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10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Implémentez un modèle de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scoring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494573-558E-46FB-BA10-EBFF188A01BA}"/>
              </a:ext>
            </a:extLst>
          </p:cNvPr>
          <p:cNvSpPr txBox="1"/>
          <p:nvPr/>
        </p:nvSpPr>
        <p:spPr>
          <a:xfrm>
            <a:off x="3457846" y="3709358"/>
            <a:ext cx="1814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</a:rPr>
              <a:t>FRONTEND</a:t>
            </a:r>
            <a:endParaRPr lang="fr-FR" sz="2800" dirty="0">
              <a:solidFill>
                <a:srgbClr val="C0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DC6D25-94A2-44DB-B475-BAEA13B6A8C6}"/>
              </a:ext>
            </a:extLst>
          </p:cNvPr>
          <p:cNvSpPr txBox="1"/>
          <p:nvPr/>
        </p:nvSpPr>
        <p:spPr>
          <a:xfrm>
            <a:off x="3322681" y="2518914"/>
            <a:ext cx="1901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B0F0"/>
                </a:solidFill>
              </a:rPr>
              <a:t>streamlit.io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E36DD8-7FE2-4C07-BC2B-803449FA824B}"/>
              </a:ext>
            </a:extLst>
          </p:cNvPr>
          <p:cNvSpPr txBox="1"/>
          <p:nvPr/>
        </p:nvSpPr>
        <p:spPr>
          <a:xfrm>
            <a:off x="6919557" y="3709358"/>
            <a:ext cx="1587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</a:rPr>
              <a:t>BACKEND</a:t>
            </a:r>
            <a:endParaRPr lang="fr-FR" sz="2800" dirty="0">
              <a:solidFill>
                <a:srgbClr val="C0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7D0CEDE-42D6-4C2E-A688-E477FA7DE46E}"/>
              </a:ext>
            </a:extLst>
          </p:cNvPr>
          <p:cNvSpPr txBox="1"/>
          <p:nvPr/>
        </p:nvSpPr>
        <p:spPr>
          <a:xfrm>
            <a:off x="6633227" y="2518914"/>
            <a:ext cx="2354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B0F0"/>
                </a:solidFill>
              </a:rPr>
              <a:t>DJANGO / DRF</a:t>
            </a:r>
          </a:p>
        </p:txBody>
      </p:sp>
    </p:spTree>
    <p:extLst>
      <p:ext uri="{BB962C8B-B14F-4D97-AF65-F5344CB8AC3E}">
        <p14:creationId xmlns:p14="http://schemas.microsoft.com/office/powerpoint/2010/main" val="182881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15402</TotalTime>
  <Words>15</Words>
  <Application>Microsoft Office PowerPoint</Application>
  <PresentationFormat>Grand écran</PresentationFormat>
  <Paragraphs>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467</cp:revision>
  <dcterms:created xsi:type="dcterms:W3CDTF">2019-08-03T17:49:11Z</dcterms:created>
  <dcterms:modified xsi:type="dcterms:W3CDTF">2021-12-08T10:55:36Z</dcterms:modified>
</cp:coreProperties>
</file>