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2.xml" ContentType="application/vnd.openxmlformats-officedocument.them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4"/>
    <p:sldMasterId id="2147483763" r:id="rId5"/>
    <p:sldMasterId id="2147483796" r:id="rId6"/>
  </p:sldMasterIdLst>
  <p:notesMasterIdLst>
    <p:notesMasterId r:id="rId16"/>
  </p:notesMasterIdLst>
  <p:handoutMasterIdLst>
    <p:handoutMasterId r:id="rId17"/>
  </p:handoutMasterIdLst>
  <p:sldIdLst>
    <p:sldId id="571" r:id="rId7"/>
    <p:sldId id="590" r:id="rId8"/>
    <p:sldId id="558" r:id="rId9"/>
    <p:sldId id="270" r:id="rId10"/>
    <p:sldId id="622" r:id="rId11"/>
    <p:sldId id="624" r:id="rId12"/>
    <p:sldId id="610" r:id="rId13"/>
    <p:sldId id="609" r:id="rId14"/>
    <p:sldId id="62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E3F3"/>
    <a:srgbClr val="14425D"/>
    <a:srgbClr val="273339"/>
    <a:srgbClr val="FAF9F9"/>
    <a:srgbClr val="DC4A3D"/>
    <a:srgbClr val="64B6C9"/>
    <a:srgbClr val="2A6A79"/>
    <a:srgbClr val="C8D8E2"/>
    <a:srgbClr val="324D5E"/>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5" autoAdjust="0"/>
    <p:restoredTop sz="94660"/>
  </p:normalViewPr>
  <p:slideViewPr>
    <p:cSldViewPr snapToGrid="0">
      <p:cViewPr varScale="1">
        <p:scale>
          <a:sx n="59" d="100"/>
          <a:sy n="59" d="100"/>
        </p:scale>
        <p:origin x="56" y="12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FD4A49-3CDE-408A-892D-AEE0E002BB22}" type="datetimeFigureOut">
              <a:rPr lang="en-US" smtClean="0"/>
              <a:t>12/12/2019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84AF13-6931-4C1B-8846-6C389DA81412}" type="slidenum">
              <a:rPr lang="en-US" smtClean="0"/>
              <a:t>‹#›</a:t>
            </a:fld>
            <a:endParaRPr lang="en-US"/>
          </a:p>
        </p:txBody>
      </p:sp>
    </p:spTree>
    <p:extLst>
      <p:ext uri="{BB962C8B-B14F-4D97-AF65-F5344CB8AC3E}">
        <p14:creationId xmlns:p14="http://schemas.microsoft.com/office/powerpoint/2010/main" val="4153490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5FC15C-71A1-4B5E-B800-13FCAA9104CF}" type="datetimeFigureOut">
              <a:rPr lang="en-US" smtClean="0"/>
              <a:t>12/12/2019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2863F-2181-40AA-9D10-26C0A01C7A52}" type="slidenum">
              <a:rPr lang="en-US" smtClean="0"/>
              <a:t>‹#›</a:t>
            </a:fld>
            <a:endParaRPr lang="en-US"/>
          </a:p>
        </p:txBody>
      </p:sp>
    </p:spTree>
    <p:extLst>
      <p:ext uri="{BB962C8B-B14F-4D97-AF65-F5344CB8AC3E}">
        <p14:creationId xmlns:p14="http://schemas.microsoft.com/office/powerpoint/2010/main" val="1907578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7F0B3D-9C59-4B4C-806E-B8187F606C6E}" type="slidenum">
              <a:rPr kumimoji="0" lang="en-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8391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forward</a:t>
            </a:r>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1939529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3</a:t>
            </a:fld>
            <a:endParaRPr lang="en-US"/>
          </a:p>
        </p:txBody>
      </p:sp>
    </p:spTree>
    <p:extLst>
      <p:ext uri="{BB962C8B-B14F-4D97-AF65-F5344CB8AC3E}">
        <p14:creationId xmlns:p14="http://schemas.microsoft.com/office/powerpoint/2010/main" val="1383630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p>
        </p:txBody>
      </p:sp>
      <p:sp>
        <p:nvSpPr>
          <p:cNvPr id="4" name="Slide Number Placeholder 3"/>
          <p:cNvSpPr>
            <a:spLocks noGrp="1"/>
          </p:cNvSpPr>
          <p:nvPr>
            <p:ph type="sldNum" sz="quarter" idx="10"/>
          </p:nvPr>
        </p:nvSpPr>
        <p:spPr/>
        <p:txBody>
          <a:bodyPr/>
          <a:lstStyle/>
          <a:p>
            <a:fld id="{1492863F-2181-40AA-9D10-26C0A01C7A52}" type="slidenum">
              <a:rPr lang="en-US" smtClean="0"/>
              <a:t>4</a:t>
            </a:fld>
            <a:endParaRPr lang="en-US"/>
          </a:p>
        </p:txBody>
      </p:sp>
    </p:spTree>
    <p:extLst>
      <p:ext uri="{BB962C8B-B14F-4D97-AF65-F5344CB8AC3E}">
        <p14:creationId xmlns:p14="http://schemas.microsoft.com/office/powerpoint/2010/main" val="585564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5</a:t>
            </a:fld>
            <a:endParaRPr lang="en-US"/>
          </a:p>
        </p:txBody>
      </p:sp>
    </p:spTree>
    <p:extLst>
      <p:ext uri="{BB962C8B-B14F-4D97-AF65-F5344CB8AC3E}">
        <p14:creationId xmlns:p14="http://schemas.microsoft.com/office/powerpoint/2010/main" val="1062070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6</a:t>
            </a:fld>
            <a:endParaRPr lang="en-US"/>
          </a:p>
        </p:txBody>
      </p:sp>
    </p:spTree>
    <p:extLst>
      <p:ext uri="{BB962C8B-B14F-4D97-AF65-F5344CB8AC3E}">
        <p14:creationId xmlns:p14="http://schemas.microsoft.com/office/powerpoint/2010/main" val="3681291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7</a:t>
            </a:fld>
            <a:endParaRPr lang="en-US"/>
          </a:p>
        </p:txBody>
      </p:sp>
    </p:spTree>
    <p:extLst>
      <p:ext uri="{BB962C8B-B14F-4D97-AF65-F5344CB8AC3E}">
        <p14:creationId xmlns:p14="http://schemas.microsoft.com/office/powerpoint/2010/main" val="127258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8</a:t>
            </a:fld>
            <a:endParaRPr lang="en-US"/>
          </a:p>
        </p:txBody>
      </p:sp>
    </p:spTree>
    <p:extLst>
      <p:ext uri="{BB962C8B-B14F-4D97-AF65-F5344CB8AC3E}">
        <p14:creationId xmlns:p14="http://schemas.microsoft.com/office/powerpoint/2010/main" val="585564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7F0B3D-9C59-4B4C-806E-B8187F606C6E}" type="slidenum">
              <a:rPr kumimoji="0" lang="en-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58588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showeet.com/" TargetMode="External"/><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1503133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354775"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2" name="Text Placeholder 29"/>
          <p:cNvSpPr>
            <a:spLocks noGrp="1"/>
          </p:cNvSpPr>
          <p:nvPr>
            <p:ph type="body" sz="quarter" idx="19" hasCustomPrompt="1"/>
          </p:nvPr>
        </p:nvSpPr>
        <p:spPr>
          <a:xfrm>
            <a:off x="3316627" y="4318989"/>
            <a:ext cx="2596896"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200" cap="all" baseline="0">
                <a:solidFill>
                  <a:srgbClr val="324D5E"/>
                </a:solidFill>
              </a:defRPr>
            </a:lvl1pPr>
          </a:lstStyle>
          <a:p>
            <a:pPr lvl="0"/>
            <a:r>
              <a:rPr lang="en-US"/>
              <a:t>Title Here</a:t>
            </a:r>
          </a:p>
        </p:txBody>
      </p:sp>
      <p:sp>
        <p:nvSpPr>
          <p:cNvPr id="33" name="Text Placeholder 29"/>
          <p:cNvSpPr>
            <a:spLocks noGrp="1"/>
          </p:cNvSpPr>
          <p:nvPr>
            <p:ph type="body" sz="quarter" idx="20" hasCustomPrompt="1"/>
          </p:nvPr>
        </p:nvSpPr>
        <p:spPr>
          <a:xfrm>
            <a:off x="6278479"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4" name="Text Placeholder 29"/>
          <p:cNvSpPr>
            <a:spLocks noGrp="1"/>
          </p:cNvSpPr>
          <p:nvPr>
            <p:ph type="body" sz="quarter" idx="21" hasCustomPrompt="1"/>
          </p:nvPr>
        </p:nvSpPr>
        <p:spPr>
          <a:xfrm>
            <a:off x="9240330"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354775"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6" name="Text Placeholder 29"/>
          <p:cNvSpPr>
            <a:spLocks noGrp="1"/>
          </p:cNvSpPr>
          <p:nvPr>
            <p:ph type="body" sz="quarter" idx="23" hasCustomPrompt="1"/>
          </p:nvPr>
        </p:nvSpPr>
        <p:spPr>
          <a:xfrm>
            <a:off x="3316627"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7" name="Text Placeholder 29"/>
          <p:cNvSpPr>
            <a:spLocks noGrp="1"/>
          </p:cNvSpPr>
          <p:nvPr>
            <p:ph type="body" sz="quarter" idx="24" hasCustomPrompt="1"/>
          </p:nvPr>
        </p:nvSpPr>
        <p:spPr>
          <a:xfrm>
            <a:off x="6278479"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8" name="Text Placeholder 29"/>
          <p:cNvSpPr>
            <a:spLocks noGrp="1"/>
          </p:cNvSpPr>
          <p:nvPr>
            <p:ph type="body" sz="quarter" idx="25" hasCustomPrompt="1"/>
          </p:nvPr>
        </p:nvSpPr>
        <p:spPr>
          <a:xfrm>
            <a:off x="9240330"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354775" y="1686031"/>
            <a:ext cx="2596896" cy="2596896"/>
          </a:xfrm>
          <a:prstGeom prst="ellipse">
            <a:avLst/>
          </a:prstGeom>
          <a:solidFill>
            <a:schemeClr val="accent1"/>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sp>
        <p:nvSpPr>
          <p:cNvPr id="42" name="Text Placeholder 7"/>
          <p:cNvSpPr>
            <a:spLocks noGrp="1"/>
          </p:cNvSpPr>
          <p:nvPr>
            <p:ph type="body" sz="quarter" idx="27" hasCustomPrompt="1"/>
          </p:nvPr>
        </p:nvSpPr>
        <p:spPr>
          <a:xfrm>
            <a:off x="3313467" y="1686031"/>
            <a:ext cx="2596896" cy="2596896"/>
          </a:xfrm>
          <a:prstGeom prst="ellipse">
            <a:avLst/>
          </a:prstGeom>
          <a:solidFill>
            <a:schemeClr val="accent2"/>
          </a:solidFill>
        </p:spPr>
        <p:txBody>
          <a:bodyPr vert="horz" lIns="91440" tIns="45720" rIns="91440" bIns="45720" rtlCol="0" anchor="ctr">
            <a:normAutofit/>
          </a:bodyPr>
          <a:lstStyle>
            <a:lvl1pPr marL="0" indent="0" algn="ctr">
              <a:buNone/>
              <a:defRPr lang="en-US" sz="10000">
                <a:solidFill>
                  <a:schemeClr val="bg1"/>
                </a:solidFill>
                <a:latin typeface="FontAwesome" pitchFamily="2" charset="0"/>
              </a:defRPr>
            </a:lvl1pPr>
          </a:lstStyle>
          <a:p>
            <a:pPr lvl="0"/>
            <a:r>
              <a:rPr lang="en-US"/>
              <a:t></a:t>
            </a:r>
          </a:p>
        </p:txBody>
      </p:sp>
      <p:sp>
        <p:nvSpPr>
          <p:cNvPr id="43" name="Text Placeholder 7"/>
          <p:cNvSpPr>
            <a:spLocks noGrp="1"/>
          </p:cNvSpPr>
          <p:nvPr>
            <p:ph type="body" sz="quarter" idx="28" hasCustomPrompt="1"/>
          </p:nvPr>
        </p:nvSpPr>
        <p:spPr>
          <a:xfrm>
            <a:off x="6280058" y="1686031"/>
            <a:ext cx="2596896" cy="2596896"/>
          </a:xfrm>
          <a:prstGeom prst="ellipse">
            <a:avLst/>
          </a:prstGeom>
          <a:solidFill>
            <a:schemeClr val="accent3"/>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sp>
        <p:nvSpPr>
          <p:cNvPr id="44" name="Text Placeholder 7"/>
          <p:cNvSpPr>
            <a:spLocks noGrp="1"/>
          </p:cNvSpPr>
          <p:nvPr>
            <p:ph type="body" sz="quarter" idx="29" hasCustomPrompt="1"/>
          </p:nvPr>
        </p:nvSpPr>
        <p:spPr>
          <a:xfrm>
            <a:off x="9246649" y="1686031"/>
            <a:ext cx="2596896" cy="2596896"/>
          </a:xfrm>
          <a:prstGeom prst="ellipse">
            <a:avLst/>
          </a:prstGeom>
          <a:solidFill>
            <a:schemeClr val="accent4"/>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grpSp>
        <p:nvGrpSpPr>
          <p:cNvPr id="51" name="Group 50"/>
          <p:cNvGrpSpPr/>
          <p:nvPr userDrawn="1"/>
        </p:nvGrpSpPr>
        <p:grpSpPr>
          <a:xfrm>
            <a:off x="0" y="6766560"/>
            <a:ext cx="12192000" cy="91440"/>
            <a:chOff x="0" y="4480421"/>
            <a:chExt cx="12192000" cy="91440"/>
          </a:xfrm>
        </p:grpSpPr>
        <p:sp>
          <p:nvSpPr>
            <p:cNvPr id="52" name="Rectangle 5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7355806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 picture portfolio">
    <p:spTree>
      <p:nvGrpSpPr>
        <p:cNvPr id="1" name=""/>
        <p:cNvGrpSpPr/>
        <p:nvPr/>
      </p:nvGrpSpPr>
      <p:grpSpPr>
        <a:xfrm>
          <a:off x="0" y="0"/>
          <a:ext cx="0" cy="0"/>
          <a:chOff x="0" y="0"/>
          <a:chExt cx="0" cy="0"/>
        </a:xfrm>
      </p:grpSpPr>
      <p:sp>
        <p:nvSpPr>
          <p:cNvPr id="17" name="Date Placeholder 3"/>
          <p:cNvSpPr>
            <a:spLocks noGrp="1"/>
          </p:cNvSpPr>
          <p:nvPr>
            <p:ph type="dt" sz="half" idx="10"/>
          </p:nvPr>
        </p:nvSpPr>
        <p:spPr>
          <a:xfrm>
            <a:off x="4031479" y="6356350"/>
            <a:ext cx="1543821" cy="365125"/>
          </a:xfrm>
          <a:prstGeom prst="rect">
            <a:avLst/>
          </a:prstGeom>
        </p:spPr>
        <p:txBody>
          <a:bodyPr/>
          <a:lstStyle>
            <a:lvl1pPr>
              <a:defRPr>
                <a:solidFill>
                  <a:srgbClr val="273339"/>
                </a:solidFill>
              </a:defRPr>
            </a:lvl1pPr>
          </a:lstStyle>
          <a:p>
            <a:r>
              <a:rPr lang="en-US"/>
              <a:t>your date here</a:t>
            </a:r>
          </a:p>
        </p:txBody>
      </p:sp>
      <p:sp>
        <p:nvSpPr>
          <p:cNvPr id="18" name="Footer Placeholder 4"/>
          <p:cNvSpPr>
            <a:spLocks noGrp="1"/>
          </p:cNvSpPr>
          <p:nvPr>
            <p:ph type="ftr" sz="quarter" idx="11"/>
          </p:nvPr>
        </p:nvSpPr>
        <p:spPr>
          <a:xfrm>
            <a:off x="5850147" y="6356350"/>
            <a:ext cx="4114800" cy="365125"/>
          </a:xfrm>
          <a:prstGeom prst="rect">
            <a:avLst/>
          </a:prstGeom>
        </p:spPr>
        <p:txBody>
          <a:bodyPr/>
          <a:lstStyle>
            <a:lvl1pPr algn="ctr">
              <a:defRPr>
                <a:solidFill>
                  <a:srgbClr val="273339"/>
                </a:solidFill>
              </a:defRPr>
            </a:lvl1pPr>
          </a:lstStyle>
          <a:p>
            <a:r>
              <a:rPr lang="en-US"/>
              <a:t>större - a multipurpose PowerPoint template</a:t>
            </a:r>
          </a:p>
        </p:txBody>
      </p:sp>
      <p:sp>
        <p:nvSpPr>
          <p:cNvPr id="19" name="Slide Number Placeholder 5"/>
          <p:cNvSpPr>
            <a:spLocks noGrp="1"/>
          </p:cNvSpPr>
          <p:nvPr>
            <p:ph type="sldNum" sz="quarter" idx="12"/>
          </p:nvPr>
        </p:nvSpPr>
        <p:spPr>
          <a:xfrm>
            <a:off x="10239794" y="6356350"/>
            <a:ext cx="1114005" cy="365125"/>
          </a:xfrm>
          <a:prstGeom prst="rect">
            <a:avLst/>
          </a:prstGeom>
        </p:spPr>
        <p:txBody>
          <a:bodyPr/>
          <a:lstStyle>
            <a:lvl1pPr>
              <a:defRPr>
                <a:solidFill>
                  <a:srgbClr val="273339"/>
                </a:solidFill>
              </a:defRPr>
            </a:lvl1pPr>
          </a:lstStyle>
          <a:p>
            <a:fld id="{6E18DBF4-37B7-4C4F-9728-A1C100B177EE}" type="slidenum">
              <a:rPr lang="en-US" smtClean="0"/>
              <a:pPr/>
              <a:t>‹#›</a:t>
            </a:fld>
            <a:endParaRPr lang="en-US"/>
          </a:p>
        </p:txBody>
      </p:sp>
      <p:sp>
        <p:nvSpPr>
          <p:cNvPr id="22" name="Rectangle 21"/>
          <p:cNvSpPr/>
          <p:nvPr userDrawn="1"/>
        </p:nvSpPr>
        <p:spPr>
          <a:xfrm>
            <a:off x="313730" y="418032"/>
            <a:ext cx="168296" cy="2118739"/>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Text Placeholder 29"/>
          <p:cNvSpPr>
            <a:spLocks noGrp="1"/>
          </p:cNvSpPr>
          <p:nvPr>
            <p:ph type="body" sz="quarter" idx="27" hasCustomPrompt="1"/>
          </p:nvPr>
        </p:nvSpPr>
        <p:spPr>
          <a:xfrm>
            <a:off x="449646" y="3380693"/>
            <a:ext cx="2596896" cy="2862322"/>
          </a:xfrm>
          <a:prstGeom prst="rect">
            <a:avLst/>
          </a:prstGeom>
        </p:spPr>
        <p:txBody>
          <a:bodyPr anchor="ctr">
            <a:spAutoFit/>
          </a:bodyPr>
          <a:lstStyle>
            <a:lvl1pPr marL="0" indent="457200" algn="just">
              <a:buNone/>
              <a:defRPr sz="2000">
                <a:solidFill>
                  <a:srgbClr val="324D5E"/>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4" name="TextBox 23"/>
          <p:cNvSpPr txBox="1"/>
          <p:nvPr userDrawn="1"/>
        </p:nvSpPr>
        <p:spPr>
          <a:xfrm>
            <a:off x="0" y="2758941"/>
            <a:ext cx="825867" cy="1862048"/>
          </a:xfrm>
          <a:prstGeom prst="rect">
            <a:avLst/>
          </a:prstGeom>
          <a:noFill/>
        </p:spPr>
        <p:txBody>
          <a:bodyPr wrap="none" rtlCol="0">
            <a:spAutoFit/>
          </a:bodyPr>
          <a:lstStyle/>
          <a:p>
            <a:r>
              <a:rPr lang="en-US" sz="11500" b="1">
                <a:solidFill>
                  <a:srgbClr val="8C9CA6"/>
                </a:solidFill>
              </a:rPr>
              <a:t>“</a:t>
            </a:r>
          </a:p>
        </p:txBody>
      </p:sp>
      <p:sp>
        <p:nvSpPr>
          <p:cNvPr id="27" name="Picture Placeholder 10"/>
          <p:cNvSpPr>
            <a:spLocks noGrp="1" noChangeAspect="1"/>
          </p:cNvSpPr>
          <p:nvPr>
            <p:ph type="pic" sz="quarter" idx="14"/>
          </p:nvPr>
        </p:nvSpPr>
        <p:spPr>
          <a:xfrm>
            <a:off x="3084289" y="1"/>
            <a:ext cx="9107711" cy="6858000"/>
          </a:xfrm>
          <a:prstGeom prst="rect">
            <a:avLst/>
          </a:prstGeo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0" name="Text Placeholder 29"/>
          <p:cNvSpPr>
            <a:spLocks noGrp="1"/>
          </p:cNvSpPr>
          <p:nvPr>
            <p:ph type="body" sz="quarter" idx="18" hasCustomPrompt="1"/>
          </p:nvPr>
        </p:nvSpPr>
        <p:spPr>
          <a:xfrm>
            <a:off x="647752" y="509008"/>
            <a:ext cx="5188204" cy="1006429"/>
          </a:xfrm>
          <a:prstGeom prst="rect">
            <a:avLst/>
          </a:prstGeom>
        </p:spPr>
        <p:txBody>
          <a:bodyPr anchor="ctr">
            <a:spAutoFit/>
          </a:bodyPr>
          <a:lstStyle>
            <a:lvl1pPr marL="0" indent="0" algn="l">
              <a:buNone/>
              <a:defRPr sz="6600" b="1" cap="all" baseline="0">
                <a:solidFill>
                  <a:schemeClr val="tx2">
                    <a:lumMod val="50000"/>
                  </a:schemeClr>
                </a:solidFill>
              </a:defRPr>
            </a:lvl1pPr>
          </a:lstStyle>
          <a:p>
            <a:pPr lvl="0"/>
            <a:r>
              <a:rPr lang="en-US"/>
              <a:t>Name Here</a:t>
            </a:r>
          </a:p>
        </p:txBody>
      </p:sp>
      <p:sp>
        <p:nvSpPr>
          <p:cNvPr id="21" name="Text Placeholder 29"/>
          <p:cNvSpPr>
            <a:spLocks noGrp="1"/>
          </p:cNvSpPr>
          <p:nvPr>
            <p:ph type="body" sz="quarter" idx="22" hasCustomPrompt="1"/>
          </p:nvPr>
        </p:nvSpPr>
        <p:spPr>
          <a:xfrm>
            <a:off x="647752" y="1699086"/>
            <a:ext cx="5188204" cy="757130"/>
          </a:xfrm>
          <a:prstGeom prst="rect">
            <a:avLst/>
          </a:prstGeom>
        </p:spPr>
        <p:txBody>
          <a:bodyPr anchor="t">
            <a:spAutoFit/>
          </a:bodyPr>
          <a:lstStyle>
            <a:lvl1pPr marL="0" indent="0" algn="l">
              <a:buNone/>
              <a:defRPr sz="4800" cap="none" baseline="0">
                <a:solidFill>
                  <a:schemeClr val="tx2">
                    <a:lumMod val="50000"/>
                  </a:schemeClr>
                </a:solidFill>
              </a:defRPr>
            </a:lvl1pPr>
          </a:lstStyle>
          <a:p>
            <a:pPr lvl="0"/>
            <a:r>
              <a:rPr lang="en-US"/>
              <a:t>Job Title Here</a:t>
            </a:r>
          </a:p>
        </p:txBody>
      </p:sp>
      <p:sp>
        <p:nvSpPr>
          <p:cNvPr id="25" name="TextBox 24"/>
          <p:cNvSpPr txBox="1"/>
          <p:nvPr userDrawn="1"/>
        </p:nvSpPr>
        <p:spPr>
          <a:xfrm>
            <a:off x="3007854" y="5662506"/>
            <a:ext cx="825867" cy="1862048"/>
          </a:xfrm>
          <a:prstGeom prst="rect">
            <a:avLst/>
          </a:prstGeom>
          <a:noFill/>
        </p:spPr>
        <p:txBody>
          <a:bodyPr wrap="none" rtlCol="0">
            <a:spAutoFit/>
          </a:bodyPr>
          <a:lstStyle/>
          <a:p>
            <a:r>
              <a:rPr lang="en-US" sz="11500" b="1">
                <a:solidFill>
                  <a:schemeClr val="bg1"/>
                </a:solidFill>
              </a:rPr>
              <a:t>”</a:t>
            </a:r>
          </a:p>
        </p:txBody>
      </p:sp>
      <p:grpSp>
        <p:nvGrpSpPr>
          <p:cNvPr id="34" name="Group 33"/>
          <p:cNvGrpSpPr/>
          <p:nvPr userDrawn="1"/>
        </p:nvGrpSpPr>
        <p:grpSpPr>
          <a:xfrm>
            <a:off x="0" y="6766560"/>
            <a:ext cx="3081528"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0834794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Content and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55800"/>
            <a:ext cx="10515600" cy="42211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2" y="-9731"/>
            <a:ext cx="94360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8597900" cy="673100"/>
          </a:xfrm>
          <a:prstGeom prst="rect">
            <a:avLst/>
          </a:prstGeo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a:prstGeom prst="rect">
            <a:avLst/>
          </a:prstGeo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a:prstGeom prst="rect">
            <a:avLst/>
          </a:prstGeo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9591945" y="-1"/>
            <a:ext cx="2600055" cy="1957811"/>
          </a:xfrm>
          <a:prstGeom prst="rect">
            <a:avLst/>
          </a:prstGeom>
        </p:spPr>
        <p:txBody>
          <a:bodyPr/>
          <a:lstStyle/>
          <a:p>
            <a:endParaRPr lang="en-US"/>
          </a:p>
        </p:txBody>
      </p:sp>
      <p:sp>
        <p:nvSpPr>
          <p:cNvPr id="16" name="Rectangle 15"/>
          <p:cNvSpPr/>
          <p:nvPr userDrawn="1"/>
        </p:nvSpPr>
        <p:spPr>
          <a:xfrm>
            <a:off x="9594616" y="0"/>
            <a:ext cx="2597384" cy="1955800"/>
          </a:xfrm>
          <a:prstGeom prst="rect">
            <a:avLst/>
          </a:prstGeom>
          <a:solidFill>
            <a:srgbClr val="7BB21B">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9595104" y="1955800"/>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802815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10" name="Rectangle 9"/>
          <p:cNvSpPr/>
          <p:nvPr userDrawn="1"/>
        </p:nvSpPr>
        <p:spPr>
          <a:xfrm>
            <a:off x="2" y="-9731"/>
            <a:ext cx="3299670" cy="3115788"/>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189517" y="440130"/>
            <a:ext cx="2920641" cy="1465591"/>
          </a:xfrm>
          <a:prstGeom prst="rect">
            <a:avLst/>
          </a:prstGeom>
        </p:spPr>
        <p:txBody>
          <a:bodyPr anchor="b">
            <a:noAutofit/>
          </a:bodyPr>
          <a:lstStyle>
            <a:lvl1pPr>
              <a:defRPr sz="3200" b="1">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031479" y="6356350"/>
            <a:ext cx="1543821" cy="365125"/>
          </a:xfrm>
          <a:prstGeom prst="rect">
            <a:avLst/>
          </a:prstGeo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5850147" y="6356350"/>
            <a:ext cx="4114800" cy="365125"/>
          </a:xfrm>
          <a:prstGeom prst="rect">
            <a:avLst/>
          </a:prstGeom>
        </p:spPr>
        <p:txBody>
          <a:bodyPr/>
          <a:lstStyle>
            <a:lvl1pPr algn="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10239794" y="6356350"/>
            <a:ext cx="1114005" cy="365125"/>
          </a:xfrm>
          <a:prstGeom prst="rect">
            <a:avLst/>
          </a:prstGeom>
        </p:spPr>
        <p:txBody>
          <a:bodyPr/>
          <a:lstStyle>
            <a:lvl1pPr>
              <a:defRPr>
                <a:solidFill>
                  <a:srgbClr val="576973"/>
                </a:solidFill>
              </a:defRPr>
            </a:lvl1pPr>
          </a:lstStyle>
          <a:p>
            <a:fld id="{6E18DBF4-37B7-4C4F-9728-A1C100B177EE}" type="slidenum">
              <a:rPr lang="en-US" smtClean="0"/>
              <a:pPr/>
              <a:t>‹#›</a:t>
            </a:fld>
            <a:endParaRPr lang="en-US"/>
          </a:p>
        </p:txBody>
      </p:sp>
      <p:sp>
        <p:nvSpPr>
          <p:cNvPr id="13" name="Text Placeholder 12"/>
          <p:cNvSpPr>
            <a:spLocks noGrp="1"/>
          </p:cNvSpPr>
          <p:nvPr>
            <p:ph type="body" sz="quarter" idx="13" hasCustomPrompt="1"/>
          </p:nvPr>
        </p:nvSpPr>
        <p:spPr>
          <a:xfrm>
            <a:off x="189517" y="1958585"/>
            <a:ext cx="2920641" cy="638175"/>
          </a:xfrm>
          <a:prstGeom prst="rect">
            <a:avLst/>
          </a:prstGeom>
        </p:spPr>
        <p:txBody>
          <a:bodyPr vert="horz" lIns="91440" tIns="45720" rIns="91440" bIns="45720" rtlCol="0">
            <a:normAutofit/>
          </a:bodyPr>
          <a:lstStyle>
            <a:lvl1pPr marL="228600" indent="-228600">
              <a:buNone/>
              <a:defRPr lang="en-US" sz="1600">
                <a:solidFill>
                  <a:schemeClr val="tx1">
                    <a:lumMod val="25000"/>
                    <a:lumOff val="75000"/>
                  </a:schemeClr>
                </a:solidFill>
              </a:defRPr>
            </a:lvl1pPr>
          </a:lstStyle>
          <a:p>
            <a:pPr marL="0" lvl="0" indent="0"/>
            <a:r>
              <a:rPr lang="en-US"/>
              <a:t>Title description</a:t>
            </a:r>
          </a:p>
        </p:txBody>
      </p:sp>
      <p:sp>
        <p:nvSpPr>
          <p:cNvPr id="17" name="Picture Placeholder 10"/>
          <p:cNvSpPr>
            <a:spLocks noGrp="1" noChangeAspect="1"/>
          </p:cNvSpPr>
          <p:nvPr>
            <p:ph type="pic" sz="quarter" idx="14"/>
          </p:nvPr>
        </p:nvSpPr>
        <p:spPr>
          <a:xfrm>
            <a:off x="0" y="3338285"/>
            <a:ext cx="3303064" cy="2487168"/>
          </a:xfrm>
          <a:prstGeom prst="rect">
            <a:avLst/>
          </a:prstGeom>
        </p:spPr>
        <p:txBody>
          <a:bodyPr/>
          <a:lstStyle/>
          <a:p>
            <a:endParaRPr lang="en-US"/>
          </a:p>
        </p:txBody>
      </p:sp>
      <p:sp>
        <p:nvSpPr>
          <p:cNvPr id="18" name="Rectangle 17"/>
          <p:cNvSpPr/>
          <p:nvPr userDrawn="1"/>
        </p:nvSpPr>
        <p:spPr>
          <a:xfrm>
            <a:off x="0" y="3338285"/>
            <a:ext cx="3299672" cy="2484614"/>
          </a:xfrm>
          <a:prstGeom prst="rect">
            <a:avLst/>
          </a:prstGeom>
          <a:solidFill>
            <a:srgbClr val="75BEE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userDrawn="1"/>
        </p:nvGrpSpPr>
        <p:grpSpPr>
          <a:xfrm>
            <a:off x="0" y="6766560"/>
            <a:ext cx="3300984"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2116609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hart 5">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a:prstGeom prst="rect">
            <a:avLst/>
          </a:prstGeo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a:prstGeom prst="rect">
            <a:avLst/>
          </a:prstGeo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a:prstGeom prst="rect">
            <a:avLst/>
          </a:prstGeo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1406667"/>
            <a:ext cx="2641601" cy="3117518"/>
          </a:xfrm>
          <a:prstGeom prst="rect">
            <a:avLst/>
          </a:prstGeom>
        </p:spPr>
        <p:txBody>
          <a:bodyPr/>
          <a:lstStyle/>
          <a:p>
            <a:endParaRPr lang="en-US"/>
          </a:p>
        </p:txBody>
      </p:sp>
      <p:sp>
        <p:nvSpPr>
          <p:cNvPr id="15" name="Text Placeholder 2"/>
          <p:cNvSpPr>
            <a:spLocks noGrp="1"/>
          </p:cNvSpPr>
          <p:nvPr>
            <p:ph type="body" idx="1"/>
          </p:nvPr>
        </p:nvSpPr>
        <p:spPr>
          <a:xfrm>
            <a:off x="482599" y="5053307"/>
            <a:ext cx="2641601" cy="1130483"/>
          </a:xfrm>
          <a:prstGeom prst="rect">
            <a:avLst/>
          </a:prstGeo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692664"/>
            <a:ext cx="2641600" cy="341632"/>
          </a:xfrm>
          <a:prstGeom prst="rect">
            <a:avLst/>
          </a:prstGeo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a:t>Insert some title here</a:t>
            </a:r>
          </a:p>
        </p:txBody>
      </p:sp>
      <p:sp>
        <p:nvSpPr>
          <p:cNvPr id="25" name="Chart Placeholder 8"/>
          <p:cNvSpPr>
            <a:spLocks noGrp="1"/>
          </p:cNvSpPr>
          <p:nvPr>
            <p:ph type="chart" sz="quarter" idx="16"/>
          </p:nvPr>
        </p:nvSpPr>
        <p:spPr>
          <a:xfrm>
            <a:off x="3344333" y="1425678"/>
            <a:ext cx="2641601" cy="3117518"/>
          </a:xfrm>
          <a:prstGeom prst="rect">
            <a:avLst/>
          </a:prstGeom>
        </p:spPr>
        <p:txBody>
          <a:bodyPr/>
          <a:lstStyle/>
          <a:p>
            <a:endParaRPr lang="en-US"/>
          </a:p>
        </p:txBody>
      </p:sp>
      <p:sp>
        <p:nvSpPr>
          <p:cNvPr id="32" name="Text Placeholder 2"/>
          <p:cNvSpPr>
            <a:spLocks noGrp="1"/>
          </p:cNvSpPr>
          <p:nvPr>
            <p:ph type="body" idx="17"/>
          </p:nvPr>
        </p:nvSpPr>
        <p:spPr>
          <a:xfrm>
            <a:off x="3344333" y="5072318"/>
            <a:ext cx="2641601" cy="1130483"/>
          </a:xfrm>
          <a:prstGeom prst="rect">
            <a:avLst/>
          </a:prstGeo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3" name="Text Placeholder 12"/>
          <p:cNvSpPr>
            <a:spLocks noGrp="1"/>
          </p:cNvSpPr>
          <p:nvPr>
            <p:ph type="body" sz="quarter" idx="18" hasCustomPrompt="1"/>
          </p:nvPr>
        </p:nvSpPr>
        <p:spPr>
          <a:xfrm>
            <a:off x="3344334" y="4711675"/>
            <a:ext cx="2641600" cy="341632"/>
          </a:xfrm>
          <a:prstGeom prst="rect">
            <a:avLst/>
          </a:prstGeo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a:t>Insert some title here</a:t>
            </a:r>
          </a:p>
        </p:txBody>
      </p:sp>
      <p:sp>
        <p:nvSpPr>
          <p:cNvPr id="34" name="Chart Placeholder 8"/>
          <p:cNvSpPr>
            <a:spLocks noGrp="1"/>
          </p:cNvSpPr>
          <p:nvPr>
            <p:ph type="chart" sz="quarter" idx="19"/>
          </p:nvPr>
        </p:nvSpPr>
        <p:spPr>
          <a:xfrm>
            <a:off x="6206067" y="1425678"/>
            <a:ext cx="2641601" cy="3117518"/>
          </a:xfrm>
          <a:prstGeom prst="rect">
            <a:avLst/>
          </a:prstGeom>
        </p:spPr>
        <p:txBody>
          <a:bodyPr/>
          <a:lstStyle/>
          <a:p>
            <a:endParaRPr lang="en-US"/>
          </a:p>
        </p:txBody>
      </p:sp>
      <p:sp>
        <p:nvSpPr>
          <p:cNvPr id="35" name="Text Placeholder 2"/>
          <p:cNvSpPr>
            <a:spLocks noGrp="1"/>
          </p:cNvSpPr>
          <p:nvPr>
            <p:ph type="body" idx="20"/>
          </p:nvPr>
        </p:nvSpPr>
        <p:spPr>
          <a:xfrm>
            <a:off x="6206067" y="5072318"/>
            <a:ext cx="2641601" cy="1130483"/>
          </a:xfrm>
          <a:prstGeom prst="rect">
            <a:avLst/>
          </a:prstGeo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6" name="Text Placeholder 12"/>
          <p:cNvSpPr>
            <a:spLocks noGrp="1"/>
          </p:cNvSpPr>
          <p:nvPr>
            <p:ph type="body" sz="quarter" idx="21" hasCustomPrompt="1"/>
          </p:nvPr>
        </p:nvSpPr>
        <p:spPr>
          <a:xfrm>
            <a:off x="6206067" y="4711675"/>
            <a:ext cx="2641600" cy="341632"/>
          </a:xfrm>
          <a:prstGeom prst="rect">
            <a:avLst/>
          </a:prstGeo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a:t>Insert some title here</a:t>
            </a:r>
          </a:p>
        </p:txBody>
      </p:sp>
      <p:sp>
        <p:nvSpPr>
          <p:cNvPr id="37" name="Chart Placeholder 8"/>
          <p:cNvSpPr>
            <a:spLocks noGrp="1"/>
          </p:cNvSpPr>
          <p:nvPr>
            <p:ph type="chart" sz="quarter" idx="22"/>
          </p:nvPr>
        </p:nvSpPr>
        <p:spPr>
          <a:xfrm>
            <a:off x="9067800" y="1425678"/>
            <a:ext cx="2641601" cy="3117518"/>
          </a:xfrm>
          <a:prstGeom prst="rect">
            <a:avLst/>
          </a:prstGeom>
        </p:spPr>
        <p:txBody>
          <a:bodyPr/>
          <a:lstStyle/>
          <a:p>
            <a:endParaRPr lang="en-US"/>
          </a:p>
        </p:txBody>
      </p:sp>
      <p:sp>
        <p:nvSpPr>
          <p:cNvPr id="38" name="Text Placeholder 2"/>
          <p:cNvSpPr>
            <a:spLocks noGrp="1"/>
          </p:cNvSpPr>
          <p:nvPr>
            <p:ph type="body" idx="23"/>
          </p:nvPr>
        </p:nvSpPr>
        <p:spPr>
          <a:xfrm>
            <a:off x="9067800" y="5072318"/>
            <a:ext cx="2641601" cy="1130483"/>
          </a:xfrm>
          <a:prstGeom prst="rect">
            <a:avLst/>
          </a:prstGeo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Text Placeholder 12"/>
          <p:cNvSpPr>
            <a:spLocks noGrp="1"/>
          </p:cNvSpPr>
          <p:nvPr>
            <p:ph type="body" sz="quarter" idx="24" hasCustomPrompt="1"/>
          </p:nvPr>
        </p:nvSpPr>
        <p:spPr>
          <a:xfrm>
            <a:off x="9067801" y="4711675"/>
            <a:ext cx="2641600" cy="341632"/>
          </a:xfrm>
          <a:prstGeom prst="rect">
            <a:avLst/>
          </a:prstGeo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481174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3 block arc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a:prstGeom prst="rect">
            <a:avLst/>
          </a:prstGeo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a:prstGeom prst="rect">
            <a:avLst/>
          </a:prstGeo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a:prstGeom prst="rect">
            <a:avLst/>
          </a:prstGeo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a:p>
        </p:txBody>
      </p:sp>
      <p:sp>
        <p:nvSpPr>
          <p:cNvPr id="27" name="Freeform 26"/>
          <p:cNvSpPr/>
          <p:nvPr/>
        </p:nvSpPr>
        <p:spPr>
          <a:xfrm>
            <a:off x="2060575"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4484069"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6907563"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art Placeholder 8"/>
          <p:cNvSpPr>
            <a:spLocks noGrp="1" noChangeAspect="1"/>
          </p:cNvSpPr>
          <p:nvPr>
            <p:ph type="chart" sz="quarter" idx="13"/>
          </p:nvPr>
        </p:nvSpPr>
        <p:spPr>
          <a:xfrm>
            <a:off x="2523208" y="2268329"/>
            <a:ext cx="2294626" cy="2011680"/>
          </a:xfrm>
          <a:prstGeom prst="rect">
            <a:avLst/>
          </a:prstGeom>
        </p:spPr>
        <p:txBody>
          <a:bodyPr/>
          <a:lstStyle/>
          <a:p>
            <a:endParaRPr lang="en-US"/>
          </a:p>
        </p:txBody>
      </p:sp>
      <p:sp>
        <p:nvSpPr>
          <p:cNvPr id="37" name="Chart Placeholder 8"/>
          <p:cNvSpPr>
            <a:spLocks noGrp="1" noChangeAspect="1"/>
          </p:cNvSpPr>
          <p:nvPr>
            <p:ph type="chart" sz="quarter" idx="22"/>
          </p:nvPr>
        </p:nvSpPr>
        <p:spPr>
          <a:xfrm>
            <a:off x="4950671" y="3358499"/>
            <a:ext cx="2294626" cy="2011680"/>
          </a:xfrm>
          <a:prstGeom prst="rect">
            <a:avLst/>
          </a:prstGeom>
        </p:spPr>
        <p:txBody>
          <a:bodyPr/>
          <a:lstStyle/>
          <a:p>
            <a:endParaRPr lang="en-US"/>
          </a:p>
        </p:txBody>
      </p:sp>
      <p:sp>
        <p:nvSpPr>
          <p:cNvPr id="44" name="Chart Placeholder 8"/>
          <p:cNvSpPr>
            <a:spLocks noGrp="1" noChangeAspect="1"/>
          </p:cNvSpPr>
          <p:nvPr>
            <p:ph type="chart" sz="quarter" idx="23"/>
          </p:nvPr>
        </p:nvSpPr>
        <p:spPr>
          <a:xfrm>
            <a:off x="7372181" y="2268329"/>
            <a:ext cx="2294626" cy="2011680"/>
          </a:xfrm>
          <a:prstGeom prst="rect">
            <a:avLst/>
          </a:prstGeom>
        </p:spPr>
        <p:txBody>
          <a:bodyPr/>
          <a:lstStyle/>
          <a:p>
            <a:endParaRPr lang="en-US"/>
          </a:p>
        </p:txBody>
      </p:sp>
      <p:sp>
        <p:nvSpPr>
          <p:cNvPr id="47" name="Text Placeholder 12"/>
          <p:cNvSpPr>
            <a:spLocks noGrp="1"/>
          </p:cNvSpPr>
          <p:nvPr>
            <p:ph type="body" sz="quarter" idx="15" hasCustomPrompt="1"/>
          </p:nvPr>
        </p:nvSpPr>
        <p:spPr>
          <a:xfrm>
            <a:off x="2523207" y="4433755"/>
            <a:ext cx="1727559" cy="1089529"/>
          </a:xfrm>
          <a:prstGeom prst="rect">
            <a:avLst/>
          </a:prstGeo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7939248" y="4433755"/>
            <a:ext cx="1727559" cy="1089529"/>
          </a:xfrm>
          <a:prstGeom prst="rect">
            <a:avLst/>
          </a:prstGeom>
        </p:spPr>
        <p:txBody>
          <a:bodyPr vert="horz" wrap="square" lIns="91440" tIns="45720" rIns="91440" bIns="45720" rtlCol="0" anchor="t">
            <a:spAutoFit/>
          </a:bodyPr>
          <a:lstStyle>
            <a:lvl1pPr marL="228600" indent="-228600" algn="r">
              <a:buNone/>
              <a:defRPr lang="en-US" sz="24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5232221" y="2184550"/>
            <a:ext cx="1727559" cy="1089529"/>
          </a:xfrm>
          <a:prstGeom prst="rect">
            <a:avLst/>
          </a:prstGeo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2884040" y="1666874"/>
            <a:ext cx="1572963" cy="431800"/>
          </a:xfrm>
          <a:prstGeom prst="rect">
            <a:avLst/>
          </a:prstGeom>
        </p:spPr>
        <p:txBody>
          <a:bodyPr anchor="ctr">
            <a:normAutofit/>
          </a:bodyPr>
          <a:lstStyle>
            <a:lvl1pPr marL="0" indent="0" algn="ctr">
              <a:buNone/>
              <a:defRPr sz="2200" b="1">
                <a:solidFill>
                  <a:schemeClr val="bg1"/>
                </a:solidFill>
              </a:defRPr>
            </a:lvl1pPr>
          </a:lstStyle>
          <a:p>
            <a:pPr lvl="0"/>
            <a:r>
              <a:rPr lang="en-US"/>
              <a:t>Date here</a:t>
            </a:r>
          </a:p>
        </p:txBody>
      </p:sp>
      <p:sp>
        <p:nvSpPr>
          <p:cNvPr id="51" name="Text Placeholder 29"/>
          <p:cNvSpPr>
            <a:spLocks noGrp="1"/>
          </p:cNvSpPr>
          <p:nvPr>
            <p:ph type="body" sz="quarter" idx="26" hasCustomPrompt="1"/>
          </p:nvPr>
        </p:nvSpPr>
        <p:spPr>
          <a:xfrm>
            <a:off x="5309517" y="5472835"/>
            <a:ext cx="1572963" cy="431800"/>
          </a:xfrm>
          <a:prstGeom prst="rect">
            <a:avLst/>
          </a:prstGeom>
        </p:spPr>
        <p:txBody>
          <a:bodyPr anchor="ctr">
            <a:normAutofit/>
          </a:bodyPr>
          <a:lstStyle>
            <a:lvl1pPr marL="0" indent="0" algn="ctr">
              <a:buNone/>
              <a:defRPr sz="2200" b="1">
                <a:solidFill>
                  <a:schemeClr val="bg1"/>
                </a:solidFill>
              </a:defRPr>
            </a:lvl1pPr>
          </a:lstStyle>
          <a:p>
            <a:pPr lvl="0"/>
            <a:r>
              <a:rPr lang="en-US"/>
              <a:t>Date here</a:t>
            </a:r>
          </a:p>
        </p:txBody>
      </p:sp>
      <p:sp>
        <p:nvSpPr>
          <p:cNvPr id="52" name="Text Placeholder 29"/>
          <p:cNvSpPr>
            <a:spLocks noGrp="1"/>
          </p:cNvSpPr>
          <p:nvPr>
            <p:ph type="body" sz="quarter" idx="27" hasCustomPrompt="1"/>
          </p:nvPr>
        </p:nvSpPr>
        <p:spPr>
          <a:xfrm>
            <a:off x="7733013" y="1666874"/>
            <a:ext cx="1572963" cy="431800"/>
          </a:xfrm>
          <a:prstGeom prst="rect">
            <a:avLst/>
          </a:prstGeom>
        </p:spPr>
        <p:txBody>
          <a:bodyPr anchor="ctr">
            <a:normAutofit/>
          </a:bodyPr>
          <a:lstStyle>
            <a:lvl1pPr marL="0" indent="0" algn="ctr">
              <a:buNone/>
              <a:defRPr sz="2200" b="1">
                <a:solidFill>
                  <a:schemeClr val="bg1"/>
                </a:solidFill>
              </a:defRPr>
            </a:lvl1pPr>
          </a:lstStyle>
          <a:p>
            <a:pPr lvl="0"/>
            <a:r>
              <a:rPr lang="en-US"/>
              <a:t>Date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703712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3 block arcs gray">
    <p:spTree>
      <p:nvGrpSpPr>
        <p:cNvPr id="1" name=""/>
        <p:cNvGrpSpPr/>
        <p:nvPr/>
      </p:nvGrpSpPr>
      <p:grpSpPr>
        <a:xfrm>
          <a:off x="0" y="0"/>
          <a:ext cx="0" cy="0"/>
          <a:chOff x="0" y="0"/>
          <a:chExt cx="0" cy="0"/>
        </a:xfrm>
      </p:grpSpPr>
      <p:grpSp>
        <p:nvGrpSpPr>
          <p:cNvPr id="3" name="Group 2"/>
          <p:cNvGrpSpPr/>
          <p:nvPr userDrawn="1"/>
        </p:nvGrpSpPr>
        <p:grpSpPr>
          <a:xfrm>
            <a:off x="2060575" y="1614640"/>
            <a:ext cx="8070850" cy="4356172"/>
            <a:chOff x="2060575" y="1614640"/>
            <a:chExt cx="8070850" cy="4356172"/>
          </a:xfrm>
          <a:gradFill>
            <a:gsLst>
              <a:gs pos="58000">
                <a:srgbClr val="C2C2C2"/>
              </a:gs>
              <a:gs pos="0">
                <a:schemeClr val="bg1">
                  <a:lumMod val="95000"/>
                </a:schemeClr>
              </a:gs>
              <a:gs pos="100000">
                <a:schemeClr val="bg1">
                  <a:lumMod val="50000"/>
                </a:schemeClr>
              </a:gs>
            </a:gsLst>
            <a:lin ang="0" scaled="1"/>
          </a:gradFill>
        </p:grpSpPr>
        <p:sp>
          <p:nvSpPr>
            <p:cNvPr id="27" name="Freeform 26"/>
            <p:cNvSpPr/>
            <p:nvPr/>
          </p:nvSpPr>
          <p:spPr>
            <a:xfrm>
              <a:off x="2060575"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4484069"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6907563"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a:prstGeom prst="rect">
            <a:avLst/>
          </a:prstGeo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a:prstGeom prst="rect">
            <a:avLst/>
          </a:prstGeo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a:prstGeom prst="rect">
            <a:avLst/>
          </a:prstGeo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noChangeAspect="1"/>
          </p:cNvSpPr>
          <p:nvPr>
            <p:ph type="chart" sz="quarter" idx="13"/>
          </p:nvPr>
        </p:nvSpPr>
        <p:spPr>
          <a:xfrm>
            <a:off x="2523208" y="2268329"/>
            <a:ext cx="2294626" cy="2011680"/>
          </a:xfrm>
          <a:prstGeom prst="rect">
            <a:avLst/>
          </a:prstGeom>
        </p:spPr>
        <p:txBody>
          <a:bodyPr/>
          <a:lstStyle/>
          <a:p>
            <a:endParaRPr lang="en-US"/>
          </a:p>
        </p:txBody>
      </p:sp>
      <p:sp>
        <p:nvSpPr>
          <p:cNvPr id="37" name="Chart Placeholder 8"/>
          <p:cNvSpPr>
            <a:spLocks noGrp="1" noChangeAspect="1"/>
          </p:cNvSpPr>
          <p:nvPr>
            <p:ph type="chart" sz="quarter" idx="22"/>
          </p:nvPr>
        </p:nvSpPr>
        <p:spPr>
          <a:xfrm>
            <a:off x="4950671" y="3358499"/>
            <a:ext cx="2294626" cy="2011680"/>
          </a:xfrm>
          <a:prstGeom prst="rect">
            <a:avLst/>
          </a:prstGeom>
        </p:spPr>
        <p:txBody>
          <a:bodyPr/>
          <a:lstStyle/>
          <a:p>
            <a:endParaRPr lang="en-US"/>
          </a:p>
        </p:txBody>
      </p:sp>
      <p:sp>
        <p:nvSpPr>
          <p:cNvPr id="44" name="Chart Placeholder 8"/>
          <p:cNvSpPr>
            <a:spLocks noGrp="1" noChangeAspect="1"/>
          </p:cNvSpPr>
          <p:nvPr>
            <p:ph type="chart" sz="quarter" idx="23"/>
          </p:nvPr>
        </p:nvSpPr>
        <p:spPr>
          <a:xfrm>
            <a:off x="7372181" y="2268329"/>
            <a:ext cx="2294626" cy="2011680"/>
          </a:xfrm>
          <a:prstGeom prst="rect">
            <a:avLst/>
          </a:prstGeom>
        </p:spPr>
        <p:txBody>
          <a:bodyPr/>
          <a:lstStyle/>
          <a:p>
            <a:endParaRPr lang="en-US"/>
          </a:p>
        </p:txBody>
      </p:sp>
      <p:sp>
        <p:nvSpPr>
          <p:cNvPr id="47" name="Text Placeholder 12"/>
          <p:cNvSpPr>
            <a:spLocks noGrp="1"/>
          </p:cNvSpPr>
          <p:nvPr>
            <p:ph type="body" sz="quarter" idx="15" hasCustomPrompt="1"/>
          </p:nvPr>
        </p:nvSpPr>
        <p:spPr>
          <a:xfrm>
            <a:off x="2523207" y="4433755"/>
            <a:ext cx="1727559" cy="1089529"/>
          </a:xfrm>
          <a:prstGeom prst="rect">
            <a:avLst/>
          </a:prstGeo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7939248" y="4433755"/>
            <a:ext cx="1727559" cy="1089529"/>
          </a:xfrm>
          <a:prstGeom prst="rect">
            <a:avLst/>
          </a:prstGeom>
        </p:spPr>
        <p:txBody>
          <a:bodyPr vert="horz" wrap="square" lIns="91440" tIns="45720" rIns="91440" bIns="45720" rtlCol="0" anchor="t">
            <a:spAutoFit/>
          </a:bodyPr>
          <a:lstStyle>
            <a:lvl1pPr marL="228600" indent="-228600" algn="r">
              <a:buNone/>
              <a:defRPr lang="en-US" sz="24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5232221" y="2184550"/>
            <a:ext cx="1727559" cy="1089529"/>
          </a:xfrm>
          <a:prstGeom prst="rect">
            <a:avLst/>
          </a:prstGeo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2884040" y="1666874"/>
            <a:ext cx="1572963" cy="431800"/>
          </a:xfrm>
          <a:prstGeom prst="rect">
            <a:avLst/>
          </a:prstGeom>
        </p:spPr>
        <p:txBody>
          <a:bodyPr anchor="ctr">
            <a:normAutofit/>
          </a:bodyPr>
          <a:lstStyle>
            <a:lvl1pPr marL="0" indent="0" algn="ctr">
              <a:buNone/>
              <a:defRPr sz="2200" b="1">
                <a:solidFill>
                  <a:schemeClr val="tx1"/>
                </a:solidFill>
              </a:defRPr>
            </a:lvl1pPr>
          </a:lstStyle>
          <a:p>
            <a:pPr lvl="0"/>
            <a:r>
              <a:rPr lang="en-US"/>
              <a:t>Date here</a:t>
            </a:r>
          </a:p>
        </p:txBody>
      </p:sp>
      <p:sp>
        <p:nvSpPr>
          <p:cNvPr id="51" name="Text Placeholder 29"/>
          <p:cNvSpPr>
            <a:spLocks noGrp="1"/>
          </p:cNvSpPr>
          <p:nvPr>
            <p:ph type="body" sz="quarter" idx="26" hasCustomPrompt="1"/>
          </p:nvPr>
        </p:nvSpPr>
        <p:spPr>
          <a:xfrm>
            <a:off x="5309517" y="5472835"/>
            <a:ext cx="1572963" cy="431800"/>
          </a:xfrm>
          <a:prstGeom prst="rect">
            <a:avLst/>
          </a:prstGeom>
        </p:spPr>
        <p:txBody>
          <a:bodyPr anchor="ctr">
            <a:normAutofit/>
          </a:bodyPr>
          <a:lstStyle>
            <a:lvl1pPr marL="0" indent="0" algn="ctr">
              <a:buNone/>
              <a:defRPr sz="2200" b="1">
                <a:solidFill>
                  <a:schemeClr val="bg1"/>
                </a:solidFill>
              </a:defRPr>
            </a:lvl1pPr>
          </a:lstStyle>
          <a:p>
            <a:pPr lvl="0"/>
            <a:r>
              <a:rPr lang="en-US"/>
              <a:t>Date here</a:t>
            </a:r>
          </a:p>
        </p:txBody>
      </p:sp>
      <p:sp>
        <p:nvSpPr>
          <p:cNvPr id="52" name="Text Placeholder 29"/>
          <p:cNvSpPr>
            <a:spLocks noGrp="1"/>
          </p:cNvSpPr>
          <p:nvPr>
            <p:ph type="body" sz="quarter" idx="27" hasCustomPrompt="1"/>
          </p:nvPr>
        </p:nvSpPr>
        <p:spPr>
          <a:xfrm>
            <a:off x="7733013" y="1666874"/>
            <a:ext cx="1572963" cy="431800"/>
          </a:xfrm>
          <a:prstGeom prst="rect">
            <a:avLst/>
          </a:prstGeom>
        </p:spPr>
        <p:txBody>
          <a:bodyPr anchor="ctr">
            <a:normAutofit/>
          </a:bodyPr>
          <a:lstStyle>
            <a:lvl1pPr marL="0" indent="0" algn="ctr">
              <a:buNone/>
              <a:defRPr sz="2200" b="1">
                <a:solidFill>
                  <a:schemeClr val="bg1"/>
                </a:solidFill>
              </a:defRPr>
            </a:lvl1pPr>
          </a:lstStyle>
          <a:p>
            <a:pPr lvl="0"/>
            <a:r>
              <a:rPr lang="en-US"/>
              <a:t>Date here</a:t>
            </a:r>
          </a:p>
        </p:txBody>
      </p:sp>
      <p:grpSp>
        <p:nvGrpSpPr>
          <p:cNvPr id="26" name="Group 25"/>
          <p:cNvGrpSpPr/>
          <p:nvPr userDrawn="1"/>
        </p:nvGrpSpPr>
        <p:grpSpPr>
          <a:xfrm>
            <a:off x="0" y="6766560"/>
            <a:ext cx="12192000" cy="91440"/>
            <a:chOff x="0" y="4480421"/>
            <a:chExt cx="12192000" cy="91440"/>
          </a:xfrm>
        </p:grpSpPr>
        <p:sp>
          <p:nvSpPr>
            <p:cNvPr id="28" name="Rectangle 2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1024211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4 block arc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a:prstGeom prst="rect">
            <a:avLst/>
          </a:prstGeo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a:prstGeom prst="rect">
            <a:avLst/>
          </a:prstGeo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a:prstGeom prst="rect">
            <a:avLst/>
          </a:prstGeo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a:p>
        </p:txBody>
      </p:sp>
      <p:sp>
        <p:nvSpPr>
          <p:cNvPr id="27" name="Freeform 26"/>
          <p:cNvSpPr/>
          <p:nvPr/>
        </p:nvSpPr>
        <p:spPr>
          <a:xfrm>
            <a:off x="838200"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3261694"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5685188"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art Placeholder 8"/>
          <p:cNvSpPr>
            <a:spLocks noGrp="1" noChangeAspect="1"/>
          </p:cNvSpPr>
          <p:nvPr>
            <p:ph type="chart" sz="quarter" idx="13"/>
          </p:nvPr>
        </p:nvSpPr>
        <p:spPr>
          <a:xfrm>
            <a:off x="1300833" y="2268329"/>
            <a:ext cx="2294626" cy="2011680"/>
          </a:xfrm>
          <a:prstGeom prst="rect">
            <a:avLst/>
          </a:prstGeom>
        </p:spPr>
        <p:txBody>
          <a:bodyPr/>
          <a:lstStyle/>
          <a:p>
            <a:endParaRPr lang="en-US"/>
          </a:p>
        </p:txBody>
      </p:sp>
      <p:sp>
        <p:nvSpPr>
          <p:cNvPr id="37" name="Chart Placeholder 8"/>
          <p:cNvSpPr>
            <a:spLocks noGrp="1" noChangeAspect="1"/>
          </p:cNvSpPr>
          <p:nvPr>
            <p:ph type="chart" sz="quarter" idx="22"/>
          </p:nvPr>
        </p:nvSpPr>
        <p:spPr>
          <a:xfrm>
            <a:off x="3728296" y="3358499"/>
            <a:ext cx="2294626" cy="2011680"/>
          </a:xfrm>
          <a:prstGeom prst="rect">
            <a:avLst/>
          </a:prstGeom>
        </p:spPr>
        <p:txBody>
          <a:bodyPr/>
          <a:lstStyle/>
          <a:p>
            <a:endParaRPr lang="en-US"/>
          </a:p>
        </p:txBody>
      </p:sp>
      <p:sp>
        <p:nvSpPr>
          <p:cNvPr id="44" name="Chart Placeholder 8"/>
          <p:cNvSpPr>
            <a:spLocks noGrp="1" noChangeAspect="1"/>
          </p:cNvSpPr>
          <p:nvPr>
            <p:ph type="chart" sz="quarter" idx="23"/>
          </p:nvPr>
        </p:nvSpPr>
        <p:spPr>
          <a:xfrm>
            <a:off x="6149806" y="2268329"/>
            <a:ext cx="2294626" cy="2011680"/>
          </a:xfrm>
          <a:prstGeom prst="rect">
            <a:avLst/>
          </a:prstGeom>
        </p:spPr>
        <p:txBody>
          <a:bodyPr/>
          <a:lstStyle/>
          <a:p>
            <a:endParaRPr lang="en-US"/>
          </a:p>
        </p:txBody>
      </p:sp>
      <p:sp>
        <p:nvSpPr>
          <p:cNvPr id="47" name="Text Placeholder 12"/>
          <p:cNvSpPr>
            <a:spLocks noGrp="1"/>
          </p:cNvSpPr>
          <p:nvPr>
            <p:ph type="body" sz="quarter" idx="15" hasCustomPrompt="1"/>
          </p:nvPr>
        </p:nvSpPr>
        <p:spPr>
          <a:xfrm>
            <a:off x="1300832" y="4433755"/>
            <a:ext cx="1727559" cy="1089529"/>
          </a:xfrm>
          <a:prstGeom prst="rect">
            <a:avLst/>
          </a:prstGeo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6441325" y="4433755"/>
            <a:ext cx="1727559" cy="1089529"/>
          </a:xfrm>
          <a:prstGeom prst="rect">
            <a:avLst/>
          </a:prstGeom>
        </p:spPr>
        <p:txBody>
          <a:bodyPr vert="horz" wrap="square" lIns="91440" tIns="45720" rIns="91440" bIns="45720" rtlCol="0" anchor="t">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4009846" y="2184550"/>
            <a:ext cx="1727559" cy="1089529"/>
          </a:xfrm>
          <a:prstGeom prst="rect">
            <a:avLst/>
          </a:prstGeo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1661665" y="1666874"/>
            <a:ext cx="1572963" cy="431800"/>
          </a:xfrm>
          <a:prstGeom prst="rect">
            <a:avLst/>
          </a:prstGeom>
        </p:spPr>
        <p:txBody>
          <a:bodyPr anchor="ctr">
            <a:normAutofit/>
          </a:bodyPr>
          <a:lstStyle>
            <a:lvl1pPr marL="0" indent="0" algn="ctr">
              <a:buNone/>
              <a:defRPr sz="2200" b="1">
                <a:solidFill>
                  <a:schemeClr val="bg1"/>
                </a:solidFill>
              </a:defRPr>
            </a:lvl1pPr>
          </a:lstStyle>
          <a:p>
            <a:pPr lvl="0"/>
            <a:r>
              <a:rPr lang="en-US"/>
              <a:t>Date here</a:t>
            </a:r>
          </a:p>
        </p:txBody>
      </p:sp>
      <p:sp>
        <p:nvSpPr>
          <p:cNvPr id="51" name="Text Placeholder 29"/>
          <p:cNvSpPr>
            <a:spLocks noGrp="1"/>
          </p:cNvSpPr>
          <p:nvPr>
            <p:ph type="body" sz="quarter" idx="26" hasCustomPrompt="1"/>
          </p:nvPr>
        </p:nvSpPr>
        <p:spPr>
          <a:xfrm>
            <a:off x="4087142" y="5472835"/>
            <a:ext cx="1572963" cy="431800"/>
          </a:xfrm>
          <a:prstGeom prst="rect">
            <a:avLst/>
          </a:prstGeom>
        </p:spPr>
        <p:txBody>
          <a:bodyPr anchor="ctr">
            <a:normAutofit/>
          </a:bodyPr>
          <a:lstStyle>
            <a:lvl1pPr marL="0" indent="0" algn="ctr">
              <a:buNone/>
              <a:defRPr sz="2200" b="1">
                <a:solidFill>
                  <a:schemeClr val="bg1"/>
                </a:solidFill>
              </a:defRPr>
            </a:lvl1pPr>
          </a:lstStyle>
          <a:p>
            <a:pPr lvl="0"/>
            <a:r>
              <a:rPr lang="en-US"/>
              <a:t>Date here</a:t>
            </a:r>
          </a:p>
        </p:txBody>
      </p:sp>
      <p:sp>
        <p:nvSpPr>
          <p:cNvPr id="52" name="Text Placeholder 29"/>
          <p:cNvSpPr>
            <a:spLocks noGrp="1"/>
          </p:cNvSpPr>
          <p:nvPr>
            <p:ph type="body" sz="quarter" idx="27" hasCustomPrompt="1"/>
          </p:nvPr>
        </p:nvSpPr>
        <p:spPr>
          <a:xfrm>
            <a:off x="6510638" y="1666874"/>
            <a:ext cx="1572963" cy="431800"/>
          </a:xfrm>
          <a:prstGeom prst="rect">
            <a:avLst/>
          </a:prstGeom>
        </p:spPr>
        <p:txBody>
          <a:bodyPr anchor="ctr">
            <a:normAutofit/>
          </a:bodyPr>
          <a:lstStyle>
            <a:lvl1pPr marL="0" indent="0" algn="ctr">
              <a:buNone/>
              <a:defRPr sz="2200" b="1">
                <a:solidFill>
                  <a:schemeClr val="bg1"/>
                </a:solidFill>
              </a:defRPr>
            </a:lvl1pPr>
          </a:lstStyle>
          <a:p>
            <a:pPr lvl="0"/>
            <a:r>
              <a:rPr lang="en-US"/>
              <a:t>Date here</a:t>
            </a:r>
          </a:p>
        </p:txBody>
      </p:sp>
      <p:sp>
        <p:nvSpPr>
          <p:cNvPr id="25" name="Freeform 24"/>
          <p:cNvSpPr/>
          <p:nvPr userDrawn="1"/>
        </p:nvSpPr>
        <p:spPr>
          <a:xfrm rot="10800000">
            <a:off x="8124652" y="3662231"/>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hart Placeholder 8"/>
          <p:cNvSpPr>
            <a:spLocks noGrp="1" noChangeAspect="1"/>
          </p:cNvSpPr>
          <p:nvPr>
            <p:ph type="chart" sz="quarter" idx="28"/>
          </p:nvPr>
        </p:nvSpPr>
        <p:spPr>
          <a:xfrm>
            <a:off x="8591254" y="3356552"/>
            <a:ext cx="2294626" cy="2011680"/>
          </a:xfrm>
          <a:prstGeom prst="rect">
            <a:avLst/>
          </a:prstGeom>
        </p:spPr>
        <p:txBody>
          <a:bodyPr/>
          <a:lstStyle/>
          <a:p>
            <a:endParaRPr lang="en-US"/>
          </a:p>
        </p:txBody>
      </p:sp>
      <p:sp>
        <p:nvSpPr>
          <p:cNvPr id="28" name="Text Placeholder 12"/>
          <p:cNvSpPr>
            <a:spLocks noGrp="1"/>
          </p:cNvSpPr>
          <p:nvPr>
            <p:ph type="body" sz="quarter" idx="29" hasCustomPrompt="1"/>
          </p:nvPr>
        </p:nvSpPr>
        <p:spPr>
          <a:xfrm>
            <a:off x="8872804" y="2182603"/>
            <a:ext cx="1727559" cy="1089529"/>
          </a:xfrm>
          <a:prstGeom prst="rect">
            <a:avLst/>
          </a:prstGeom>
        </p:spPr>
        <p:txBody>
          <a:bodyPr vert="horz" wrap="square" lIns="91440" tIns="45720" rIns="91440" bIns="45720" rtlCol="0" anchor="b">
            <a:spAutoFit/>
          </a:bodyPr>
          <a:lstStyle>
            <a:lvl1pPr marL="228600" indent="-228600" algn="r">
              <a:buNone/>
              <a:defRPr lang="en-US" sz="2400" b="1" cap="all" baseline="0">
                <a:solidFill>
                  <a:srgbClr val="47464B"/>
                </a:solidFill>
              </a:defRPr>
            </a:lvl1pPr>
          </a:lstStyle>
          <a:p>
            <a:pPr marL="0" lvl="0" indent="0"/>
            <a:r>
              <a:rPr lang="en-US"/>
              <a:t>Insert some title here</a:t>
            </a:r>
          </a:p>
        </p:txBody>
      </p:sp>
      <p:sp>
        <p:nvSpPr>
          <p:cNvPr id="29" name="Text Placeholder 29"/>
          <p:cNvSpPr>
            <a:spLocks noGrp="1"/>
          </p:cNvSpPr>
          <p:nvPr>
            <p:ph type="body" sz="quarter" idx="30" hasCustomPrompt="1"/>
          </p:nvPr>
        </p:nvSpPr>
        <p:spPr>
          <a:xfrm>
            <a:off x="8950100" y="5470888"/>
            <a:ext cx="1572963" cy="431800"/>
          </a:xfrm>
          <a:prstGeom prst="rect">
            <a:avLst/>
          </a:prstGeom>
        </p:spPr>
        <p:txBody>
          <a:bodyPr anchor="ctr">
            <a:normAutofit/>
          </a:bodyPr>
          <a:lstStyle>
            <a:lvl1pPr marL="0" indent="0" algn="ctr">
              <a:buNone/>
              <a:defRPr sz="2200" b="1">
                <a:solidFill>
                  <a:schemeClr val="bg1"/>
                </a:solidFill>
              </a:defRPr>
            </a:lvl1pPr>
          </a:lstStyle>
          <a:p>
            <a:pPr lvl="0"/>
            <a:r>
              <a:rPr lang="en-US"/>
              <a:t>Date here</a:t>
            </a:r>
          </a:p>
        </p:txBody>
      </p:sp>
      <p:grpSp>
        <p:nvGrpSpPr>
          <p:cNvPr id="31" name="Group 30"/>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021615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4 block arcs gray">
    <p:spTree>
      <p:nvGrpSpPr>
        <p:cNvPr id="1" name=""/>
        <p:cNvGrpSpPr/>
        <p:nvPr/>
      </p:nvGrpSpPr>
      <p:grpSpPr>
        <a:xfrm>
          <a:off x="0" y="0"/>
          <a:ext cx="0" cy="0"/>
          <a:chOff x="0" y="0"/>
          <a:chExt cx="0" cy="0"/>
        </a:xfrm>
      </p:grpSpPr>
      <p:grpSp>
        <p:nvGrpSpPr>
          <p:cNvPr id="3" name="Group 2"/>
          <p:cNvGrpSpPr/>
          <p:nvPr userDrawn="1"/>
        </p:nvGrpSpPr>
        <p:grpSpPr>
          <a:xfrm>
            <a:off x="838200" y="1614640"/>
            <a:ext cx="10510314" cy="4356172"/>
            <a:chOff x="838200" y="1614640"/>
            <a:chExt cx="10510314" cy="4356172"/>
          </a:xfrm>
          <a:gradFill flip="none" rotWithShape="1">
            <a:gsLst>
              <a:gs pos="58000">
                <a:srgbClr val="C2C2C2"/>
              </a:gs>
              <a:gs pos="0">
                <a:schemeClr val="bg1">
                  <a:lumMod val="95000"/>
                </a:schemeClr>
              </a:gs>
              <a:gs pos="100000">
                <a:schemeClr val="bg1">
                  <a:lumMod val="50000"/>
                </a:schemeClr>
              </a:gs>
            </a:gsLst>
            <a:lin ang="0" scaled="1"/>
            <a:tileRect/>
          </a:gradFill>
        </p:grpSpPr>
        <p:sp>
          <p:nvSpPr>
            <p:cNvPr id="27" name="Freeform 26"/>
            <p:cNvSpPr/>
            <p:nvPr/>
          </p:nvSpPr>
          <p:spPr>
            <a:xfrm>
              <a:off x="838200"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3261694"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5685188"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userDrawn="1"/>
          </p:nvSpPr>
          <p:spPr>
            <a:xfrm rot="10800000">
              <a:off x="8124652" y="3662231"/>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a:prstGeom prst="rect">
            <a:avLst/>
          </a:prstGeo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a:prstGeom prst="rect">
            <a:avLst/>
          </a:prstGeo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a:prstGeom prst="rect">
            <a:avLst/>
          </a:prstGeo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noChangeAspect="1"/>
          </p:cNvSpPr>
          <p:nvPr>
            <p:ph type="chart" sz="quarter" idx="13"/>
          </p:nvPr>
        </p:nvSpPr>
        <p:spPr>
          <a:xfrm>
            <a:off x="1300833" y="2268329"/>
            <a:ext cx="2294626" cy="2011680"/>
          </a:xfrm>
          <a:prstGeom prst="rect">
            <a:avLst/>
          </a:prstGeom>
        </p:spPr>
        <p:txBody>
          <a:bodyPr/>
          <a:lstStyle/>
          <a:p>
            <a:endParaRPr lang="en-US"/>
          </a:p>
        </p:txBody>
      </p:sp>
      <p:sp>
        <p:nvSpPr>
          <p:cNvPr id="37" name="Chart Placeholder 8"/>
          <p:cNvSpPr>
            <a:spLocks noGrp="1" noChangeAspect="1"/>
          </p:cNvSpPr>
          <p:nvPr>
            <p:ph type="chart" sz="quarter" idx="22"/>
          </p:nvPr>
        </p:nvSpPr>
        <p:spPr>
          <a:xfrm>
            <a:off x="3728296" y="3358499"/>
            <a:ext cx="2294626" cy="2011680"/>
          </a:xfrm>
          <a:prstGeom prst="rect">
            <a:avLst/>
          </a:prstGeom>
        </p:spPr>
        <p:txBody>
          <a:bodyPr/>
          <a:lstStyle/>
          <a:p>
            <a:endParaRPr lang="en-US"/>
          </a:p>
        </p:txBody>
      </p:sp>
      <p:sp>
        <p:nvSpPr>
          <p:cNvPr id="44" name="Chart Placeholder 8"/>
          <p:cNvSpPr>
            <a:spLocks noGrp="1" noChangeAspect="1"/>
          </p:cNvSpPr>
          <p:nvPr>
            <p:ph type="chart" sz="quarter" idx="23"/>
          </p:nvPr>
        </p:nvSpPr>
        <p:spPr>
          <a:xfrm>
            <a:off x="6149806" y="2268329"/>
            <a:ext cx="2294626" cy="2011680"/>
          </a:xfrm>
          <a:prstGeom prst="rect">
            <a:avLst/>
          </a:prstGeom>
        </p:spPr>
        <p:txBody>
          <a:bodyPr/>
          <a:lstStyle/>
          <a:p>
            <a:endParaRPr lang="en-US"/>
          </a:p>
        </p:txBody>
      </p:sp>
      <p:sp>
        <p:nvSpPr>
          <p:cNvPr id="47" name="Text Placeholder 12"/>
          <p:cNvSpPr>
            <a:spLocks noGrp="1"/>
          </p:cNvSpPr>
          <p:nvPr>
            <p:ph type="body" sz="quarter" idx="15" hasCustomPrompt="1"/>
          </p:nvPr>
        </p:nvSpPr>
        <p:spPr>
          <a:xfrm>
            <a:off x="1300832" y="4433755"/>
            <a:ext cx="1727559" cy="1089529"/>
          </a:xfrm>
          <a:prstGeom prst="rect">
            <a:avLst/>
          </a:prstGeo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6441325" y="4433755"/>
            <a:ext cx="1727559" cy="1089529"/>
          </a:xfrm>
          <a:prstGeom prst="rect">
            <a:avLst/>
          </a:prstGeom>
        </p:spPr>
        <p:txBody>
          <a:bodyPr vert="horz" wrap="square" lIns="91440" tIns="45720" rIns="91440" bIns="45720" rtlCol="0" anchor="t">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4009846" y="2184550"/>
            <a:ext cx="1727559" cy="1089529"/>
          </a:xfrm>
          <a:prstGeom prst="rect">
            <a:avLst/>
          </a:prstGeo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1661665" y="1666874"/>
            <a:ext cx="1572963" cy="431800"/>
          </a:xfrm>
          <a:prstGeom prst="rect">
            <a:avLst/>
          </a:prstGeom>
        </p:spPr>
        <p:txBody>
          <a:bodyPr anchor="ctr">
            <a:normAutofit/>
          </a:bodyPr>
          <a:lstStyle>
            <a:lvl1pPr marL="0" indent="0" algn="ctr">
              <a:buNone/>
              <a:defRPr sz="2200" b="1">
                <a:solidFill>
                  <a:schemeClr val="tx1"/>
                </a:solidFill>
              </a:defRPr>
            </a:lvl1pPr>
          </a:lstStyle>
          <a:p>
            <a:pPr lvl="0"/>
            <a:r>
              <a:rPr lang="en-US"/>
              <a:t>Date here</a:t>
            </a:r>
          </a:p>
        </p:txBody>
      </p:sp>
      <p:sp>
        <p:nvSpPr>
          <p:cNvPr id="51" name="Text Placeholder 29"/>
          <p:cNvSpPr>
            <a:spLocks noGrp="1"/>
          </p:cNvSpPr>
          <p:nvPr>
            <p:ph type="body" sz="quarter" idx="26" hasCustomPrompt="1"/>
          </p:nvPr>
        </p:nvSpPr>
        <p:spPr>
          <a:xfrm>
            <a:off x="4087142" y="5472835"/>
            <a:ext cx="1572963" cy="431800"/>
          </a:xfrm>
          <a:prstGeom prst="rect">
            <a:avLst/>
          </a:prstGeom>
        </p:spPr>
        <p:txBody>
          <a:bodyPr anchor="ctr">
            <a:normAutofit/>
          </a:bodyPr>
          <a:lstStyle>
            <a:lvl1pPr marL="0" indent="0" algn="ctr">
              <a:buNone/>
              <a:defRPr sz="2200" b="1">
                <a:solidFill>
                  <a:schemeClr val="tx1"/>
                </a:solidFill>
              </a:defRPr>
            </a:lvl1pPr>
          </a:lstStyle>
          <a:p>
            <a:pPr lvl="0"/>
            <a:r>
              <a:rPr lang="en-US"/>
              <a:t>Date here</a:t>
            </a:r>
          </a:p>
        </p:txBody>
      </p:sp>
      <p:sp>
        <p:nvSpPr>
          <p:cNvPr id="52" name="Text Placeholder 29"/>
          <p:cNvSpPr>
            <a:spLocks noGrp="1"/>
          </p:cNvSpPr>
          <p:nvPr>
            <p:ph type="body" sz="quarter" idx="27" hasCustomPrompt="1"/>
          </p:nvPr>
        </p:nvSpPr>
        <p:spPr>
          <a:xfrm>
            <a:off x="6510638" y="1666874"/>
            <a:ext cx="1572963" cy="431800"/>
          </a:xfrm>
          <a:prstGeom prst="rect">
            <a:avLst/>
          </a:prstGeom>
        </p:spPr>
        <p:txBody>
          <a:bodyPr anchor="ctr">
            <a:normAutofit/>
          </a:bodyPr>
          <a:lstStyle>
            <a:lvl1pPr marL="0" indent="0" algn="ctr">
              <a:buNone/>
              <a:defRPr sz="2200" b="1">
                <a:solidFill>
                  <a:schemeClr val="tx1"/>
                </a:solidFill>
              </a:defRPr>
            </a:lvl1pPr>
          </a:lstStyle>
          <a:p>
            <a:pPr lvl="0"/>
            <a:r>
              <a:rPr lang="en-US"/>
              <a:t>Date here</a:t>
            </a:r>
          </a:p>
        </p:txBody>
      </p:sp>
      <p:sp>
        <p:nvSpPr>
          <p:cNvPr id="26" name="Chart Placeholder 8"/>
          <p:cNvSpPr>
            <a:spLocks noGrp="1" noChangeAspect="1"/>
          </p:cNvSpPr>
          <p:nvPr>
            <p:ph type="chart" sz="quarter" idx="28"/>
          </p:nvPr>
        </p:nvSpPr>
        <p:spPr>
          <a:xfrm>
            <a:off x="8591254" y="3356552"/>
            <a:ext cx="2294626" cy="2011680"/>
          </a:xfrm>
          <a:prstGeom prst="rect">
            <a:avLst/>
          </a:prstGeom>
        </p:spPr>
        <p:txBody>
          <a:bodyPr/>
          <a:lstStyle/>
          <a:p>
            <a:endParaRPr lang="en-US"/>
          </a:p>
        </p:txBody>
      </p:sp>
      <p:sp>
        <p:nvSpPr>
          <p:cNvPr id="28" name="Text Placeholder 12"/>
          <p:cNvSpPr>
            <a:spLocks noGrp="1"/>
          </p:cNvSpPr>
          <p:nvPr>
            <p:ph type="body" sz="quarter" idx="29" hasCustomPrompt="1"/>
          </p:nvPr>
        </p:nvSpPr>
        <p:spPr>
          <a:xfrm>
            <a:off x="8872804" y="2182603"/>
            <a:ext cx="1727559" cy="1089529"/>
          </a:xfrm>
          <a:prstGeom prst="rect">
            <a:avLst/>
          </a:prstGeom>
        </p:spPr>
        <p:txBody>
          <a:bodyPr vert="horz" wrap="square" lIns="91440" tIns="45720" rIns="91440" bIns="45720" rtlCol="0" anchor="b">
            <a:spAutoFit/>
          </a:bodyPr>
          <a:lstStyle>
            <a:lvl1pPr marL="228600" indent="-228600" algn="r">
              <a:buNone/>
              <a:defRPr lang="en-US" sz="2400" b="1" cap="all" baseline="0">
                <a:solidFill>
                  <a:srgbClr val="47464B"/>
                </a:solidFill>
              </a:defRPr>
            </a:lvl1pPr>
          </a:lstStyle>
          <a:p>
            <a:pPr marL="0" lvl="0" indent="0"/>
            <a:r>
              <a:rPr lang="en-US"/>
              <a:t>Insert some title here</a:t>
            </a:r>
          </a:p>
        </p:txBody>
      </p:sp>
      <p:sp>
        <p:nvSpPr>
          <p:cNvPr id="29" name="Text Placeholder 29"/>
          <p:cNvSpPr>
            <a:spLocks noGrp="1"/>
          </p:cNvSpPr>
          <p:nvPr>
            <p:ph type="body" sz="quarter" idx="30" hasCustomPrompt="1"/>
          </p:nvPr>
        </p:nvSpPr>
        <p:spPr>
          <a:xfrm>
            <a:off x="8950100" y="5470888"/>
            <a:ext cx="1572963" cy="431800"/>
          </a:xfrm>
          <a:prstGeom prst="rect">
            <a:avLst/>
          </a:prstGeom>
        </p:spPr>
        <p:txBody>
          <a:bodyPr anchor="ctr">
            <a:normAutofit/>
          </a:bodyPr>
          <a:lstStyle>
            <a:lvl1pPr marL="0" indent="0" algn="ctr">
              <a:buNone/>
              <a:defRPr sz="2200" b="1">
                <a:solidFill>
                  <a:schemeClr val="bg1"/>
                </a:solidFill>
              </a:defRPr>
            </a:lvl1pPr>
          </a:lstStyle>
          <a:p>
            <a:pPr lvl="0"/>
            <a:r>
              <a:rPr lang="en-US"/>
              <a:t>Date here</a:t>
            </a:r>
          </a:p>
        </p:txBody>
      </p:sp>
      <p:grpSp>
        <p:nvGrpSpPr>
          <p:cNvPr id="31" name="Group 30"/>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9589462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matrix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a:prstGeom prst="rect">
            <a:avLst/>
          </a:prstGeo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a:prstGeom prst="rect">
            <a:avLst/>
          </a:prstGeo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a:prstGeom prst="rect">
            <a:avLst/>
          </a:prstGeo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userDrawn="1">
            <p:ph type="body" sz="quarter" idx="25"/>
          </p:nvPr>
        </p:nvSpPr>
        <p:spPr>
          <a:xfrm>
            <a:off x="482599" y="1992954"/>
            <a:ext cx="5613400" cy="1815764"/>
          </a:xfrm>
          <a:prstGeom prst="rect">
            <a:avLst/>
          </a:prstGeom>
          <a:solidFill>
            <a:schemeClr val="bg1">
              <a:lumMod val="95000"/>
            </a:schemeClr>
          </a:solidFill>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5"/>
          <p:cNvSpPr>
            <a:spLocks noGrp="1"/>
          </p:cNvSpPr>
          <p:nvPr>
            <p:ph type="body" sz="quarter" idx="26"/>
          </p:nvPr>
        </p:nvSpPr>
        <p:spPr>
          <a:xfrm>
            <a:off x="482599" y="4277940"/>
            <a:ext cx="5613400" cy="1802097"/>
          </a:xfrm>
          <a:prstGeom prst="rect">
            <a:avLst/>
          </a:prstGeom>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 Placeholder 5"/>
          <p:cNvSpPr>
            <a:spLocks noGrp="1"/>
          </p:cNvSpPr>
          <p:nvPr userDrawn="1">
            <p:ph type="body" sz="quarter" idx="27"/>
          </p:nvPr>
        </p:nvSpPr>
        <p:spPr>
          <a:xfrm>
            <a:off x="6096001" y="1992954"/>
            <a:ext cx="5613400" cy="1815764"/>
          </a:xfrm>
          <a:prstGeom prst="rect">
            <a:avLst/>
          </a:prstGeom>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Text Placeholder 5"/>
          <p:cNvSpPr>
            <a:spLocks noGrp="1"/>
          </p:cNvSpPr>
          <p:nvPr userDrawn="1">
            <p:ph type="body" sz="quarter" idx="28"/>
          </p:nvPr>
        </p:nvSpPr>
        <p:spPr>
          <a:xfrm>
            <a:off x="6096001" y="4277940"/>
            <a:ext cx="5613400" cy="1802097"/>
          </a:xfrm>
          <a:prstGeom prst="rect">
            <a:avLst/>
          </a:prstGeom>
          <a:solidFill>
            <a:schemeClr val="bg1">
              <a:lumMod val="95000"/>
            </a:schemeClr>
          </a:solidFill>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12"/>
          <p:cNvSpPr>
            <a:spLocks noGrp="1"/>
          </p:cNvSpPr>
          <p:nvPr userDrawn="1">
            <p:ph type="body" sz="quarter" idx="23" hasCustomPrompt="1"/>
          </p:nvPr>
        </p:nvSpPr>
        <p:spPr>
          <a:xfrm>
            <a:off x="482599" y="3875314"/>
            <a:ext cx="5613401" cy="420914"/>
          </a:xfrm>
          <a:prstGeom prst="rect">
            <a:avLst/>
          </a:prstGeom>
          <a:solidFill>
            <a:schemeClr val="accent4"/>
          </a:solidFill>
          <a:ln>
            <a:solidFill>
              <a:schemeClr val="accent4"/>
            </a:solidFill>
          </a:ln>
        </p:spPr>
        <p:txBody>
          <a:bodyPr vert="horz" wrap="square" lIns="0" tIns="0" rIns="0" bIns="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2" name="Text Placeholder 12"/>
          <p:cNvSpPr>
            <a:spLocks noGrp="1"/>
          </p:cNvSpPr>
          <p:nvPr userDrawn="1">
            <p:ph type="body" sz="quarter" idx="24" hasCustomPrompt="1"/>
          </p:nvPr>
        </p:nvSpPr>
        <p:spPr>
          <a:xfrm>
            <a:off x="6096000" y="3875314"/>
            <a:ext cx="5613401" cy="420914"/>
          </a:xfrm>
          <a:prstGeom prst="rect">
            <a:avLst/>
          </a:prstGeom>
          <a:solidFill>
            <a:schemeClr val="accent5"/>
          </a:solidFill>
          <a:ln>
            <a:solidFill>
              <a:schemeClr val="accent5"/>
            </a:solidFill>
          </a:ln>
        </p:spPr>
        <p:txBody>
          <a:bodyPr vert="horz" wrap="square" lIns="0" tIns="0" rIns="0" bIns="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9" name="Text Placeholder 12"/>
          <p:cNvSpPr>
            <a:spLocks noGrp="1"/>
          </p:cNvSpPr>
          <p:nvPr userDrawn="1">
            <p:ph type="body" sz="quarter" idx="21" hasCustomPrompt="1"/>
          </p:nvPr>
        </p:nvSpPr>
        <p:spPr>
          <a:xfrm>
            <a:off x="482599" y="1581184"/>
            <a:ext cx="5613401" cy="420914"/>
          </a:xfrm>
          <a:prstGeom prst="rect">
            <a:avLst/>
          </a:prstGeom>
          <a:solidFill>
            <a:schemeClr val="accent1"/>
          </a:solidFill>
          <a:ln>
            <a:solidFill>
              <a:schemeClr val="accent1"/>
            </a:solidFill>
          </a:ln>
        </p:spPr>
        <p:txBody>
          <a:bodyPr vert="horz" wrap="square" lIns="0" tIns="0" rIns="0" bIns="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0" name="Text Placeholder 12"/>
          <p:cNvSpPr>
            <a:spLocks noGrp="1"/>
          </p:cNvSpPr>
          <p:nvPr userDrawn="1">
            <p:ph type="body" sz="quarter" idx="22" hasCustomPrompt="1"/>
          </p:nvPr>
        </p:nvSpPr>
        <p:spPr>
          <a:xfrm>
            <a:off x="6096000" y="1581184"/>
            <a:ext cx="5613401" cy="420914"/>
          </a:xfrm>
          <a:prstGeom prst="rect">
            <a:avLst/>
          </a:prstGeom>
          <a:solidFill>
            <a:schemeClr val="accent3"/>
          </a:solidFill>
          <a:ln>
            <a:solidFill>
              <a:schemeClr val="accent3"/>
            </a:solidFill>
          </a:ln>
        </p:spPr>
        <p:txBody>
          <a:bodyPr vert="horz" wrap="square" lIns="0" tIns="0" rIns="0" bIns="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6365169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matrix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a:prstGeom prst="rect">
            <a:avLst/>
          </a:prstGeo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a:prstGeom prst="rect">
            <a:avLst/>
          </a:prstGeo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a:prstGeom prst="rect">
            <a:avLst/>
          </a:prstGeo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482599" y="1452153"/>
            <a:ext cx="5613401" cy="232257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82599" y="3902745"/>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096000" y="1452153"/>
            <a:ext cx="5613401" cy="232257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096000" y="3902745"/>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12"/>
          <p:cNvSpPr>
            <a:spLocks noGrp="1"/>
          </p:cNvSpPr>
          <p:nvPr userDrawn="1">
            <p:ph type="body" sz="quarter" idx="21" hasCustomPrompt="1"/>
          </p:nvPr>
        </p:nvSpPr>
        <p:spPr>
          <a:xfrm rot="16200000">
            <a:off x="-287709" y="2222461"/>
            <a:ext cx="2322576" cy="781960"/>
          </a:xfrm>
          <a:prstGeom prst="rect">
            <a:avLst/>
          </a:prstGeo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4" name="Text Placeholder 12"/>
          <p:cNvSpPr>
            <a:spLocks noGrp="1"/>
          </p:cNvSpPr>
          <p:nvPr userDrawn="1">
            <p:ph type="body" sz="quarter" idx="22" hasCustomPrompt="1"/>
          </p:nvPr>
        </p:nvSpPr>
        <p:spPr>
          <a:xfrm rot="16200000">
            <a:off x="-287563" y="4672908"/>
            <a:ext cx="2322285" cy="781960"/>
          </a:xfrm>
          <a:prstGeom prst="rect">
            <a:avLst/>
          </a:prstGeo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5" name="Text Placeholder 12"/>
          <p:cNvSpPr>
            <a:spLocks noGrp="1"/>
          </p:cNvSpPr>
          <p:nvPr>
            <p:ph type="body" sz="quarter" idx="23" hasCustomPrompt="1"/>
          </p:nvPr>
        </p:nvSpPr>
        <p:spPr>
          <a:xfrm rot="16200000">
            <a:off x="5325692" y="2222462"/>
            <a:ext cx="2322576" cy="781960"/>
          </a:xfrm>
          <a:prstGeom prst="rect">
            <a:avLst/>
          </a:prstGeo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6" name="Text Placeholder 12"/>
          <p:cNvSpPr>
            <a:spLocks noGrp="1"/>
          </p:cNvSpPr>
          <p:nvPr>
            <p:ph type="body" sz="quarter" idx="24" hasCustomPrompt="1"/>
          </p:nvPr>
        </p:nvSpPr>
        <p:spPr>
          <a:xfrm rot="16200000">
            <a:off x="5325838" y="4672908"/>
            <a:ext cx="2322285" cy="781960"/>
          </a:xfrm>
          <a:prstGeom prst="rect">
            <a:avLst/>
          </a:prstGeo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cxnSp>
        <p:nvCxnSpPr>
          <p:cNvPr id="6" name="Straight Connector 5"/>
          <p:cNvCxnSpPr/>
          <p:nvPr userDrawn="1"/>
        </p:nvCxnSpPr>
        <p:spPr>
          <a:xfrm>
            <a:off x="482599" y="1452153"/>
            <a:ext cx="781960" cy="93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Text Placeholder 5"/>
          <p:cNvSpPr>
            <a:spLocks noGrp="1"/>
          </p:cNvSpPr>
          <p:nvPr>
            <p:ph type="body" sz="quarter" idx="26"/>
          </p:nvPr>
        </p:nvSpPr>
        <p:spPr>
          <a:xfrm>
            <a:off x="1264560" y="3902745"/>
            <a:ext cx="4831440" cy="2322576"/>
          </a:xfrm>
          <a:prstGeom prst="rect">
            <a:avLst/>
          </a:prstGeo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 name="Text Placeholder 5"/>
          <p:cNvSpPr>
            <a:spLocks noGrp="1"/>
          </p:cNvSpPr>
          <p:nvPr>
            <p:ph type="body" sz="quarter" idx="28"/>
          </p:nvPr>
        </p:nvSpPr>
        <p:spPr>
          <a:xfrm>
            <a:off x="6877961" y="3902745"/>
            <a:ext cx="4831440" cy="2322576"/>
          </a:xfrm>
          <a:prstGeom prst="rect">
            <a:avLst/>
          </a:prstGeo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7" name="Text Placeholder 5"/>
          <p:cNvSpPr>
            <a:spLocks noGrp="1"/>
          </p:cNvSpPr>
          <p:nvPr>
            <p:ph type="body" sz="quarter" idx="25"/>
          </p:nvPr>
        </p:nvSpPr>
        <p:spPr>
          <a:xfrm>
            <a:off x="1264560" y="1452153"/>
            <a:ext cx="4831440" cy="2322576"/>
          </a:xfrm>
          <a:prstGeom prst="rect">
            <a:avLst/>
          </a:prstGeo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 name="Text Placeholder 5"/>
          <p:cNvSpPr>
            <a:spLocks noGrp="1"/>
          </p:cNvSpPr>
          <p:nvPr>
            <p:ph type="body" sz="quarter" idx="27"/>
          </p:nvPr>
        </p:nvSpPr>
        <p:spPr>
          <a:xfrm>
            <a:off x="6877961" y="1452153"/>
            <a:ext cx="4831440" cy="2322576"/>
          </a:xfrm>
          <a:prstGeom prst="rect">
            <a:avLst/>
          </a:prstGeo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0" name="Group 29"/>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21110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441704"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2" name="Text Placeholder 29"/>
          <p:cNvSpPr>
            <a:spLocks noGrp="1"/>
          </p:cNvSpPr>
          <p:nvPr>
            <p:ph type="body" sz="quarter" idx="19" hasCustomPrompt="1"/>
          </p:nvPr>
        </p:nvSpPr>
        <p:spPr>
          <a:xfrm>
            <a:off x="4797554" y="4318989"/>
            <a:ext cx="2596896"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200" cap="all" baseline="0">
                <a:solidFill>
                  <a:srgbClr val="324D5E"/>
                </a:solidFill>
              </a:defRPr>
            </a:lvl1pPr>
          </a:lstStyle>
          <a:p>
            <a:pPr lvl="0"/>
            <a:r>
              <a:rPr lang="en-US"/>
              <a:t>Title Here</a:t>
            </a:r>
          </a:p>
        </p:txBody>
      </p:sp>
      <p:sp>
        <p:nvSpPr>
          <p:cNvPr id="33" name="Text Placeholder 29"/>
          <p:cNvSpPr>
            <a:spLocks noGrp="1"/>
          </p:cNvSpPr>
          <p:nvPr>
            <p:ph type="body" sz="quarter" idx="20" hasCustomPrompt="1"/>
          </p:nvPr>
        </p:nvSpPr>
        <p:spPr>
          <a:xfrm>
            <a:off x="8147084"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441704"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6" name="Text Placeholder 29"/>
          <p:cNvSpPr>
            <a:spLocks noGrp="1"/>
          </p:cNvSpPr>
          <p:nvPr>
            <p:ph type="body" sz="quarter" idx="23" hasCustomPrompt="1"/>
          </p:nvPr>
        </p:nvSpPr>
        <p:spPr>
          <a:xfrm>
            <a:off x="4797554"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7" name="Text Placeholder 29"/>
          <p:cNvSpPr>
            <a:spLocks noGrp="1"/>
          </p:cNvSpPr>
          <p:nvPr>
            <p:ph type="body" sz="quarter" idx="24" hasCustomPrompt="1"/>
          </p:nvPr>
        </p:nvSpPr>
        <p:spPr>
          <a:xfrm>
            <a:off x="8147084"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1441704" y="1686031"/>
            <a:ext cx="2596896" cy="2596896"/>
          </a:xfrm>
          <a:prstGeom prst="ellipse">
            <a:avLst/>
          </a:prstGeom>
          <a:solidFill>
            <a:schemeClr val="accent1"/>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sp>
        <p:nvSpPr>
          <p:cNvPr id="42" name="Text Placeholder 7"/>
          <p:cNvSpPr>
            <a:spLocks noGrp="1"/>
          </p:cNvSpPr>
          <p:nvPr>
            <p:ph type="body" sz="quarter" idx="27" hasCustomPrompt="1"/>
          </p:nvPr>
        </p:nvSpPr>
        <p:spPr>
          <a:xfrm>
            <a:off x="4794394" y="1686031"/>
            <a:ext cx="2596896" cy="2596896"/>
          </a:xfrm>
          <a:prstGeom prst="ellipse">
            <a:avLst/>
          </a:prstGeom>
          <a:solidFill>
            <a:schemeClr val="accent2"/>
          </a:solidFill>
        </p:spPr>
        <p:txBody>
          <a:bodyPr vert="horz" lIns="91440" tIns="45720" rIns="91440" bIns="45720" rtlCol="0" anchor="ctr">
            <a:normAutofit/>
          </a:bodyPr>
          <a:lstStyle>
            <a:lvl1pPr marL="0" indent="0" algn="ctr">
              <a:buNone/>
              <a:defRPr lang="en-US" sz="10000">
                <a:solidFill>
                  <a:schemeClr val="bg1"/>
                </a:solidFill>
                <a:latin typeface="FontAwesome" pitchFamily="2" charset="0"/>
              </a:defRPr>
            </a:lvl1pPr>
          </a:lstStyle>
          <a:p>
            <a:pPr lvl="0"/>
            <a:r>
              <a:rPr lang="en-US"/>
              <a:t></a:t>
            </a:r>
          </a:p>
        </p:txBody>
      </p:sp>
      <p:sp>
        <p:nvSpPr>
          <p:cNvPr id="43" name="Text Placeholder 7"/>
          <p:cNvSpPr>
            <a:spLocks noGrp="1"/>
          </p:cNvSpPr>
          <p:nvPr>
            <p:ph type="body" sz="quarter" idx="28" hasCustomPrompt="1"/>
          </p:nvPr>
        </p:nvSpPr>
        <p:spPr>
          <a:xfrm>
            <a:off x="8148663" y="1686031"/>
            <a:ext cx="2596896" cy="2596896"/>
          </a:xfrm>
          <a:prstGeom prst="ellipse">
            <a:avLst/>
          </a:prstGeom>
          <a:solidFill>
            <a:schemeClr val="accent3"/>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8726254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ull width tab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a:prstGeom prst="rect">
            <a:avLst/>
          </a:prstGeo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a:prstGeom prst="rect">
            <a:avLst/>
          </a:prstGeo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a:prstGeom prst="rect">
            <a:avLst/>
          </a:prstGeo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a:p>
        </p:txBody>
      </p:sp>
      <p:sp>
        <p:nvSpPr>
          <p:cNvPr id="8" name="Table Placeholder 7"/>
          <p:cNvSpPr>
            <a:spLocks noGrp="1"/>
          </p:cNvSpPr>
          <p:nvPr>
            <p:ph type="tbl" sz="quarter" idx="13"/>
          </p:nvPr>
        </p:nvSpPr>
        <p:spPr>
          <a:xfrm>
            <a:off x="0" y="1619250"/>
            <a:ext cx="12192000" cy="4505325"/>
          </a:xfrm>
          <a:prstGeom prst="rect">
            <a:avLst/>
          </a:prstGeom>
        </p:spPr>
        <p:txBody>
          <a:bodyPr/>
          <a:lstStyle/>
          <a:p>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564635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map and chart 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a:prstGeom prst="rect">
            <a:avLst/>
          </a:prstGeo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a:prstGeom prst="rect">
            <a:avLst/>
          </a:prstGeo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a:prstGeom prst="rect">
            <a:avLst/>
          </a:prstGeo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8" y="2694810"/>
            <a:ext cx="2743200" cy="607243"/>
          </a:xfrm>
          <a:prstGeom prst="rect">
            <a:avLst/>
          </a:prstGeo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8" y="3302053"/>
            <a:ext cx="2743200" cy="2666947"/>
          </a:xfrm>
          <a:prstGeom prst="rect">
            <a:avLst/>
          </a:prstGeo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2" name="Chart Placeholder 11"/>
          <p:cNvSpPr>
            <a:spLocks noGrp="1"/>
          </p:cNvSpPr>
          <p:nvPr>
            <p:ph type="chart" sz="quarter" idx="44"/>
          </p:nvPr>
        </p:nvSpPr>
        <p:spPr>
          <a:xfrm>
            <a:off x="6642100" y="3378201"/>
            <a:ext cx="5071365" cy="2590800"/>
          </a:xfrm>
          <a:prstGeom prst="rect">
            <a:avLst/>
          </a:prstGeom>
        </p:spPr>
        <p:txBody>
          <a:bodyPr/>
          <a:lstStyle/>
          <a:p>
            <a:endParaRPr lang="en-US"/>
          </a:p>
        </p:txBody>
      </p:sp>
      <p:sp>
        <p:nvSpPr>
          <p:cNvPr id="24" name="Text Placeholder 5"/>
          <p:cNvSpPr>
            <a:spLocks noGrp="1"/>
          </p:cNvSpPr>
          <p:nvPr>
            <p:ph type="body" sz="quarter" idx="45"/>
          </p:nvPr>
        </p:nvSpPr>
        <p:spPr>
          <a:xfrm>
            <a:off x="6642100" y="1668688"/>
            <a:ext cx="5067302" cy="1531712"/>
          </a:xfrm>
          <a:prstGeom prst="rect">
            <a:avLst/>
          </a:prstGeo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grpSp>
        <p:nvGrpSpPr>
          <p:cNvPr id="17" name="Group 16"/>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4237933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invoic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a:prstGeom prst="rect">
            <a:avLst/>
          </a:prstGeo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a:prstGeom prst="rect">
            <a:avLst/>
          </a:prstGeo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a:prstGeom prst="rect">
            <a:avLst/>
          </a:prstGeo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Table Placeholder 8"/>
          <p:cNvSpPr>
            <a:spLocks noGrp="1"/>
          </p:cNvSpPr>
          <p:nvPr>
            <p:ph type="tbl" sz="quarter" idx="13"/>
          </p:nvPr>
        </p:nvSpPr>
        <p:spPr>
          <a:xfrm>
            <a:off x="7126514" y="1654175"/>
            <a:ext cx="4586952" cy="1988911"/>
          </a:xfrm>
          <a:prstGeom prst="rect">
            <a:avLst/>
          </a:prstGeom>
        </p:spPr>
        <p:txBody>
          <a:bodyPr/>
          <a:lstStyle/>
          <a:p>
            <a:endParaRPr lang="en-US"/>
          </a:p>
        </p:txBody>
      </p:sp>
      <p:sp>
        <p:nvSpPr>
          <p:cNvPr id="25" name="Table Placeholder 8"/>
          <p:cNvSpPr>
            <a:spLocks noGrp="1"/>
          </p:cNvSpPr>
          <p:nvPr>
            <p:ph type="tbl" sz="quarter" idx="14"/>
          </p:nvPr>
        </p:nvSpPr>
        <p:spPr>
          <a:xfrm>
            <a:off x="482598" y="4125686"/>
            <a:ext cx="11230867" cy="2086323"/>
          </a:xfrm>
          <a:prstGeom prst="rect">
            <a:avLst/>
          </a:prstGeom>
        </p:spPr>
        <p:txBody>
          <a:bodyPr/>
          <a:lstStyle/>
          <a:p>
            <a:endParaRPr lang="en-US"/>
          </a:p>
        </p:txBody>
      </p:sp>
      <p:sp>
        <p:nvSpPr>
          <p:cNvPr id="11" name="Text Placeholder 10"/>
          <p:cNvSpPr>
            <a:spLocks noGrp="1"/>
          </p:cNvSpPr>
          <p:nvPr>
            <p:ph type="body" sz="quarter" idx="15" hasCustomPrompt="1"/>
          </p:nvPr>
        </p:nvSpPr>
        <p:spPr>
          <a:xfrm>
            <a:off x="482598" y="1981511"/>
            <a:ext cx="5236031" cy="1890071"/>
          </a:xfrm>
          <a:prstGeom prst="rect">
            <a:avLst/>
          </a:prstGeom>
        </p:spPr>
        <p:txBody>
          <a:bodyPr>
            <a:normAutofit/>
          </a:bodyPr>
          <a:lstStyle>
            <a:lvl1pPr marL="0" indent="0">
              <a:spcBef>
                <a:spcPts val="0"/>
              </a:spcBef>
              <a:buNone/>
              <a:defRPr sz="1600" baseline="0"/>
            </a:lvl1pPr>
            <a:lvl2pPr marL="457200" indent="0">
              <a:buNone/>
              <a:defRPr/>
            </a:lvl2pPr>
            <a:lvl3pPr marL="914400" indent="0">
              <a:buNone/>
              <a:defRPr/>
            </a:lvl3pPr>
            <a:lvl4pPr marL="1371600" indent="0">
              <a:buNone/>
              <a:defRPr/>
            </a:lvl4pPr>
            <a:lvl5pPr marL="1828800" indent="0">
              <a:buNone/>
              <a:defRPr/>
            </a:lvl5pPr>
          </a:lstStyle>
          <a:p>
            <a:pPr lvl="0"/>
            <a:r>
              <a:rPr lang="en-US"/>
              <a:t>Supplier information (address, phone #, etc.)</a:t>
            </a:r>
          </a:p>
        </p:txBody>
      </p:sp>
      <p:sp>
        <p:nvSpPr>
          <p:cNvPr id="26" name="Text Placeholder 10"/>
          <p:cNvSpPr>
            <a:spLocks noGrp="1"/>
          </p:cNvSpPr>
          <p:nvPr>
            <p:ph type="body" sz="quarter" idx="16" hasCustomPrompt="1"/>
          </p:nvPr>
        </p:nvSpPr>
        <p:spPr>
          <a:xfrm>
            <a:off x="482597" y="1630415"/>
            <a:ext cx="5236031" cy="332086"/>
          </a:xfrm>
          <a:prstGeom prst="rect">
            <a:avLst/>
          </a:prstGeom>
        </p:spPr>
        <p:txBody>
          <a:bodyPr>
            <a:noAutofit/>
          </a:bodyPr>
          <a:lstStyle>
            <a:lvl1pPr marL="0" indent="0">
              <a:buNone/>
              <a:defRPr sz="1800" b="1" baseline="0"/>
            </a:lvl1pPr>
            <a:lvl2pPr marL="457200" indent="0">
              <a:buNone/>
              <a:defRPr/>
            </a:lvl2pPr>
            <a:lvl3pPr marL="914400" indent="0">
              <a:buNone/>
              <a:defRPr/>
            </a:lvl3pPr>
            <a:lvl4pPr marL="1371600" indent="0">
              <a:buNone/>
              <a:defRPr/>
            </a:lvl4pPr>
            <a:lvl5pPr marL="1828800" indent="0">
              <a:buNone/>
              <a:defRPr/>
            </a:lvl5pPr>
          </a:lstStyle>
          <a:p>
            <a:pPr lvl="0"/>
            <a:r>
              <a:rPr lang="en-US"/>
              <a:t>Invoice to:</a:t>
            </a:r>
          </a:p>
        </p:txBody>
      </p:sp>
      <p:grpSp>
        <p:nvGrpSpPr>
          <p:cNvPr id="17" name="Group 16"/>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2728603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en-US" sz="1351">
              <a:solidFill>
                <a:prstClr val="white"/>
              </a:solidFill>
            </a:endParaRPr>
          </a:p>
        </p:txBody>
      </p:sp>
      <p:pic>
        <p:nvPicPr>
          <p:cNvPr id="8" name="Picture 7">
            <a:hlinkClick r:id="rId2"/>
          </p:cNvPr>
          <p:cNvPicPr>
            <a:picLocks noChangeAspect="1"/>
          </p:cNvPicPr>
          <p:nvPr userDrawn="1"/>
        </p:nvPicPr>
        <p:blipFill>
          <a:blip r:embed="rId3"/>
          <a:stretch>
            <a:fillRect/>
          </a:stretch>
        </p:blipFill>
        <p:spPr>
          <a:xfrm>
            <a:off x="10200456" y="6214075"/>
            <a:ext cx="1627773" cy="451143"/>
          </a:xfrm>
          <a:prstGeom prst="rect">
            <a:avLst/>
          </a:prstGeom>
        </p:spPr>
      </p:pic>
    </p:spTree>
    <p:extLst>
      <p:ext uri="{BB962C8B-B14F-4D97-AF65-F5344CB8AC3E}">
        <p14:creationId xmlns:p14="http://schemas.microsoft.com/office/powerpoint/2010/main" val="32025987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4 pictures and tit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2321406"/>
            <a:ext cx="2600055" cy="1957811"/>
          </a:xfrm>
          <a:solidFill>
            <a:srgbClr val="0095CD">
              <a:alpha val="30000"/>
            </a:srgbClr>
          </a:solidFill>
        </p:spPr>
        <p:txBody>
          <a:bodyPr/>
          <a:lstStyle/>
          <a:p>
            <a:endParaRPr lang="en-US"/>
          </a:p>
        </p:txBody>
      </p:sp>
      <p:sp>
        <p:nvSpPr>
          <p:cNvPr id="18" name="Picture Placeholder 10"/>
          <p:cNvSpPr>
            <a:spLocks noGrp="1" noChangeAspect="1"/>
          </p:cNvSpPr>
          <p:nvPr>
            <p:ph type="pic" sz="quarter" idx="15"/>
          </p:nvPr>
        </p:nvSpPr>
        <p:spPr>
          <a:xfrm>
            <a:off x="3316627" y="2321406"/>
            <a:ext cx="2600055" cy="1957811"/>
          </a:xfrm>
          <a:solidFill>
            <a:srgbClr val="324D5E">
              <a:alpha val="30000"/>
            </a:srgbClr>
          </a:solidFill>
        </p:spPr>
        <p:txBody>
          <a:bodyPr/>
          <a:lstStyle/>
          <a:p>
            <a:endParaRPr lang="en-US"/>
          </a:p>
        </p:txBody>
      </p:sp>
      <p:sp>
        <p:nvSpPr>
          <p:cNvPr id="21" name="Picture Placeholder 10"/>
          <p:cNvSpPr>
            <a:spLocks noGrp="1" noChangeAspect="1"/>
          </p:cNvSpPr>
          <p:nvPr>
            <p:ph type="pic" sz="quarter" idx="16"/>
          </p:nvPr>
        </p:nvSpPr>
        <p:spPr>
          <a:xfrm>
            <a:off x="6278479" y="2321405"/>
            <a:ext cx="2600055" cy="1957811"/>
          </a:xfrm>
          <a:solidFill>
            <a:srgbClr val="F17C3F">
              <a:alpha val="30000"/>
            </a:srgbClr>
          </a:solidFill>
        </p:spPr>
        <p:txBody>
          <a:bodyPr/>
          <a:lstStyle/>
          <a:p>
            <a:endParaRPr lang="en-US"/>
          </a:p>
        </p:txBody>
      </p:sp>
      <p:sp>
        <p:nvSpPr>
          <p:cNvPr id="24" name="Picture Placeholder 10"/>
          <p:cNvSpPr>
            <a:spLocks noGrp="1" noChangeAspect="1"/>
          </p:cNvSpPr>
          <p:nvPr>
            <p:ph type="pic" sz="quarter" idx="17"/>
          </p:nvPr>
        </p:nvSpPr>
        <p:spPr>
          <a:xfrm>
            <a:off x="9240330" y="2321404"/>
            <a:ext cx="2600055" cy="1957811"/>
          </a:xfrm>
          <a:solidFill>
            <a:srgbClr val="7BB21B">
              <a:alpha val="30000"/>
            </a:srgbClr>
          </a:solidFill>
        </p:spPr>
        <p:txBody>
          <a:bodyPr/>
          <a:lstStyle/>
          <a:p>
            <a:endParaRPr lang="en-US"/>
          </a:p>
        </p:txBody>
      </p:sp>
      <p:sp>
        <p:nvSpPr>
          <p:cNvPr id="17" name="Rectangle 16"/>
          <p:cNvSpPr/>
          <p:nvPr userDrawn="1"/>
        </p:nvSpPr>
        <p:spPr>
          <a:xfrm>
            <a:off x="354775" y="4277207"/>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3316627" y="4277207"/>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4277206"/>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9240330" y="4277205"/>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441066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3316627" y="441066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441066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4" name="Text Placeholder 29"/>
          <p:cNvSpPr>
            <a:spLocks noGrp="1"/>
          </p:cNvSpPr>
          <p:nvPr>
            <p:ph type="body" sz="quarter" idx="21" hasCustomPrompt="1"/>
          </p:nvPr>
        </p:nvSpPr>
        <p:spPr>
          <a:xfrm>
            <a:off x="9240330" y="441066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488448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3316627" y="488448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7" name="Text Placeholder 29"/>
          <p:cNvSpPr>
            <a:spLocks noGrp="1"/>
          </p:cNvSpPr>
          <p:nvPr>
            <p:ph type="body" sz="quarter" idx="24" hasCustomPrompt="1"/>
          </p:nvPr>
        </p:nvSpPr>
        <p:spPr>
          <a:xfrm>
            <a:off x="6278479" y="488448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8" name="Text Placeholder 29"/>
          <p:cNvSpPr>
            <a:spLocks noGrp="1"/>
          </p:cNvSpPr>
          <p:nvPr>
            <p:ph type="body" sz="quarter" idx="25" hasCustomPrompt="1"/>
          </p:nvPr>
        </p:nvSpPr>
        <p:spPr>
          <a:xfrm>
            <a:off x="9240330" y="488448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grpSp>
        <p:nvGrpSpPr>
          <p:cNvPr id="29" name="Group 28"/>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0871442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4 pictures hexa">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813040" y="2321406"/>
            <a:ext cx="2600055" cy="1957811"/>
          </a:xfrm>
          <a:prstGeom prst="hexagon">
            <a:avLst/>
          </a:prstGeom>
          <a:solidFill>
            <a:srgbClr val="0095CD">
              <a:alpha val="30000"/>
            </a:srgbClr>
          </a:solidFill>
        </p:spPr>
        <p:txBody>
          <a:bodyPr/>
          <a:lstStyle/>
          <a:p>
            <a:endParaRPr lang="en-US"/>
          </a:p>
        </p:txBody>
      </p:sp>
      <p:sp>
        <p:nvSpPr>
          <p:cNvPr id="30" name="Text Placeholder 29"/>
          <p:cNvSpPr>
            <a:spLocks noGrp="1"/>
          </p:cNvSpPr>
          <p:nvPr>
            <p:ph type="body" sz="quarter" idx="18" hasCustomPrompt="1"/>
          </p:nvPr>
        </p:nvSpPr>
        <p:spPr>
          <a:xfrm>
            <a:off x="813040" y="1780707"/>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813040" y="439847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40" name="Picture Placeholder 10"/>
          <p:cNvSpPr>
            <a:spLocks noGrp="1" noChangeAspect="1"/>
          </p:cNvSpPr>
          <p:nvPr>
            <p:ph type="pic" sz="quarter" idx="23"/>
          </p:nvPr>
        </p:nvSpPr>
        <p:spPr>
          <a:xfrm>
            <a:off x="3412068" y="3394458"/>
            <a:ext cx="2600055" cy="1957811"/>
          </a:xfrm>
          <a:prstGeom prst="hexagon">
            <a:avLst/>
          </a:prstGeo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41" name="Text Placeholder 29"/>
          <p:cNvSpPr>
            <a:spLocks noGrp="1"/>
          </p:cNvSpPr>
          <p:nvPr>
            <p:ph type="body" sz="quarter" idx="24" hasCustomPrompt="1"/>
          </p:nvPr>
        </p:nvSpPr>
        <p:spPr>
          <a:xfrm>
            <a:off x="3412068" y="285375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42" name="Text Placeholder 29"/>
          <p:cNvSpPr>
            <a:spLocks noGrp="1"/>
          </p:cNvSpPr>
          <p:nvPr>
            <p:ph type="body" sz="quarter" idx="25" hasCustomPrompt="1"/>
          </p:nvPr>
        </p:nvSpPr>
        <p:spPr>
          <a:xfrm>
            <a:off x="3412068" y="5471525"/>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48" name="Picture Placeholder 10"/>
          <p:cNvSpPr>
            <a:spLocks noGrp="1" noChangeAspect="1"/>
          </p:cNvSpPr>
          <p:nvPr>
            <p:ph type="pic" sz="quarter" idx="28"/>
          </p:nvPr>
        </p:nvSpPr>
        <p:spPr>
          <a:xfrm>
            <a:off x="6007937" y="2321406"/>
            <a:ext cx="2600055" cy="1957811"/>
          </a:xfrm>
          <a:prstGeom prst="hexagon">
            <a:avLst/>
          </a:prstGeo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49" name="Text Placeholder 29"/>
          <p:cNvSpPr>
            <a:spLocks noGrp="1"/>
          </p:cNvSpPr>
          <p:nvPr>
            <p:ph type="body" sz="quarter" idx="29" hasCustomPrompt="1"/>
          </p:nvPr>
        </p:nvSpPr>
        <p:spPr>
          <a:xfrm>
            <a:off x="6007937" y="1780707"/>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0" name="Text Placeholder 29"/>
          <p:cNvSpPr>
            <a:spLocks noGrp="1"/>
          </p:cNvSpPr>
          <p:nvPr>
            <p:ph type="body" sz="quarter" idx="30" hasCustomPrompt="1"/>
          </p:nvPr>
        </p:nvSpPr>
        <p:spPr>
          <a:xfrm>
            <a:off x="6007937" y="439847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54" name="Picture Placeholder 10"/>
          <p:cNvSpPr>
            <a:spLocks noGrp="1" noChangeAspect="1"/>
          </p:cNvSpPr>
          <p:nvPr>
            <p:ph type="pic" sz="quarter" idx="31"/>
          </p:nvPr>
        </p:nvSpPr>
        <p:spPr>
          <a:xfrm>
            <a:off x="8603806" y="3391318"/>
            <a:ext cx="2600055" cy="1957811"/>
          </a:xfrm>
          <a:prstGeom prst="hexagon">
            <a:avLst/>
          </a:prstGeo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55" name="Text Placeholder 29"/>
          <p:cNvSpPr>
            <a:spLocks noGrp="1"/>
          </p:cNvSpPr>
          <p:nvPr>
            <p:ph type="body" sz="quarter" idx="32" hasCustomPrompt="1"/>
          </p:nvPr>
        </p:nvSpPr>
        <p:spPr>
          <a:xfrm>
            <a:off x="8603806" y="285061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6" name="Text Placeholder 29"/>
          <p:cNvSpPr>
            <a:spLocks noGrp="1"/>
          </p:cNvSpPr>
          <p:nvPr>
            <p:ph type="body" sz="quarter" idx="33" hasCustomPrompt="1"/>
          </p:nvPr>
        </p:nvSpPr>
        <p:spPr>
          <a:xfrm>
            <a:off x="8603806" y="5468385"/>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041274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3" name="Group 12"/>
          <p:cNvGrpSpPr/>
          <p:nvPr userDrawn="1"/>
        </p:nvGrpSpPr>
        <p:grpSpPr>
          <a:xfrm>
            <a:off x="0" y="6766560"/>
            <a:ext cx="12192000" cy="91440"/>
            <a:chOff x="0" y="4480421"/>
            <a:chExt cx="12192000" cy="91440"/>
          </a:xfrm>
        </p:grpSpPr>
        <p:sp>
          <p:nvSpPr>
            <p:cNvPr id="14" name="Rectangle 1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6380414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Section Header bottom righ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2" name="Title 1"/>
          <p:cNvSpPr>
            <a:spLocks noGrp="1"/>
          </p:cNvSpPr>
          <p:nvPr>
            <p:ph type="title"/>
          </p:nvPr>
        </p:nvSpPr>
        <p:spPr>
          <a:xfrm>
            <a:off x="7213600" y="2560638"/>
            <a:ext cx="4572000" cy="2852737"/>
          </a:xfrm>
          <a:solidFill>
            <a:schemeClr val="bg1">
              <a:alpha val="30000"/>
            </a:schemeClr>
          </a:solidFill>
        </p:spPr>
        <p:txBody>
          <a:bodyPr lIns="274320" tIns="91440" rIns="274320" bIns="182880" anchor="ctr"/>
          <a:lstStyle>
            <a:lvl1pPr algn="ctr">
              <a:defRPr sz="6000" b="1">
                <a:solidFill>
                  <a:schemeClr val="tx1"/>
                </a:solidFill>
                <a:latin typeface="+mn-lt"/>
              </a:defRPr>
            </a:lvl1pPr>
          </a:lstStyle>
          <a:p>
            <a:r>
              <a:rPr lang="en-US"/>
              <a:t>Click to edit Master title style</a:t>
            </a:r>
          </a:p>
        </p:txBody>
      </p:sp>
      <p:sp>
        <p:nvSpPr>
          <p:cNvPr id="3" name="Text Placeholder 2"/>
          <p:cNvSpPr>
            <a:spLocks noGrp="1"/>
          </p:cNvSpPr>
          <p:nvPr>
            <p:ph type="body" idx="1"/>
          </p:nvPr>
        </p:nvSpPr>
        <p:spPr>
          <a:xfrm>
            <a:off x="7213600" y="5413375"/>
            <a:ext cx="4572000" cy="942975"/>
          </a:xfrm>
          <a:solidFill>
            <a:schemeClr val="bg1">
              <a:alpha val="30000"/>
            </a:schemeClr>
          </a:solidFill>
        </p:spPr>
        <p:txBody>
          <a:bodyPr lIns="274320" tIns="91440" rIns="274320" bIns="182880"/>
          <a:lstStyle>
            <a:lvl1pPr marL="0" indent="0" algn="ctr">
              <a:buNone/>
              <a:defRPr sz="2400">
                <a:solidFill>
                  <a:srgbClr val="8C9CA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103108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6EDD2E-AF6E-47DC-890C-D2B624409947}"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184253021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2 colum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Content Placeholder 2"/>
          <p:cNvSpPr>
            <a:spLocks noGrp="1"/>
          </p:cNvSpPr>
          <p:nvPr>
            <p:ph sz="half" idx="1"/>
          </p:nvPr>
        </p:nvSpPr>
        <p:spPr>
          <a:xfrm>
            <a:off x="838200" y="164317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3"/>
          <p:cNvSpPr>
            <a:spLocks noGrp="1"/>
          </p:cNvSpPr>
          <p:nvPr>
            <p:ph sz="half" idx="2"/>
          </p:nvPr>
        </p:nvSpPr>
        <p:spPr>
          <a:xfrm>
            <a:off x="6172200" y="164317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0425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x3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1942317"/>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237411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0" y="1716544"/>
            <a:ext cx="796671" cy="796671"/>
          </a:xfrm>
          <a:prstGeom prst="ellipse">
            <a:avLst/>
          </a:prstGeom>
          <a:solidFill>
            <a:schemeClr val="tx2"/>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299402"/>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4731202"/>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0" y="4073629"/>
            <a:ext cx="796671" cy="796671"/>
          </a:xfrm>
          <a:prstGeom prst="ellipse">
            <a:avLst/>
          </a:prstGeom>
          <a:solidFill>
            <a:schemeClr val="accent1"/>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28" name="Text Placeholder 29"/>
          <p:cNvSpPr>
            <a:spLocks noGrp="1"/>
          </p:cNvSpPr>
          <p:nvPr>
            <p:ph type="body" sz="quarter" idx="30" hasCustomPrompt="1"/>
          </p:nvPr>
        </p:nvSpPr>
        <p:spPr>
          <a:xfrm>
            <a:off x="5172823" y="1942317"/>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29" name="Text Placeholder 29"/>
          <p:cNvSpPr>
            <a:spLocks noGrp="1"/>
          </p:cNvSpPr>
          <p:nvPr>
            <p:ph type="body" sz="quarter" idx="31" hasCustomPrompt="1"/>
          </p:nvPr>
        </p:nvSpPr>
        <p:spPr>
          <a:xfrm>
            <a:off x="5172823" y="237411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4" name="Text Placeholder 7"/>
          <p:cNvSpPr>
            <a:spLocks noGrp="1"/>
          </p:cNvSpPr>
          <p:nvPr>
            <p:ph type="body" sz="quarter" idx="32" hasCustomPrompt="1"/>
          </p:nvPr>
        </p:nvSpPr>
        <p:spPr>
          <a:xfrm>
            <a:off x="4319080" y="1716544"/>
            <a:ext cx="796671" cy="796671"/>
          </a:xfrm>
          <a:prstGeom prst="ellipse">
            <a:avLst/>
          </a:prstGeom>
          <a:solidFill>
            <a:schemeClr val="accent3"/>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38" name="Text Placeholder 29"/>
          <p:cNvSpPr>
            <a:spLocks noGrp="1"/>
          </p:cNvSpPr>
          <p:nvPr>
            <p:ph type="body" sz="quarter" idx="33" hasCustomPrompt="1"/>
          </p:nvPr>
        </p:nvSpPr>
        <p:spPr>
          <a:xfrm>
            <a:off x="5172823" y="4299402"/>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39" name="Text Placeholder 29"/>
          <p:cNvSpPr>
            <a:spLocks noGrp="1"/>
          </p:cNvSpPr>
          <p:nvPr>
            <p:ph type="body" sz="quarter" idx="34" hasCustomPrompt="1"/>
          </p:nvPr>
        </p:nvSpPr>
        <p:spPr>
          <a:xfrm>
            <a:off x="5172823" y="4731202"/>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40" name="Text Placeholder 7"/>
          <p:cNvSpPr>
            <a:spLocks noGrp="1"/>
          </p:cNvSpPr>
          <p:nvPr>
            <p:ph type="body" sz="quarter" idx="35" hasCustomPrompt="1"/>
          </p:nvPr>
        </p:nvSpPr>
        <p:spPr>
          <a:xfrm>
            <a:off x="4319080" y="4073629"/>
            <a:ext cx="796671" cy="796671"/>
          </a:xfrm>
          <a:prstGeom prst="ellipse">
            <a:avLst/>
          </a:prstGeom>
          <a:solidFill>
            <a:schemeClr val="accent4"/>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9112505" y="1942317"/>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9112505" y="237411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8258762" y="1716544"/>
            <a:ext cx="796671" cy="796671"/>
          </a:xfrm>
          <a:prstGeom prst="ellipse">
            <a:avLst/>
          </a:prstGeom>
          <a:solidFill>
            <a:schemeClr val="accent5"/>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9112505" y="4299402"/>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9112505" y="4731202"/>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8258762" y="4073629"/>
            <a:ext cx="796671" cy="796671"/>
          </a:xfrm>
          <a:prstGeom prst="ellipse">
            <a:avLst/>
          </a:prstGeom>
          <a:solidFill>
            <a:schemeClr val="accent6"/>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grpSp>
        <p:nvGrpSpPr>
          <p:cNvPr id="55" name="Group 54"/>
          <p:cNvGrpSpPr/>
          <p:nvPr userDrawn="1"/>
        </p:nvGrpSpPr>
        <p:grpSpPr>
          <a:xfrm>
            <a:off x="0" y="6766560"/>
            <a:ext cx="12192000" cy="91440"/>
            <a:chOff x="0" y="4480421"/>
            <a:chExt cx="12192000" cy="91440"/>
          </a:xfrm>
        </p:grpSpPr>
        <p:sp>
          <p:nvSpPr>
            <p:cNvPr id="56" name="Rectangle 5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4913200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3 colum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Content Placeholder 2"/>
          <p:cNvSpPr>
            <a:spLocks noGrp="1"/>
          </p:cNvSpPr>
          <p:nvPr>
            <p:ph sz="half" idx="1"/>
          </p:nvPr>
        </p:nvSpPr>
        <p:spPr>
          <a:xfrm>
            <a:off x="838200" y="1643174"/>
            <a:ext cx="3448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2"/>
          <p:cNvSpPr>
            <a:spLocks noGrp="1"/>
          </p:cNvSpPr>
          <p:nvPr>
            <p:ph sz="half" idx="13"/>
          </p:nvPr>
        </p:nvSpPr>
        <p:spPr>
          <a:xfrm>
            <a:off x="7905750" y="1643174"/>
            <a:ext cx="3448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2"/>
          <p:cNvSpPr>
            <a:spLocks noGrp="1"/>
          </p:cNvSpPr>
          <p:nvPr>
            <p:ph sz="half" idx="14"/>
          </p:nvPr>
        </p:nvSpPr>
        <p:spPr>
          <a:xfrm>
            <a:off x="4371975" y="1643174"/>
            <a:ext cx="3448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883349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4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354775"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2" name="Text Placeholder 29"/>
          <p:cNvSpPr>
            <a:spLocks noGrp="1"/>
          </p:cNvSpPr>
          <p:nvPr>
            <p:ph type="body" sz="quarter" idx="19" hasCustomPrompt="1"/>
          </p:nvPr>
        </p:nvSpPr>
        <p:spPr>
          <a:xfrm>
            <a:off x="3316627" y="4318989"/>
            <a:ext cx="2596896"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200" cap="all" baseline="0">
                <a:solidFill>
                  <a:srgbClr val="324D5E"/>
                </a:solidFill>
              </a:defRPr>
            </a:lvl1pPr>
          </a:lstStyle>
          <a:p>
            <a:pPr lvl="0"/>
            <a:r>
              <a:rPr lang="en-US"/>
              <a:t>Title Here</a:t>
            </a:r>
          </a:p>
        </p:txBody>
      </p:sp>
      <p:sp>
        <p:nvSpPr>
          <p:cNvPr id="33" name="Text Placeholder 29"/>
          <p:cNvSpPr>
            <a:spLocks noGrp="1"/>
          </p:cNvSpPr>
          <p:nvPr>
            <p:ph type="body" sz="quarter" idx="20" hasCustomPrompt="1"/>
          </p:nvPr>
        </p:nvSpPr>
        <p:spPr>
          <a:xfrm>
            <a:off x="6278479"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4" name="Text Placeholder 29"/>
          <p:cNvSpPr>
            <a:spLocks noGrp="1"/>
          </p:cNvSpPr>
          <p:nvPr>
            <p:ph type="body" sz="quarter" idx="21" hasCustomPrompt="1"/>
          </p:nvPr>
        </p:nvSpPr>
        <p:spPr>
          <a:xfrm>
            <a:off x="9240330"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354775"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6" name="Text Placeholder 29"/>
          <p:cNvSpPr>
            <a:spLocks noGrp="1"/>
          </p:cNvSpPr>
          <p:nvPr>
            <p:ph type="body" sz="quarter" idx="23" hasCustomPrompt="1"/>
          </p:nvPr>
        </p:nvSpPr>
        <p:spPr>
          <a:xfrm>
            <a:off x="3316627"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7" name="Text Placeholder 29"/>
          <p:cNvSpPr>
            <a:spLocks noGrp="1"/>
          </p:cNvSpPr>
          <p:nvPr>
            <p:ph type="body" sz="quarter" idx="24" hasCustomPrompt="1"/>
          </p:nvPr>
        </p:nvSpPr>
        <p:spPr>
          <a:xfrm>
            <a:off x="6278479"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8" name="Text Placeholder 29"/>
          <p:cNvSpPr>
            <a:spLocks noGrp="1"/>
          </p:cNvSpPr>
          <p:nvPr>
            <p:ph type="body" sz="quarter" idx="25" hasCustomPrompt="1"/>
          </p:nvPr>
        </p:nvSpPr>
        <p:spPr>
          <a:xfrm>
            <a:off x="9240330"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354775" y="1686031"/>
            <a:ext cx="2596896" cy="2596896"/>
          </a:xfrm>
          <a:prstGeom prst="ellipse">
            <a:avLst/>
          </a:prstGeom>
          <a:solidFill>
            <a:schemeClr val="accent1"/>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sp>
        <p:nvSpPr>
          <p:cNvPr id="42" name="Text Placeholder 7"/>
          <p:cNvSpPr>
            <a:spLocks noGrp="1"/>
          </p:cNvSpPr>
          <p:nvPr>
            <p:ph type="body" sz="quarter" idx="27" hasCustomPrompt="1"/>
          </p:nvPr>
        </p:nvSpPr>
        <p:spPr>
          <a:xfrm>
            <a:off x="3313467" y="1686031"/>
            <a:ext cx="2596896" cy="2596896"/>
          </a:xfrm>
          <a:prstGeom prst="ellipse">
            <a:avLst/>
          </a:prstGeom>
          <a:solidFill>
            <a:schemeClr val="accent2"/>
          </a:solidFill>
        </p:spPr>
        <p:txBody>
          <a:bodyPr vert="horz" lIns="91440" tIns="45720" rIns="91440" bIns="45720" rtlCol="0" anchor="ctr">
            <a:normAutofit/>
          </a:bodyPr>
          <a:lstStyle>
            <a:lvl1pPr marL="0" indent="0" algn="ctr">
              <a:buNone/>
              <a:defRPr lang="en-US" sz="10000">
                <a:solidFill>
                  <a:schemeClr val="bg1"/>
                </a:solidFill>
                <a:latin typeface="FontAwesome" pitchFamily="2" charset="0"/>
              </a:defRPr>
            </a:lvl1pPr>
          </a:lstStyle>
          <a:p>
            <a:pPr lvl="0"/>
            <a:r>
              <a:rPr lang="en-US"/>
              <a:t></a:t>
            </a:r>
          </a:p>
        </p:txBody>
      </p:sp>
      <p:sp>
        <p:nvSpPr>
          <p:cNvPr id="43" name="Text Placeholder 7"/>
          <p:cNvSpPr>
            <a:spLocks noGrp="1"/>
          </p:cNvSpPr>
          <p:nvPr>
            <p:ph type="body" sz="quarter" idx="28" hasCustomPrompt="1"/>
          </p:nvPr>
        </p:nvSpPr>
        <p:spPr>
          <a:xfrm>
            <a:off x="6280058" y="1686031"/>
            <a:ext cx="2596896" cy="2596896"/>
          </a:xfrm>
          <a:prstGeom prst="ellipse">
            <a:avLst/>
          </a:prstGeom>
          <a:solidFill>
            <a:schemeClr val="accent3"/>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sp>
        <p:nvSpPr>
          <p:cNvPr id="44" name="Text Placeholder 7"/>
          <p:cNvSpPr>
            <a:spLocks noGrp="1"/>
          </p:cNvSpPr>
          <p:nvPr>
            <p:ph type="body" sz="quarter" idx="29" hasCustomPrompt="1"/>
          </p:nvPr>
        </p:nvSpPr>
        <p:spPr>
          <a:xfrm>
            <a:off x="9246649" y="1686031"/>
            <a:ext cx="2596896" cy="2596896"/>
          </a:xfrm>
          <a:prstGeom prst="ellipse">
            <a:avLst/>
          </a:prstGeom>
          <a:solidFill>
            <a:schemeClr val="accent4"/>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grpSp>
        <p:nvGrpSpPr>
          <p:cNvPr id="51" name="Group 50"/>
          <p:cNvGrpSpPr/>
          <p:nvPr userDrawn="1"/>
        </p:nvGrpSpPr>
        <p:grpSpPr>
          <a:xfrm>
            <a:off x="0" y="6766560"/>
            <a:ext cx="12192000" cy="91440"/>
            <a:chOff x="0" y="4480421"/>
            <a:chExt cx="12192000" cy="91440"/>
          </a:xfrm>
        </p:grpSpPr>
        <p:sp>
          <p:nvSpPr>
            <p:cNvPr id="52" name="Rectangle 5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9255839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3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441704"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2" name="Text Placeholder 29"/>
          <p:cNvSpPr>
            <a:spLocks noGrp="1"/>
          </p:cNvSpPr>
          <p:nvPr>
            <p:ph type="body" sz="quarter" idx="19" hasCustomPrompt="1"/>
          </p:nvPr>
        </p:nvSpPr>
        <p:spPr>
          <a:xfrm>
            <a:off x="4797554" y="4318989"/>
            <a:ext cx="2596896"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200" cap="all" baseline="0">
                <a:solidFill>
                  <a:srgbClr val="324D5E"/>
                </a:solidFill>
              </a:defRPr>
            </a:lvl1pPr>
          </a:lstStyle>
          <a:p>
            <a:pPr lvl="0"/>
            <a:r>
              <a:rPr lang="en-US"/>
              <a:t>Title Here</a:t>
            </a:r>
          </a:p>
        </p:txBody>
      </p:sp>
      <p:sp>
        <p:nvSpPr>
          <p:cNvPr id="33" name="Text Placeholder 29"/>
          <p:cNvSpPr>
            <a:spLocks noGrp="1"/>
          </p:cNvSpPr>
          <p:nvPr>
            <p:ph type="body" sz="quarter" idx="20" hasCustomPrompt="1"/>
          </p:nvPr>
        </p:nvSpPr>
        <p:spPr>
          <a:xfrm>
            <a:off x="8147084"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441704"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6" name="Text Placeholder 29"/>
          <p:cNvSpPr>
            <a:spLocks noGrp="1"/>
          </p:cNvSpPr>
          <p:nvPr>
            <p:ph type="body" sz="quarter" idx="23" hasCustomPrompt="1"/>
          </p:nvPr>
        </p:nvSpPr>
        <p:spPr>
          <a:xfrm>
            <a:off x="4797554"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7" name="Text Placeholder 29"/>
          <p:cNvSpPr>
            <a:spLocks noGrp="1"/>
          </p:cNvSpPr>
          <p:nvPr>
            <p:ph type="body" sz="quarter" idx="24" hasCustomPrompt="1"/>
          </p:nvPr>
        </p:nvSpPr>
        <p:spPr>
          <a:xfrm>
            <a:off x="8147084"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1441704" y="1686031"/>
            <a:ext cx="2596896" cy="2596896"/>
          </a:xfrm>
          <a:prstGeom prst="ellipse">
            <a:avLst/>
          </a:prstGeom>
          <a:solidFill>
            <a:schemeClr val="accent1"/>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sp>
        <p:nvSpPr>
          <p:cNvPr id="42" name="Text Placeholder 7"/>
          <p:cNvSpPr>
            <a:spLocks noGrp="1"/>
          </p:cNvSpPr>
          <p:nvPr>
            <p:ph type="body" sz="quarter" idx="27" hasCustomPrompt="1"/>
          </p:nvPr>
        </p:nvSpPr>
        <p:spPr>
          <a:xfrm>
            <a:off x="4794394" y="1686031"/>
            <a:ext cx="2596896" cy="2596896"/>
          </a:xfrm>
          <a:prstGeom prst="ellipse">
            <a:avLst/>
          </a:prstGeom>
          <a:solidFill>
            <a:schemeClr val="accent2"/>
          </a:solidFill>
        </p:spPr>
        <p:txBody>
          <a:bodyPr vert="horz" lIns="91440" tIns="45720" rIns="91440" bIns="45720" rtlCol="0" anchor="ctr">
            <a:normAutofit/>
          </a:bodyPr>
          <a:lstStyle>
            <a:lvl1pPr marL="0" indent="0" algn="ctr">
              <a:buNone/>
              <a:defRPr lang="en-US" sz="10000">
                <a:solidFill>
                  <a:schemeClr val="bg1"/>
                </a:solidFill>
                <a:latin typeface="FontAwesome" pitchFamily="2" charset="0"/>
              </a:defRPr>
            </a:lvl1pPr>
          </a:lstStyle>
          <a:p>
            <a:pPr lvl="0"/>
            <a:r>
              <a:rPr lang="en-US"/>
              <a:t></a:t>
            </a:r>
          </a:p>
        </p:txBody>
      </p:sp>
      <p:sp>
        <p:nvSpPr>
          <p:cNvPr id="43" name="Text Placeholder 7"/>
          <p:cNvSpPr>
            <a:spLocks noGrp="1"/>
          </p:cNvSpPr>
          <p:nvPr>
            <p:ph type="body" sz="quarter" idx="28" hasCustomPrompt="1"/>
          </p:nvPr>
        </p:nvSpPr>
        <p:spPr>
          <a:xfrm>
            <a:off x="8148663" y="1686031"/>
            <a:ext cx="2596896" cy="2596896"/>
          </a:xfrm>
          <a:prstGeom prst="ellipse">
            <a:avLst/>
          </a:prstGeom>
          <a:solidFill>
            <a:schemeClr val="accent3"/>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941261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3x3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1942317"/>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237411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0" y="1716544"/>
            <a:ext cx="796671" cy="796671"/>
          </a:xfrm>
          <a:prstGeom prst="ellipse">
            <a:avLst/>
          </a:prstGeom>
          <a:solidFill>
            <a:schemeClr val="tx2"/>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299402"/>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4731202"/>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0" y="4073629"/>
            <a:ext cx="796671" cy="796671"/>
          </a:xfrm>
          <a:prstGeom prst="ellipse">
            <a:avLst/>
          </a:prstGeom>
          <a:solidFill>
            <a:schemeClr val="accent1"/>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28" name="Text Placeholder 29"/>
          <p:cNvSpPr>
            <a:spLocks noGrp="1"/>
          </p:cNvSpPr>
          <p:nvPr>
            <p:ph type="body" sz="quarter" idx="30" hasCustomPrompt="1"/>
          </p:nvPr>
        </p:nvSpPr>
        <p:spPr>
          <a:xfrm>
            <a:off x="5172823" y="1942317"/>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29" name="Text Placeholder 29"/>
          <p:cNvSpPr>
            <a:spLocks noGrp="1"/>
          </p:cNvSpPr>
          <p:nvPr>
            <p:ph type="body" sz="quarter" idx="31" hasCustomPrompt="1"/>
          </p:nvPr>
        </p:nvSpPr>
        <p:spPr>
          <a:xfrm>
            <a:off x="5172823" y="237411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4" name="Text Placeholder 7"/>
          <p:cNvSpPr>
            <a:spLocks noGrp="1"/>
          </p:cNvSpPr>
          <p:nvPr>
            <p:ph type="body" sz="quarter" idx="32" hasCustomPrompt="1"/>
          </p:nvPr>
        </p:nvSpPr>
        <p:spPr>
          <a:xfrm>
            <a:off x="4319080" y="1716544"/>
            <a:ext cx="796671" cy="796671"/>
          </a:xfrm>
          <a:prstGeom prst="ellipse">
            <a:avLst/>
          </a:prstGeom>
          <a:solidFill>
            <a:schemeClr val="accent3"/>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38" name="Text Placeholder 29"/>
          <p:cNvSpPr>
            <a:spLocks noGrp="1"/>
          </p:cNvSpPr>
          <p:nvPr>
            <p:ph type="body" sz="quarter" idx="33" hasCustomPrompt="1"/>
          </p:nvPr>
        </p:nvSpPr>
        <p:spPr>
          <a:xfrm>
            <a:off x="5172823" y="4299402"/>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39" name="Text Placeholder 29"/>
          <p:cNvSpPr>
            <a:spLocks noGrp="1"/>
          </p:cNvSpPr>
          <p:nvPr>
            <p:ph type="body" sz="quarter" idx="34" hasCustomPrompt="1"/>
          </p:nvPr>
        </p:nvSpPr>
        <p:spPr>
          <a:xfrm>
            <a:off x="5172823" y="4731202"/>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40" name="Text Placeholder 7"/>
          <p:cNvSpPr>
            <a:spLocks noGrp="1"/>
          </p:cNvSpPr>
          <p:nvPr>
            <p:ph type="body" sz="quarter" idx="35" hasCustomPrompt="1"/>
          </p:nvPr>
        </p:nvSpPr>
        <p:spPr>
          <a:xfrm>
            <a:off x="4319080" y="4073629"/>
            <a:ext cx="796671" cy="796671"/>
          </a:xfrm>
          <a:prstGeom prst="ellipse">
            <a:avLst/>
          </a:prstGeom>
          <a:solidFill>
            <a:schemeClr val="accent4"/>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9112505" y="1942317"/>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9112505" y="237411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8258762" y="1716544"/>
            <a:ext cx="796671" cy="796671"/>
          </a:xfrm>
          <a:prstGeom prst="ellipse">
            <a:avLst/>
          </a:prstGeom>
          <a:solidFill>
            <a:schemeClr val="accent5"/>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9112505" y="4299402"/>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9112505" y="4731202"/>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8258762" y="4073629"/>
            <a:ext cx="796671" cy="796671"/>
          </a:xfrm>
          <a:prstGeom prst="ellipse">
            <a:avLst/>
          </a:prstGeom>
          <a:solidFill>
            <a:schemeClr val="accent6"/>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grpSp>
        <p:nvGrpSpPr>
          <p:cNvPr id="55" name="Group 54"/>
          <p:cNvGrpSpPr/>
          <p:nvPr userDrawn="1"/>
        </p:nvGrpSpPr>
        <p:grpSpPr>
          <a:xfrm>
            <a:off x="0" y="6766560"/>
            <a:ext cx="12192000" cy="91440"/>
            <a:chOff x="0" y="4480421"/>
            <a:chExt cx="12192000" cy="91440"/>
          </a:xfrm>
        </p:grpSpPr>
        <p:sp>
          <p:nvSpPr>
            <p:cNvPr id="56" name="Rectangle 5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4618435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2x2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1942317"/>
            <a:ext cx="4297680" cy="431800"/>
          </a:xfrm>
        </p:spPr>
        <p:txBody>
          <a:bodyPr anchor="ctr">
            <a:normAutofit/>
          </a:bodyPr>
          <a:lstStyle>
            <a:lvl1pPr marL="0" indent="0" algn="l">
              <a:buNone/>
              <a:defRPr sz="24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2374117"/>
            <a:ext cx="4297680"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0" y="1716544"/>
            <a:ext cx="796671" cy="796671"/>
          </a:xfrm>
          <a:prstGeom prst="ellipse">
            <a:avLst/>
          </a:prstGeom>
          <a:solidFill>
            <a:schemeClr val="tx2"/>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299402"/>
            <a:ext cx="4297680" cy="431800"/>
          </a:xfrm>
        </p:spPr>
        <p:txBody>
          <a:bodyPr anchor="ctr">
            <a:normAutofit/>
          </a:bodyPr>
          <a:lstStyle>
            <a:lvl1pPr marL="0" indent="0" algn="l">
              <a:buNone/>
              <a:defRPr sz="24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4731202"/>
            <a:ext cx="4297680"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0" y="4073629"/>
            <a:ext cx="796671" cy="796671"/>
          </a:xfrm>
          <a:prstGeom prst="ellipse">
            <a:avLst/>
          </a:prstGeom>
          <a:solidFill>
            <a:schemeClr val="accent1"/>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7411721" y="1942317"/>
            <a:ext cx="4297680" cy="431800"/>
          </a:xfrm>
        </p:spPr>
        <p:txBody>
          <a:bodyPr anchor="ctr">
            <a:normAutofit/>
          </a:bodyPr>
          <a:lstStyle>
            <a:lvl1pPr marL="0" indent="0" algn="l">
              <a:buNone/>
              <a:defRPr sz="24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7411721" y="2374117"/>
            <a:ext cx="4297680"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6557978" y="1716544"/>
            <a:ext cx="796671" cy="796671"/>
          </a:xfrm>
          <a:prstGeom prst="ellipse">
            <a:avLst/>
          </a:prstGeom>
          <a:solidFill>
            <a:schemeClr val="accent5"/>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7411721" y="4299402"/>
            <a:ext cx="4297680" cy="431800"/>
          </a:xfrm>
        </p:spPr>
        <p:txBody>
          <a:bodyPr anchor="ctr">
            <a:normAutofit/>
          </a:bodyPr>
          <a:lstStyle>
            <a:lvl1pPr marL="0" indent="0" algn="l">
              <a:buNone/>
              <a:defRPr sz="24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7411721" y="4731202"/>
            <a:ext cx="4297680"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6557978" y="4073629"/>
            <a:ext cx="796671" cy="796671"/>
          </a:xfrm>
          <a:prstGeom prst="ellipse">
            <a:avLst/>
          </a:prstGeom>
          <a:solidFill>
            <a:schemeClr val="accent6"/>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grpSp>
        <p:nvGrpSpPr>
          <p:cNvPr id="32" name="Group 31"/>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18998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2x2 icons and intro">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2762445"/>
            <a:ext cx="4297680"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3194246"/>
            <a:ext cx="4297680" cy="1110984"/>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0" y="2536672"/>
            <a:ext cx="796671" cy="796671"/>
          </a:xfrm>
          <a:prstGeom prst="ellipse">
            <a:avLst/>
          </a:prstGeom>
          <a:solidFill>
            <a:schemeClr val="tx2"/>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669224"/>
            <a:ext cx="4297680"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5101025"/>
            <a:ext cx="4297680" cy="1110984"/>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0" y="4443451"/>
            <a:ext cx="796671" cy="796671"/>
          </a:xfrm>
          <a:prstGeom prst="ellipse">
            <a:avLst/>
          </a:prstGeom>
          <a:solidFill>
            <a:schemeClr val="accent1"/>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7411721" y="2762445"/>
            <a:ext cx="4297680"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7411721" y="3194246"/>
            <a:ext cx="4297680" cy="1110984"/>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6557978" y="2536672"/>
            <a:ext cx="796671" cy="796671"/>
          </a:xfrm>
          <a:prstGeom prst="ellipse">
            <a:avLst/>
          </a:prstGeom>
          <a:solidFill>
            <a:schemeClr val="accent5"/>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7411721" y="4669224"/>
            <a:ext cx="4297680"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7411721" y="5101025"/>
            <a:ext cx="4297680" cy="1110984"/>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6557978" y="4443451"/>
            <a:ext cx="796671" cy="796671"/>
          </a:xfrm>
          <a:prstGeom prst="ellipse">
            <a:avLst/>
          </a:prstGeom>
          <a:solidFill>
            <a:schemeClr val="accent6"/>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28" name="Text Placeholder 29"/>
          <p:cNvSpPr>
            <a:spLocks noGrp="1"/>
          </p:cNvSpPr>
          <p:nvPr>
            <p:ph type="body" sz="quarter" idx="42" hasCustomPrompt="1"/>
          </p:nvPr>
        </p:nvSpPr>
        <p:spPr>
          <a:xfrm>
            <a:off x="909471" y="1425678"/>
            <a:ext cx="10373058" cy="773698"/>
          </a:xfrm>
          <a:solidFill>
            <a:schemeClr val="tx1">
              <a:lumMod val="10000"/>
              <a:lumOff val="90000"/>
            </a:schemeClr>
          </a:solidFill>
        </p:spPr>
        <p:txBody>
          <a:bodyPr anchor="ctr">
            <a:normAutofit/>
          </a:bodyPr>
          <a:lstStyle>
            <a:lvl1pPr marL="0" indent="0" algn="ctr">
              <a:buNone/>
              <a:defRPr sz="2000">
                <a:solidFill>
                  <a:schemeClr val="tx2"/>
                </a:solidFill>
              </a:defRPr>
            </a:lvl1pPr>
          </a:lstStyle>
          <a:p>
            <a:pPr lvl="0"/>
            <a:r>
              <a:rPr lang="en-US"/>
              <a:t>Short introduction text here</a:t>
            </a:r>
          </a:p>
        </p:txBody>
      </p:sp>
      <p:grpSp>
        <p:nvGrpSpPr>
          <p:cNvPr id="29" name="Group 28"/>
          <p:cNvGrpSpPr/>
          <p:nvPr userDrawn="1"/>
        </p:nvGrpSpPr>
        <p:grpSpPr>
          <a:xfrm>
            <a:off x="0" y="6766560"/>
            <a:ext cx="12192000" cy="91440"/>
            <a:chOff x="0" y="4480421"/>
            <a:chExt cx="12192000" cy="91440"/>
          </a:xfrm>
        </p:grpSpPr>
        <p:sp>
          <p:nvSpPr>
            <p:cNvPr id="32" name="Rectangle 3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532707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4 pictures title and desc">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4256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3316627" y="1425680"/>
            <a:ext cx="2600055" cy="1957811"/>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1425679"/>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9240330" y="1425678"/>
            <a:ext cx="2600055" cy="1957811"/>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33814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3316627" y="3381481"/>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33814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9240330" y="3381479"/>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3514939"/>
            <a:ext cx="2596896" cy="431800"/>
          </a:xfrm>
        </p:spPr>
        <p:txBody>
          <a:bodyPr anchor="ctr">
            <a:normAutofit/>
          </a:bodyPr>
          <a:lstStyle>
            <a:lvl1pPr marL="0" indent="0" algn="ctr">
              <a:buNone/>
              <a:defRPr sz="2200">
                <a:solidFill>
                  <a:srgbClr val="324D5E"/>
                </a:solidFill>
              </a:defRPr>
            </a:lvl1pPr>
          </a:lstStyle>
          <a:p>
            <a:pPr lvl="0"/>
            <a:r>
              <a:rPr lang="en-US"/>
              <a:t>Project Here</a:t>
            </a:r>
          </a:p>
        </p:txBody>
      </p:sp>
      <p:sp>
        <p:nvSpPr>
          <p:cNvPr id="32" name="Text Placeholder 29"/>
          <p:cNvSpPr>
            <a:spLocks noGrp="1"/>
          </p:cNvSpPr>
          <p:nvPr>
            <p:ph type="body" sz="quarter" idx="19" hasCustomPrompt="1"/>
          </p:nvPr>
        </p:nvSpPr>
        <p:spPr>
          <a:xfrm>
            <a:off x="3316627" y="3514939"/>
            <a:ext cx="2596896" cy="431800"/>
          </a:xfrm>
        </p:spPr>
        <p:txBody>
          <a:bodyPr anchor="ctr">
            <a:normAutofit/>
          </a:bodyPr>
          <a:lstStyle>
            <a:lvl1pPr marL="0" indent="0" algn="ctr">
              <a:buNone/>
              <a:defRPr sz="2200">
                <a:solidFill>
                  <a:srgbClr val="324D5E"/>
                </a:solidFill>
              </a:defRPr>
            </a:lvl1pPr>
          </a:lstStyle>
          <a:p>
            <a:pPr lvl="0"/>
            <a:r>
              <a:rPr lang="en-US"/>
              <a:t>Project Here</a:t>
            </a:r>
          </a:p>
        </p:txBody>
      </p:sp>
      <p:sp>
        <p:nvSpPr>
          <p:cNvPr id="33" name="Text Placeholder 29"/>
          <p:cNvSpPr>
            <a:spLocks noGrp="1"/>
          </p:cNvSpPr>
          <p:nvPr>
            <p:ph type="body" sz="quarter" idx="20" hasCustomPrompt="1"/>
          </p:nvPr>
        </p:nvSpPr>
        <p:spPr>
          <a:xfrm>
            <a:off x="6278479" y="3514939"/>
            <a:ext cx="2596896" cy="431800"/>
          </a:xfrm>
        </p:spPr>
        <p:txBody>
          <a:bodyPr anchor="ctr">
            <a:normAutofit/>
          </a:bodyPr>
          <a:lstStyle>
            <a:lvl1pPr marL="0" indent="0" algn="ctr">
              <a:buNone/>
              <a:defRPr sz="2200">
                <a:solidFill>
                  <a:srgbClr val="324D5E"/>
                </a:solidFill>
              </a:defRPr>
            </a:lvl1pPr>
          </a:lstStyle>
          <a:p>
            <a:pPr lvl="0"/>
            <a:r>
              <a:rPr lang="en-US"/>
              <a:t>Project Here</a:t>
            </a:r>
          </a:p>
        </p:txBody>
      </p:sp>
      <p:sp>
        <p:nvSpPr>
          <p:cNvPr id="34" name="Text Placeholder 29"/>
          <p:cNvSpPr>
            <a:spLocks noGrp="1"/>
          </p:cNvSpPr>
          <p:nvPr>
            <p:ph type="body" sz="quarter" idx="21" hasCustomPrompt="1"/>
          </p:nvPr>
        </p:nvSpPr>
        <p:spPr>
          <a:xfrm>
            <a:off x="9240330" y="3514939"/>
            <a:ext cx="2596896" cy="431800"/>
          </a:xfrm>
        </p:spPr>
        <p:txBody>
          <a:bodyPr anchor="ctr">
            <a:normAutofit/>
          </a:bodyPr>
          <a:lstStyle>
            <a:lvl1pPr marL="0" indent="0" algn="ctr">
              <a:buNone/>
              <a:defRPr sz="2200">
                <a:solidFill>
                  <a:srgbClr val="324D5E"/>
                </a:solidFill>
              </a:defRPr>
            </a:lvl1pPr>
          </a:lstStyle>
          <a:p>
            <a:pPr lvl="0"/>
            <a:r>
              <a:rPr lang="en-US"/>
              <a:t>Project Here</a:t>
            </a:r>
          </a:p>
        </p:txBody>
      </p:sp>
      <p:sp>
        <p:nvSpPr>
          <p:cNvPr id="35" name="Text Placeholder 29"/>
          <p:cNvSpPr>
            <a:spLocks noGrp="1"/>
          </p:cNvSpPr>
          <p:nvPr>
            <p:ph type="body" sz="quarter" idx="22" hasCustomPrompt="1"/>
          </p:nvPr>
        </p:nvSpPr>
        <p:spPr>
          <a:xfrm>
            <a:off x="354775" y="3912557"/>
            <a:ext cx="2596896" cy="431800"/>
          </a:xfrm>
        </p:spPr>
        <p:txBody>
          <a:bodyPr anchor="ctr">
            <a:normAutofit/>
          </a:bodyPr>
          <a:lstStyle>
            <a:lvl1pPr marL="0" indent="0" algn="ctr">
              <a:buNone/>
              <a:defRPr sz="1800">
                <a:solidFill>
                  <a:srgbClr val="8C9CA6"/>
                </a:solidFill>
              </a:defRPr>
            </a:lvl1pPr>
          </a:lstStyle>
          <a:p>
            <a:pPr lvl="0"/>
            <a:r>
              <a:rPr lang="en-US"/>
              <a:t>Client Here</a:t>
            </a:r>
          </a:p>
        </p:txBody>
      </p:sp>
      <p:sp>
        <p:nvSpPr>
          <p:cNvPr id="36" name="Text Placeholder 29"/>
          <p:cNvSpPr>
            <a:spLocks noGrp="1"/>
          </p:cNvSpPr>
          <p:nvPr>
            <p:ph type="body" sz="quarter" idx="23" hasCustomPrompt="1"/>
          </p:nvPr>
        </p:nvSpPr>
        <p:spPr>
          <a:xfrm>
            <a:off x="3316627" y="3912557"/>
            <a:ext cx="2596896" cy="431800"/>
          </a:xfrm>
        </p:spPr>
        <p:txBody>
          <a:bodyPr anchor="ctr">
            <a:normAutofit/>
          </a:bodyPr>
          <a:lstStyle>
            <a:lvl1pPr marL="0" indent="0" algn="ctr">
              <a:buNone/>
              <a:defRPr sz="1800">
                <a:solidFill>
                  <a:srgbClr val="8C9CA6"/>
                </a:solidFill>
              </a:defRPr>
            </a:lvl1pPr>
          </a:lstStyle>
          <a:p>
            <a:pPr lvl="0"/>
            <a:r>
              <a:rPr lang="en-US"/>
              <a:t>Client Here</a:t>
            </a:r>
          </a:p>
        </p:txBody>
      </p:sp>
      <p:sp>
        <p:nvSpPr>
          <p:cNvPr id="37" name="Text Placeholder 29"/>
          <p:cNvSpPr>
            <a:spLocks noGrp="1"/>
          </p:cNvSpPr>
          <p:nvPr>
            <p:ph type="body" sz="quarter" idx="24" hasCustomPrompt="1"/>
          </p:nvPr>
        </p:nvSpPr>
        <p:spPr>
          <a:xfrm>
            <a:off x="6278479" y="3912557"/>
            <a:ext cx="2596896" cy="431800"/>
          </a:xfrm>
        </p:spPr>
        <p:txBody>
          <a:bodyPr anchor="ctr">
            <a:normAutofit/>
          </a:bodyPr>
          <a:lstStyle>
            <a:lvl1pPr marL="0" indent="0" algn="ctr">
              <a:buNone/>
              <a:defRPr sz="1800">
                <a:solidFill>
                  <a:srgbClr val="8C9CA6"/>
                </a:solidFill>
              </a:defRPr>
            </a:lvl1pPr>
          </a:lstStyle>
          <a:p>
            <a:pPr lvl="0"/>
            <a:r>
              <a:rPr lang="en-US"/>
              <a:t>Client Here</a:t>
            </a:r>
          </a:p>
        </p:txBody>
      </p:sp>
      <p:sp>
        <p:nvSpPr>
          <p:cNvPr id="38" name="Text Placeholder 29"/>
          <p:cNvSpPr>
            <a:spLocks noGrp="1"/>
          </p:cNvSpPr>
          <p:nvPr>
            <p:ph type="body" sz="quarter" idx="25" hasCustomPrompt="1"/>
          </p:nvPr>
        </p:nvSpPr>
        <p:spPr>
          <a:xfrm>
            <a:off x="9240330" y="3912557"/>
            <a:ext cx="2596896" cy="431800"/>
          </a:xfrm>
        </p:spPr>
        <p:txBody>
          <a:bodyPr anchor="ctr">
            <a:normAutofit/>
          </a:bodyPr>
          <a:lstStyle>
            <a:lvl1pPr marL="0" indent="0" algn="ctr">
              <a:buNone/>
              <a:defRPr sz="1800">
                <a:solidFill>
                  <a:srgbClr val="8C9CA6"/>
                </a:solidFill>
              </a:defRPr>
            </a:lvl1pPr>
          </a:lstStyle>
          <a:p>
            <a:pPr lvl="0"/>
            <a:r>
              <a:rPr lang="en-US"/>
              <a:t>Client Here</a:t>
            </a:r>
          </a:p>
        </p:txBody>
      </p:sp>
      <p:sp>
        <p:nvSpPr>
          <p:cNvPr id="29" name="Text Placeholder 29"/>
          <p:cNvSpPr>
            <a:spLocks noGrp="1"/>
          </p:cNvSpPr>
          <p:nvPr>
            <p:ph type="body" sz="quarter" idx="26" hasCustomPrompt="1"/>
          </p:nvPr>
        </p:nvSpPr>
        <p:spPr>
          <a:xfrm>
            <a:off x="35477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331487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Text Placeholder 29"/>
          <p:cNvSpPr>
            <a:spLocks noGrp="1"/>
          </p:cNvSpPr>
          <p:nvPr>
            <p:ph type="body" sz="quarter" idx="28" hasCustomPrompt="1"/>
          </p:nvPr>
        </p:nvSpPr>
        <p:spPr>
          <a:xfrm>
            <a:off x="627496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3292908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2 pictures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23019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2301979"/>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2577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42577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4391239"/>
            <a:ext cx="2596896" cy="431800"/>
          </a:xfrm>
        </p:spPr>
        <p:txBody>
          <a:bodyPr anchor="ctr">
            <a:normAutofit/>
          </a:bodyPr>
          <a:lstStyle>
            <a:lvl1pPr marL="0" indent="0" algn="ctr">
              <a:buNone/>
              <a:defRPr sz="2200">
                <a:solidFill>
                  <a:srgbClr val="324D5E"/>
                </a:solidFill>
              </a:defRPr>
            </a:lvl1pPr>
          </a:lstStyle>
          <a:p>
            <a:pPr lvl="0"/>
            <a:r>
              <a:rPr lang="en-US"/>
              <a:t>Project Name Here</a:t>
            </a:r>
          </a:p>
        </p:txBody>
      </p:sp>
      <p:sp>
        <p:nvSpPr>
          <p:cNvPr id="33" name="Text Placeholder 29"/>
          <p:cNvSpPr>
            <a:spLocks noGrp="1"/>
          </p:cNvSpPr>
          <p:nvPr>
            <p:ph type="body" sz="quarter" idx="20" hasCustomPrompt="1"/>
          </p:nvPr>
        </p:nvSpPr>
        <p:spPr>
          <a:xfrm>
            <a:off x="6278479" y="4391239"/>
            <a:ext cx="2596896" cy="431800"/>
          </a:xfrm>
        </p:spPr>
        <p:txBody>
          <a:bodyPr anchor="ctr">
            <a:normAutofit/>
          </a:bodyPr>
          <a:lstStyle>
            <a:lvl1pPr marL="0" indent="0" algn="ctr">
              <a:buNone/>
              <a:defRPr sz="2200">
                <a:solidFill>
                  <a:srgbClr val="324D5E"/>
                </a:solidFill>
              </a:defRPr>
            </a:lvl1pPr>
          </a:lstStyle>
          <a:p>
            <a:pPr lvl="0"/>
            <a:r>
              <a:rPr lang="en-US"/>
              <a:t>Project Name Here</a:t>
            </a:r>
          </a:p>
        </p:txBody>
      </p:sp>
      <p:sp>
        <p:nvSpPr>
          <p:cNvPr id="35" name="Text Placeholder 29"/>
          <p:cNvSpPr>
            <a:spLocks noGrp="1"/>
          </p:cNvSpPr>
          <p:nvPr>
            <p:ph type="body" sz="quarter" idx="22" hasCustomPrompt="1"/>
          </p:nvPr>
        </p:nvSpPr>
        <p:spPr>
          <a:xfrm>
            <a:off x="354775" y="4788857"/>
            <a:ext cx="2596896" cy="431800"/>
          </a:xfrm>
        </p:spPr>
        <p:txBody>
          <a:bodyPr anchor="ctr">
            <a:normAutofit/>
          </a:bodyPr>
          <a:lstStyle>
            <a:lvl1pPr marL="0" indent="0" algn="ctr">
              <a:buNone/>
              <a:defRPr sz="1800" baseline="0">
                <a:solidFill>
                  <a:srgbClr val="8C9CA6"/>
                </a:solidFill>
              </a:defRPr>
            </a:lvl1pPr>
          </a:lstStyle>
          <a:p>
            <a:pPr lvl="0"/>
            <a:r>
              <a:rPr lang="en-US"/>
              <a:t>Client Name Here</a:t>
            </a:r>
          </a:p>
        </p:txBody>
      </p:sp>
      <p:sp>
        <p:nvSpPr>
          <p:cNvPr id="37" name="Text Placeholder 29"/>
          <p:cNvSpPr>
            <a:spLocks noGrp="1"/>
          </p:cNvSpPr>
          <p:nvPr>
            <p:ph type="body" sz="quarter" idx="24" hasCustomPrompt="1"/>
          </p:nvPr>
        </p:nvSpPr>
        <p:spPr>
          <a:xfrm>
            <a:off x="6278479" y="4788857"/>
            <a:ext cx="2596896" cy="431800"/>
          </a:xfrm>
        </p:spPr>
        <p:txBody>
          <a:bodyPr anchor="ctr">
            <a:normAutofit/>
          </a:bodyPr>
          <a:lstStyle>
            <a:lvl1pPr marL="0" indent="0" algn="ctr">
              <a:buNone/>
              <a:defRPr sz="1800">
                <a:solidFill>
                  <a:srgbClr val="8C9CA6"/>
                </a:solidFill>
              </a:defRPr>
            </a:lvl1pPr>
          </a:lstStyle>
          <a:p>
            <a:pPr lvl="0"/>
            <a:r>
              <a:rPr lang="en-US"/>
              <a:t>Client Name Here</a:t>
            </a:r>
          </a:p>
        </p:txBody>
      </p:sp>
      <p:sp>
        <p:nvSpPr>
          <p:cNvPr id="31" name="Text Placeholder 29"/>
          <p:cNvSpPr>
            <a:spLocks noGrp="1"/>
          </p:cNvSpPr>
          <p:nvPr>
            <p:ph type="body" sz="quarter" idx="27" hasCustomPrompt="1"/>
          </p:nvPr>
        </p:nvSpPr>
        <p:spPr>
          <a:xfrm>
            <a:off x="3314870" y="2301979"/>
            <a:ext cx="2596896" cy="1643527"/>
          </a:xfrm>
          <a:solidFill>
            <a:srgbClr val="F9F9F9"/>
          </a:solidFill>
        </p:spPr>
        <p:txBody>
          <a:bodyPr anchor="t">
            <a:sp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2301979"/>
            <a:ext cx="2596896" cy="1643527"/>
          </a:xfrm>
          <a:solidFill>
            <a:srgbClr val="F9F9F9"/>
          </a:solidFill>
        </p:spPr>
        <p:txBody>
          <a:bodyPr anchor="t">
            <a:sp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41228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2 pictures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Picture Placeholder 10"/>
          <p:cNvSpPr>
            <a:spLocks noGrp="1" noChangeAspect="1"/>
          </p:cNvSpPr>
          <p:nvPr>
            <p:ph type="pic" sz="quarter" idx="14"/>
          </p:nvPr>
        </p:nvSpPr>
        <p:spPr>
          <a:xfrm>
            <a:off x="485759" y="1901337"/>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5" name="Text Placeholder 29"/>
          <p:cNvSpPr>
            <a:spLocks noGrp="1"/>
          </p:cNvSpPr>
          <p:nvPr>
            <p:ph type="body" sz="quarter" idx="26" hasCustomPrompt="1"/>
          </p:nvPr>
        </p:nvSpPr>
        <p:spPr>
          <a:xfrm>
            <a:off x="482600" y="3959455"/>
            <a:ext cx="4684076" cy="978729"/>
          </a:xfrm>
          <a:solidFill>
            <a:srgbClr val="F9F9F9"/>
          </a:solidFill>
        </p:spPr>
        <p:txBody>
          <a:bodyPr anchor="t">
            <a:sp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6" name="Text Placeholder 29"/>
          <p:cNvSpPr>
            <a:spLocks noGrp="1"/>
          </p:cNvSpPr>
          <p:nvPr>
            <p:ph type="body" sz="quarter" idx="18" hasCustomPrompt="1"/>
          </p:nvPr>
        </p:nvSpPr>
        <p:spPr>
          <a:xfrm>
            <a:off x="2570908" y="2197854"/>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a:t>Project Name Here</a:t>
            </a:r>
          </a:p>
        </p:txBody>
      </p:sp>
      <p:sp>
        <p:nvSpPr>
          <p:cNvPr id="27" name="Text Placeholder 29"/>
          <p:cNvSpPr>
            <a:spLocks noGrp="1"/>
          </p:cNvSpPr>
          <p:nvPr>
            <p:ph type="body" sz="quarter" idx="22" hasCustomPrompt="1"/>
          </p:nvPr>
        </p:nvSpPr>
        <p:spPr>
          <a:xfrm>
            <a:off x="2570908" y="2789478"/>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a:t>Client Name Here</a:t>
            </a:r>
          </a:p>
        </p:txBody>
      </p:sp>
      <p:sp>
        <p:nvSpPr>
          <p:cNvPr id="29" name="Picture Placeholder 10"/>
          <p:cNvSpPr>
            <a:spLocks noGrp="1" noChangeAspect="1"/>
          </p:cNvSpPr>
          <p:nvPr>
            <p:ph type="pic" sz="quarter" idx="28"/>
          </p:nvPr>
        </p:nvSpPr>
        <p:spPr>
          <a:xfrm>
            <a:off x="7027356" y="1901335"/>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2" name="Text Placeholder 29"/>
          <p:cNvSpPr>
            <a:spLocks noGrp="1"/>
          </p:cNvSpPr>
          <p:nvPr>
            <p:ph type="body" sz="quarter" idx="29" hasCustomPrompt="1"/>
          </p:nvPr>
        </p:nvSpPr>
        <p:spPr>
          <a:xfrm>
            <a:off x="7024197" y="3959453"/>
            <a:ext cx="4684076" cy="978729"/>
          </a:xfrm>
          <a:solidFill>
            <a:srgbClr val="F9F9F9"/>
          </a:solidFill>
        </p:spPr>
        <p:txBody>
          <a:bodyPr anchor="t">
            <a:sp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4" name="Text Placeholder 29"/>
          <p:cNvSpPr>
            <a:spLocks noGrp="1"/>
          </p:cNvSpPr>
          <p:nvPr>
            <p:ph type="body" sz="quarter" idx="30" hasCustomPrompt="1"/>
          </p:nvPr>
        </p:nvSpPr>
        <p:spPr>
          <a:xfrm>
            <a:off x="9112505" y="2197852"/>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a:t>Project Name Here</a:t>
            </a:r>
          </a:p>
        </p:txBody>
      </p:sp>
      <p:sp>
        <p:nvSpPr>
          <p:cNvPr id="36" name="Text Placeholder 29"/>
          <p:cNvSpPr>
            <a:spLocks noGrp="1"/>
          </p:cNvSpPr>
          <p:nvPr>
            <p:ph type="body" sz="quarter" idx="31" hasCustomPrompt="1"/>
          </p:nvPr>
        </p:nvSpPr>
        <p:spPr>
          <a:xfrm>
            <a:off x="9112505" y="2789476"/>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a:t>Client Name Here</a:t>
            </a:r>
          </a:p>
        </p:txBody>
      </p:sp>
      <p:grpSp>
        <p:nvGrpSpPr>
          <p:cNvPr id="39" name="Group 38"/>
          <p:cNvGrpSpPr/>
          <p:nvPr userDrawn="1"/>
        </p:nvGrpSpPr>
        <p:grpSpPr>
          <a:xfrm>
            <a:off x="0" y="6766560"/>
            <a:ext cx="12192000" cy="91440"/>
            <a:chOff x="0" y="4480421"/>
            <a:chExt cx="12192000" cy="91440"/>
          </a:xfrm>
        </p:grpSpPr>
        <p:sp>
          <p:nvSpPr>
            <p:cNvPr id="41" name="Rectangle 4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6462820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4 pictures and desc">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59" y="1698832"/>
            <a:ext cx="3552841" cy="1957811"/>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3" name="Text Placeholder 29"/>
          <p:cNvSpPr>
            <a:spLocks noGrp="1"/>
          </p:cNvSpPr>
          <p:nvPr>
            <p:ph type="body" sz="quarter" idx="26" hasCustomPrompt="1"/>
          </p:nvPr>
        </p:nvSpPr>
        <p:spPr>
          <a:xfrm>
            <a:off x="4038600" y="1699007"/>
            <a:ext cx="1752600" cy="1957636"/>
          </a:xfrm>
          <a:solidFill>
            <a:schemeClr val="accent4"/>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8" name="Picture Placeholder 10"/>
          <p:cNvSpPr>
            <a:spLocks noGrp="1" noChangeAspect="1"/>
          </p:cNvSpPr>
          <p:nvPr>
            <p:ph type="pic" sz="quarter" idx="27"/>
          </p:nvPr>
        </p:nvSpPr>
        <p:spPr>
          <a:xfrm>
            <a:off x="6403960" y="1699007"/>
            <a:ext cx="3552841"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0" name="Text Placeholder 29"/>
          <p:cNvSpPr>
            <a:spLocks noGrp="1"/>
          </p:cNvSpPr>
          <p:nvPr>
            <p:ph type="body" sz="quarter" idx="28" hasCustomPrompt="1"/>
          </p:nvPr>
        </p:nvSpPr>
        <p:spPr>
          <a:xfrm>
            <a:off x="9956801" y="1699007"/>
            <a:ext cx="1752600" cy="1957636"/>
          </a:xfrm>
          <a:solidFill>
            <a:schemeClr val="accent1"/>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Picture Placeholder 10"/>
          <p:cNvSpPr>
            <a:spLocks noGrp="1" noChangeAspect="1"/>
          </p:cNvSpPr>
          <p:nvPr>
            <p:ph type="pic" sz="quarter" idx="29"/>
          </p:nvPr>
        </p:nvSpPr>
        <p:spPr>
          <a:xfrm>
            <a:off x="2238359" y="3981044"/>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3" name="Text Placeholder 29"/>
          <p:cNvSpPr>
            <a:spLocks noGrp="1"/>
          </p:cNvSpPr>
          <p:nvPr>
            <p:ph type="body" sz="quarter" idx="30" hasCustomPrompt="1"/>
          </p:nvPr>
        </p:nvSpPr>
        <p:spPr>
          <a:xfrm>
            <a:off x="485759" y="3981219"/>
            <a:ext cx="1752600" cy="1957636"/>
          </a:xfrm>
          <a:solidFill>
            <a:schemeClr val="accent3"/>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Picture Placeholder 10"/>
          <p:cNvSpPr>
            <a:spLocks noGrp="1" noChangeAspect="1"/>
          </p:cNvSpPr>
          <p:nvPr>
            <p:ph type="pic" sz="quarter" idx="31"/>
          </p:nvPr>
        </p:nvSpPr>
        <p:spPr>
          <a:xfrm>
            <a:off x="8153400" y="3980869"/>
            <a:ext cx="3552841" cy="1957811"/>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sp>
        <p:nvSpPr>
          <p:cNvPr id="40" name="Text Placeholder 29"/>
          <p:cNvSpPr>
            <a:spLocks noGrp="1"/>
          </p:cNvSpPr>
          <p:nvPr>
            <p:ph type="body" sz="quarter" idx="32" hasCustomPrompt="1"/>
          </p:nvPr>
        </p:nvSpPr>
        <p:spPr>
          <a:xfrm>
            <a:off x="6400800" y="3981044"/>
            <a:ext cx="1752600" cy="1957636"/>
          </a:xfrm>
          <a:solidFill>
            <a:schemeClr val="accent5"/>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244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x2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1942317"/>
            <a:ext cx="4297680" cy="431800"/>
          </a:xfrm>
        </p:spPr>
        <p:txBody>
          <a:bodyPr anchor="ctr">
            <a:normAutofit/>
          </a:bodyPr>
          <a:lstStyle>
            <a:lvl1pPr marL="0" indent="0" algn="l">
              <a:buNone/>
              <a:defRPr sz="24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2374117"/>
            <a:ext cx="4297680"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0" y="1716544"/>
            <a:ext cx="796671" cy="796671"/>
          </a:xfrm>
          <a:prstGeom prst="ellipse">
            <a:avLst/>
          </a:prstGeom>
          <a:solidFill>
            <a:schemeClr val="tx2"/>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299402"/>
            <a:ext cx="4297680" cy="431800"/>
          </a:xfrm>
        </p:spPr>
        <p:txBody>
          <a:bodyPr anchor="ctr">
            <a:normAutofit/>
          </a:bodyPr>
          <a:lstStyle>
            <a:lvl1pPr marL="0" indent="0" algn="l">
              <a:buNone/>
              <a:defRPr sz="24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4731202"/>
            <a:ext cx="4297680"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0" y="4073629"/>
            <a:ext cx="796671" cy="796671"/>
          </a:xfrm>
          <a:prstGeom prst="ellipse">
            <a:avLst/>
          </a:prstGeom>
          <a:solidFill>
            <a:schemeClr val="accent1"/>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7411721" y="1942317"/>
            <a:ext cx="4297680" cy="431800"/>
          </a:xfrm>
        </p:spPr>
        <p:txBody>
          <a:bodyPr anchor="ctr">
            <a:normAutofit/>
          </a:bodyPr>
          <a:lstStyle>
            <a:lvl1pPr marL="0" indent="0" algn="l">
              <a:buNone/>
              <a:defRPr sz="24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7411721" y="2374117"/>
            <a:ext cx="4297680"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6557978" y="1716544"/>
            <a:ext cx="796671" cy="796671"/>
          </a:xfrm>
          <a:prstGeom prst="ellipse">
            <a:avLst/>
          </a:prstGeom>
          <a:solidFill>
            <a:schemeClr val="accent5"/>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7411721" y="4299402"/>
            <a:ext cx="4297680" cy="431800"/>
          </a:xfrm>
        </p:spPr>
        <p:txBody>
          <a:bodyPr anchor="ctr">
            <a:normAutofit/>
          </a:bodyPr>
          <a:lstStyle>
            <a:lvl1pPr marL="0" indent="0" algn="l">
              <a:buNone/>
              <a:defRPr sz="24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7411721" y="4731202"/>
            <a:ext cx="4297680"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6557978" y="4073629"/>
            <a:ext cx="796671" cy="796671"/>
          </a:xfrm>
          <a:prstGeom prst="ellipse">
            <a:avLst/>
          </a:prstGeom>
          <a:solidFill>
            <a:schemeClr val="accent6"/>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grpSp>
        <p:nvGrpSpPr>
          <p:cNvPr id="32" name="Group 31"/>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2342457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4 pictur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59" y="1698832"/>
            <a:ext cx="3552841" cy="4286018"/>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8" name="Picture Placeholder 10"/>
          <p:cNvSpPr>
            <a:spLocks noGrp="1" noChangeAspect="1"/>
          </p:cNvSpPr>
          <p:nvPr>
            <p:ph type="pic" sz="quarter" idx="27"/>
          </p:nvPr>
        </p:nvSpPr>
        <p:spPr>
          <a:xfrm>
            <a:off x="8153399" y="1699007"/>
            <a:ext cx="3552841" cy="4286018"/>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1" name="Picture Placeholder 10"/>
          <p:cNvSpPr>
            <a:spLocks noGrp="1" noChangeAspect="1"/>
          </p:cNvSpPr>
          <p:nvPr>
            <p:ph type="pic" sz="quarter" idx="29"/>
          </p:nvPr>
        </p:nvSpPr>
        <p:spPr>
          <a:xfrm>
            <a:off x="4319579" y="1698831"/>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9" name="Picture Placeholder 10"/>
          <p:cNvSpPr>
            <a:spLocks noGrp="1" noChangeAspect="1"/>
          </p:cNvSpPr>
          <p:nvPr>
            <p:ph type="pic" sz="quarter" idx="31"/>
          </p:nvPr>
        </p:nvSpPr>
        <p:spPr>
          <a:xfrm>
            <a:off x="4319579" y="4027214"/>
            <a:ext cx="3552841" cy="1957811"/>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8623271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3 pictur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59" y="1860857"/>
            <a:ext cx="3552841" cy="1957811"/>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3" name="Text Placeholder 29"/>
          <p:cNvSpPr>
            <a:spLocks noGrp="1"/>
          </p:cNvSpPr>
          <p:nvPr>
            <p:ph type="body" sz="quarter" idx="26" hasCustomPrompt="1"/>
          </p:nvPr>
        </p:nvSpPr>
        <p:spPr>
          <a:xfrm>
            <a:off x="4038600" y="1861032"/>
            <a:ext cx="1752600" cy="1957636"/>
          </a:xfrm>
          <a:solidFill>
            <a:schemeClr val="accent4"/>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8" name="Picture Placeholder 10"/>
          <p:cNvSpPr>
            <a:spLocks noGrp="1" noChangeAspect="1"/>
          </p:cNvSpPr>
          <p:nvPr>
            <p:ph type="pic" sz="quarter" idx="27"/>
          </p:nvPr>
        </p:nvSpPr>
        <p:spPr>
          <a:xfrm>
            <a:off x="6403960" y="1861032"/>
            <a:ext cx="5305441" cy="3915447"/>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1" name="Picture Placeholder 10"/>
          <p:cNvSpPr>
            <a:spLocks noGrp="1" noChangeAspect="1"/>
          </p:cNvSpPr>
          <p:nvPr>
            <p:ph type="pic" sz="quarter" idx="29"/>
          </p:nvPr>
        </p:nvSpPr>
        <p:spPr>
          <a:xfrm>
            <a:off x="2238359" y="3818668"/>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3" name="Text Placeholder 29"/>
          <p:cNvSpPr>
            <a:spLocks noGrp="1"/>
          </p:cNvSpPr>
          <p:nvPr>
            <p:ph type="body" sz="quarter" idx="30" hasCustomPrompt="1"/>
          </p:nvPr>
        </p:nvSpPr>
        <p:spPr>
          <a:xfrm>
            <a:off x="485759" y="3818843"/>
            <a:ext cx="1752600" cy="1957636"/>
          </a:xfrm>
          <a:solidFill>
            <a:schemeClr val="accent3"/>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21" name="Group 20"/>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9211798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Section Header high lef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2" name="Title 1"/>
          <p:cNvSpPr>
            <a:spLocks noGrp="1"/>
          </p:cNvSpPr>
          <p:nvPr>
            <p:ph type="title"/>
          </p:nvPr>
        </p:nvSpPr>
        <p:spPr>
          <a:xfrm>
            <a:off x="342900" y="420688"/>
            <a:ext cx="4572000" cy="2852737"/>
          </a:xfrm>
          <a:solidFill>
            <a:schemeClr val="bg1">
              <a:alpha val="30000"/>
            </a:schemeClr>
          </a:solidFill>
        </p:spPr>
        <p:txBody>
          <a:bodyPr lIns="274320" tIns="91440" rIns="274320" bIns="182880" anchor="ctr"/>
          <a:lstStyle>
            <a:lvl1pPr algn="ctr">
              <a:defRPr sz="6000" b="1">
                <a:solidFill>
                  <a:srgbClr val="324D5E"/>
                </a:solidFill>
                <a:latin typeface="+mn-lt"/>
              </a:defRPr>
            </a:lvl1pPr>
          </a:lstStyle>
          <a:p>
            <a:r>
              <a:rPr lang="en-US"/>
              <a:t>Click to edit Master title style</a:t>
            </a:r>
          </a:p>
        </p:txBody>
      </p:sp>
      <p:sp>
        <p:nvSpPr>
          <p:cNvPr id="3" name="Text Placeholder 2"/>
          <p:cNvSpPr>
            <a:spLocks noGrp="1"/>
          </p:cNvSpPr>
          <p:nvPr>
            <p:ph type="body" idx="1"/>
          </p:nvPr>
        </p:nvSpPr>
        <p:spPr>
          <a:xfrm>
            <a:off x="342900" y="3273425"/>
            <a:ext cx="4572000" cy="942975"/>
          </a:xfrm>
          <a:solidFill>
            <a:schemeClr val="bg1">
              <a:alpha val="50000"/>
            </a:schemeClr>
          </a:solidFill>
        </p:spPr>
        <p:txBody>
          <a:bodyPr lIns="274320" tIns="91440" rIns="274320" bIns="182880" anchor="ctr"/>
          <a:lstStyle>
            <a:lvl1pPr marL="0" indent="0" algn="ctr">
              <a:buNone/>
              <a:defRPr sz="2400">
                <a:solidFill>
                  <a:srgbClr val="8C9CA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88301887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chart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72227" y="1701800"/>
            <a:ext cx="6837173" cy="4356100"/>
          </a:xfrm>
        </p:spPr>
        <p:txBody>
          <a:bodyPr/>
          <a:lstStyle/>
          <a:p>
            <a:endParaRPr lang="en-US"/>
          </a:p>
        </p:txBody>
      </p:sp>
      <p:sp>
        <p:nvSpPr>
          <p:cNvPr id="15" name="Text Placeholder 2"/>
          <p:cNvSpPr>
            <a:spLocks noGrp="1"/>
          </p:cNvSpPr>
          <p:nvPr>
            <p:ph type="body" idx="1"/>
          </p:nvPr>
        </p:nvSpPr>
        <p:spPr>
          <a:xfrm>
            <a:off x="482600" y="2257196"/>
            <a:ext cx="4026883" cy="2314804"/>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1701800"/>
            <a:ext cx="4026883" cy="424732"/>
          </a:xfrm>
        </p:spPr>
        <p:txBody>
          <a:bodyPr vert="horz" lIns="91440" tIns="45720" rIns="91440" bIns="45720" rtlCol="0" anchor="ctr">
            <a:spAutoFit/>
          </a:bodyPr>
          <a:lstStyle>
            <a:lvl1pPr marL="228600" indent="-228600">
              <a:buNone/>
              <a:defRPr lang="en-US" sz="2400" b="1" cap="all" baseline="0">
                <a:solidFill>
                  <a:srgbClr val="47464B"/>
                </a:solidFill>
              </a:defRPr>
            </a:lvl1pPr>
          </a:lstStyle>
          <a:p>
            <a:pPr marL="0" lvl="0" indent="0"/>
            <a:r>
              <a:rPr lang="en-US"/>
              <a:t>Insert some title here</a:t>
            </a:r>
          </a:p>
        </p:txBody>
      </p:sp>
      <p:grpSp>
        <p:nvGrpSpPr>
          <p:cNvPr id="16" name="Group 15"/>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3898835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chart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1425678"/>
            <a:ext cx="11226801" cy="3117518"/>
          </a:xfrm>
        </p:spPr>
        <p:txBody>
          <a:bodyPr/>
          <a:lstStyle/>
          <a:p>
            <a:endParaRPr lang="en-US"/>
          </a:p>
        </p:txBody>
      </p:sp>
      <p:sp>
        <p:nvSpPr>
          <p:cNvPr id="15" name="Text Placeholder 2"/>
          <p:cNvSpPr>
            <a:spLocks noGrp="1"/>
          </p:cNvSpPr>
          <p:nvPr>
            <p:ph type="body" idx="1"/>
          </p:nvPr>
        </p:nvSpPr>
        <p:spPr>
          <a:xfrm>
            <a:off x="482599" y="5221786"/>
            <a:ext cx="11226801" cy="981015"/>
          </a:xfrm>
        </p:spPr>
        <p:txBody>
          <a:bodyPr>
            <a:normAutofit/>
          </a:bodyPr>
          <a:lstStyle>
            <a:lvl1pPr marL="0" indent="0">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600" y="4754538"/>
            <a:ext cx="112268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grpSp>
        <p:nvGrpSpPr>
          <p:cNvPr id="16" name="Group 15"/>
          <p:cNvGrpSpPr/>
          <p:nvPr userDrawn="1"/>
        </p:nvGrpSpPr>
        <p:grpSpPr>
          <a:xfrm>
            <a:off x="0" y="6766560"/>
            <a:ext cx="12192000" cy="91440"/>
            <a:chOff x="0" y="4480421"/>
            <a:chExt cx="12192000" cy="91440"/>
          </a:xfrm>
        </p:grpSpPr>
        <p:sp>
          <p:nvSpPr>
            <p:cNvPr id="18" name="Rectangle 1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8215721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chart 1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2443305"/>
            <a:ext cx="3556001" cy="3117518"/>
          </a:xfrm>
        </p:spPr>
        <p:txBody>
          <a:bodyPr/>
          <a:lstStyle/>
          <a:p>
            <a:endParaRPr lang="en-US"/>
          </a:p>
        </p:txBody>
      </p:sp>
      <p:sp>
        <p:nvSpPr>
          <p:cNvPr id="17" name="Text Placeholder 12"/>
          <p:cNvSpPr>
            <a:spLocks noGrp="1"/>
          </p:cNvSpPr>
          <p:nvPr>
            <p:ph type="body" sz="quarter" idx="15" hasCustomPrompt="1"/>
          </p:nvPr>
        </p:nvSpPr>
        <p:spPr>
          <a:xfrm>
            <a:off x="482599" y="1999562"/>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6" name="Chart Placeholder 8"/>
          <p:cNvSpPr>
            <a:spLocks noGrp="1"/>
          </p:cNvSpPr>
          <p:nvPr>
            <p:ph type="chart" sz="quarter" idx="16"/>
          </p:nvPr>
        </p:nvSpPr>
        <p:spPr>
          <a:xfrm>
            <a:off x="4318000" y="2443305"/>
            <a:ext cx="3556001" cy="3117518"/>
          </a:xfrm>
        </p:spPr>
        <p:txBody>
          <a:bodyPr/>
          <a:lstStyle/>
          <a:p>
            <a:endParaRPr lang="en-US"/>
          </a:p>
        </p:txBody>
      </p:sp>
      <p:sp>
        <p:nvSpPr>
          <p:cNvPr id="28" name="Text Placeholder 12"/>
          <p:cNvSpPr>
            <a:spLocks noGrp="1"/>
          </p:cNvSpPr>
          <p:nvPr>
            <p:ph type="body" sz="quarter" idx="18" hasCustomPrompt="1"/>
          </p:nvPr>
        </p:nvSpPr>
        <p:spPr>
          <a:xfrm>
            <a:off x="4318000" y="1999562"/>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9" name="Chart Placeholder 8"/>
          <p:cNvSpPr>
            <a:spLocks noGrp="1"/>
          </p:cNvSpPr>
          <p:nvPr>
            <p:ph type="chart" sz="quarter" idx="19"/>
          </p:nvPr>
        </p:nvSpPr>
        <p:spPr>
          <a:xfrm>
            <a:off x="8153400" y="2443305"/>
            <a:ext cx="3556001" cy="3117518"/>
          </a:xfrm>
        </p:spPr>
        <p:txBody>
          <a:bodyPr/>
          <a:lstStyle/>
          <a:p>
            <a:endParaRPr lang="en-US"/>
          </a:p>
        </p:txBody>
      </p:sp>
      <p:sp>
        <p:nvSpPr>
          <p:cNvPr id="31" name="Text Placeholder 12"/>
          <p:cNvSpPr>
            <a:spLocks noGrp="1"/>
          </p:cNvSpPr>
          <p:nvPr>
            <p:ph type="body" sz="quarter" idx="21" hasCustomPrompt="1"/>
          </p:nvPr>
        </p:nvSpPr>
        <p:spPr>
          <a:xfrm>
            <a:off x="8153400" y="1999562"/>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3" name="Text Placeholder 12"/>
          <p:cNvSpPr>
            <a:spLocks noGrp="1"/>
          </p:cNvSpPr>
          <p:nvPr>
            <p:ph type="body" sz="quarter" idx="22" hasCustomPrompt="1"/>
          </p:nvPr>
        </p:nvSpPr>
        <p:spPr>
          <a:xfrm>
            <a:off x="1625598" y="3789698"/>
            <a:ext cx="1270001"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99%</a:t>
            </a:r>
          </a:p>
        </p:txBody>
      </p:sp>
      <p:sp>
        <p:nvSpPr>
          <p:cNvPr id="24" name="Text Placeholder 12"/>
          <p:cNvSpPr>
            <a:spLocks noGrp="1"/>
          </p:cNvSpPr>
          <p:nvPr>
            <p:ph type="body" sz="quarter" idx="23" hasCustomPrompt="1"/>
          </p:nvPr>
        </p:nvSpPr>
        <p:spPr>
          <a:xfrm>
            <a:off x="5460999" y="3789698"/>
            <a:ext cx="1270001"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99%</a:t>
            </a:r>
          </a:p>
        </p:txBody>
      </p:sp>
      <p:sp>
        <p:nvSpPr>
          <p:cNvPr id="25" name="Text Placeholder 12"/>
          <p:cNvSpPr>
            <a:spLocks noGrp="1"/>
          </p:cNvSpPr>
          <p:nvPr>
            <p:ph type="body" sz="quarter" idx="24" hasCustomPrompt="1"/>
          </p:nvPr>
        </p:nvSpPr>
        <p:spPr>
          <a:xfrm>
            <a:off x="9296399" y="3789698"/>
            <a:ext cx="1270001"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99%</a:t>
            </a:r>
          </a:p>
        </p:txBody>
      </p:sp>
      <p:grpSp>
        <p:nvGrpSpPr>
          <p:cNvPr id="22" name="Group 21"/>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937825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chart 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1425678"/>
            <a:ext cx="5130801" cy="3117518"/>
          </a:xfrm>
        </p:spPr>
        <p:txBody>
          <a:bodyPr/>
          <a:lstStyle/>
          <a:p>
            <a:endParaRPr lang="en-US"/>
          </a:p>
        </p:txBody>
      </p:sp>
      <p:sp>
        <p:nvSpPr>
          <p:cNvPr id="15" name="Text Placeholder 2"/>
          <p:cNvSpPr>
            <a:spLocks noGrp="1"/>
          </p:cNvSpPr>
          <p:nvPr>
            <p:ph type="body" idx="1"/>
          </p:nvPr>
        </p:nvSpPr>
        <p:spPr>
          <a:xfrm>
            <a:off x="482599" y="5221786"/>
            <a:ext cx="51308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754538"/>
            <a:ext cx="51308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16" name="Chart Placeholder 8"/>
          <p:cNvSpPr>
            <a:spLocks noGrp="1"/>
          </p:cNvSpPr>
          <p:nvPr>
            <p:ph type="chart" sz="quarter" idx="16"/>
          </p:nvPr>
        </p:nvSpPr>
        <p:spPr>
          <a:xfrm>
            <a:off x="6578599" y="1425678"/>
            <a:ext cx="5130801" cy="3117518"/>
          </a:xfrm>
        </p:spPr>
        <p:txBody>
          <a:bodyPr/>
          <a:lstStyle/>
          <a:p>
            <a:endParaRPr lang="en-US"/>
          </a:p>
        </p:txBody>
      </p:sp>
      <p:sp>
        <p:nvSpPr>
          <p:cNvPr id="18" name="Text Placeholder 2"/>
          <p:cNvSpPr>
            <a:spLocks noGrp="1"/>
          </p:cNvSpPr>
          <p:nvPr>
            <p:ph type="body" idx="17"/>
          </p:nvPr>
        </p:nvSpPr>
        <p:spPr>
          <a:xfrm>
            <a:off x="6578599" y="5221786"/>
            <a:ext cx="51308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Text Placeholder 12"/>
          <p:cNvSpPr>
            <a:spLocks noGrp="1"/>
          </p:cNvSpPr>
          <p:nvPr>
            <p:ph type="body" sz="quarter" idx="18" hasCustomPrompt="1"/>
          </p:nvPr>
        </p:nvSpPr>
        <p:spPr>
          <a:xfrm>
            <a:off x="6578600" y="4754538"/>
            <a:ext cx="51308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grpSp>
        <p:nvGrpSpPr>
          <p:cNvPr id="20" name="Group 19"/>
          <p:cNvGrpSpPr/>
          <p:nvPr userDrawn="1"/>
        </p:nvGrpSpPr>
        <p:grpSpPr>
          <a:xfrm>
            <a:off x="0" y="6766560"/>
            <a:ext cx="12192000" cy="91440"/>
            <a:chOff x="0" y="4480421"/>
            <a:chExt cx="12192000" cy="91440"/>
          </a:xfrm>
        </p:grpSpPr>
        <p:sp>
          <p:nvSpPr>
            <p:cNvPr id="21" name="Rectangle 2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2732027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chart 4">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1425678"/>
            <a:ext cx="3556001" cy="3117518"/>
          </a:xfrm>
        </p:spPr>
        <p:txBody>
          <a:bodyPr/>
          <a:lstStyle/>
          <a:p>
            <a:endParaRPr lang="en-US"/>
          </a:p>
        </p:txBody>
      </p:sp>
      <p:sp>
        <p:nvSpPr>
          <p:cNvPr id="15" name="Text Placeholder 2"/>
          <p:cNvSpPr>
            <a:spLocks noGrp="1"/>
          </p:cNvSpPr>
          <p:nvPr>
            <p:ph type="body" idx="1"/>
          </p:nvPr>
        </p:nvSpPr>
        <p:spPr>
          <a:xfrm>
            <a:off x="482599" y="5221786"/>
            <a:ext cx="35560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754538"/>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6" name="Chart Placeholder 8"/>
          <p:cNvSpPr>
            <a:spLocks noGrp="1"/>
          </p:cNvSpPr>
          <p:nvPr>
            <p:ph type="chart" sz="quarter" idx="16"/>
          </p:nvPr>
        </p:nvSpPr>
        <p:spPr>
          <a:xfrm>
            <a:off x="4318000" y="1425678"/>
            <a:ext cx="3556001" cy="3117518"/>
          </a:xfrm>
        </p:spPr>
        <p:txBody>
          <a:bodyPr/>
          <a:lstStyle/>
          <a:p>
            <a:endParaRPr lang="en-US"/>
          </a:p>
        </p:txBody>
      </p:sp>
      <p:sp>
        <p:nvSpPr>
          <p:cNvPr id="27" name="Text Placeholder 2"/>
          <p:cNvSpPr>
            <a:spLocks noGrp="1"/>
          </p:cNvSpPr>
          <p:nvPr>
            <p:ph type="body" idx="17"/>
          </p:nvPr>
        </p:nvSpPr>
        <p:spPr>
          <a:xfrm>
            <a:off x="4318000" y="5221786"/>
            <a:ext cx="35560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8" name="Text Placeholder 12"/>
          <p:cNvSpPr>
            <a:spLocks noGrp="1"/>
          </p:cNvSpPr>
          <p:nvPr>
            <p:ph type="body" sz="quarter" idx="18" hasCustomPrompt="1"/>
          </p:nvPr>
        </p:nvSpPr>
        <p:spPr>
          <a:xfrm>
            <a:off x="4318000" y="4754538"/>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9" name="Chart Placeholder 8"/>
          <p:cNvSpPr>
            <a:spLocks noGrp="1"/>
          </p:cNvSpPr>
          <p:nvPr>
            <p:ph type="chart" sz="quarter" idx="19"/>
          </p:nvPr>
        </p:nvSpPr>
        <p:spPr>
          <a:xfrm>
            <a:off x="8153400" y="1425678"/>
            <a:ext cx="3556001" cy="3117518"/>
          </a:xfrm>
        </p:spPr>
        <p:txBody>
          <a:bodyPr/>
          <a:lstStyle/>
          <a:p>
            <a:endParaRPr lang="en-US"/>
          </a:p>
        </p:txBody>
      </p:sp>
      <p:sp>
        <p:nvSpPr>
          <p:cNvPr id="30" name="Text Placeholder 2"/>
          <p:cNvSpPr>
            <a:spLocks noGrp="1"/>
          </p:cNvSpPr>
          <p:nvPr>
            <p:ph type="body" idx="20"/>
          </p:nvPr>
        </p:nvSpPr>
        <p:spPr>
          <a:xfrm>
            <a:off x="8153400" y="5221786"/>
            <a:ext cx="35560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1" name="Text Placeholder 12"/>
          <p:cNvSpPr>
            <a:spLocks noGrp="1"/>
          </p:cNvSpPr>
          <p:nvPr>
            <p:ph type="body" sz="quarter" idx="21" hasCustomPrompt="1"/>
          </p:nvPr>
        </p:nvSpPr>
        <p:spPr>
          <a:xfrm>
            <a:off x="8153400" y="4754538"/>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104371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chart 6">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5905500" y="2360118"/>
            <a:ext cx="5803900" cy="3697781"/>
          </a:xfrm>
        </p:spPr>
        <p:txBody>
          <a:bodyPr/>
          <a:lstStyle/>
          <a:p>
            <a:endParaRPr lang="en-US"/>
          </a:p>
        </p:txBody>
      </p:sp>
      <p:sp>
        <p:nvSpPr>
          <p:cNvPr id="15" name="Text Placeholder 2"/>
          <p:cNvSpPr>
            <a:spLocks noGrp="1"/>
          </p:cNvSpPr>
          <p:nvPr>
            <p:ph type="body" idx="1"/>
          </p:nvPr>
        </p:nvSpPr>
        <p:spPr>
          <a:xfrm>
            <a:off x="482600" y="4254499"/>
            <a:ext cx="4572000" cy="1803399"/>
          </a:xfrm>
        </p:spPr>
        <p:txBody>
          <a:bodyPr>
            <a:normAutofit/>
          </a:bodyPr>
          <a:lstStyle>
            <a:lvl1pPr marL="285750" indent="-285750" algn="just">
              <a:buFont typeface="Arial" panose="020B0604020202020204" pitchFamily="34" charset="0"/>
              <a:buChar char="•"/>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6" name="Text Placeholder 12"/>
          <p:cNvSpPr>
            <a:spLocks noGrp="1"/>
          </p:cNvSpPr>
          <p:nvPr>
            <p:ph type="body" sz="quarter" idx="16" hasCustomPrompt="1"/>
          </p:nvPr>
        </p:nvSpPr>
        <p:spPr>
          <a:xfrm>
            <a:off x="5905500" y="1689557"/>
            <a:ext cx="5803900" cy="666924"/>
          </a:xfrm>
          <a:solidFill>
            <a:schemeClr val="bg2"/>
          </a:solidFill>
          <a:ln>
            <a:solidFill>
              <a:schemeClr val="bg2"/>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4" name="Chart Placeholder 8"/>
          <p:cNvSpPr>
            <a:spLocks noGrp="1"/>
          </p:cNvSpPr>
          <p:nvPr>
            <p:ph type="chart" sz="quarter" idx="17"/>
          </p:nvPr>
        </p:nvSpPr>
        <p:spPr>
          <a:xfrm>
            <a:off x="482600" y="2360117"/>
            <a:ext cx="4572000" cy="1767381"/>
          </a:xfrm>
        </p:spPr>
        <p:txBody>
          <a:bodyPr/>
          <a:lstStyle/>
          <a:p>
            <a:endParaRPr lang="en-US"/>
          </a:p>
        </p:txBody>
      </p:sp>
      <p:sp>
        <p:nvSpPr>
          <p:cNvPr id="25" name="Text Placeholder 12"/>
          <p:cNvSpPr>
            <a:spLocks noGrp="1"/>
          </p:cNvSpPr>
          <p:nvPr>
            <p:ph type="body" sz="quarter" idx="18" hasCustomPrompt="1"/>
          </p:nvPr>
        </p:nvSpPr>
        <p:spPr>
          <a:xfrm>
            <a:off x="482600" y="1689557"/>
            <a:ext cx="4572000" cy="666924"/>
          </a:xfrm>
          <a:solidFill>
            <a:schemeClr val="bg2">
              <a:lumMod val="20000"/>
              <a:lumOff val="80000"/>
            </a:schemeClr>
          </a:solidFill>
          <a:ln>
            <a:solidFill>
              <a:schemeClr val="bg2">
                <a:lumMod val="20000"/>
                <a:lumOff val="80000"/>
              </a:schemeClr>
            </a:solidFill>
          </a:ln>
        </p:spPr>
        <p:txBody>
          <a:bodyPr vert="horz" wrap="square" lIns="91440" tIns="45720" rIns="91440" bIns="45720" rtlCol="0" anchor="ctr">
            <a:noAutofit/>
          </a:bodyPr>
          <a:lstStyle>
            <a:lvl1pPr marL="228600" indent="-228600" algn="ctr">
              <a:buNone/>
              <a:defRPr lang="en-US" sz="2400" b="1" cap="all" baseline="0">
                <a:solidFill>
                  <a:srgbClr val="47464B"/>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1555372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chart 7">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Text Placeholder 2"/>
          <p:cNvSpPr>
            <a:spLocks noGrp="1"/>
          </p:cNvSpPr>
          <p:nvPr>
            <p:ph type="body" idx="1"/>
          </p:nvPr>
        </p:nvSpPr>
        <p:spPr>
          <a:xfrm>
            <a:off x="482600" y="4254499"/>
            <a:ext cx="5143500" cy="1803399"/>
          </a:xfrm>
        </p:spPr>
        <p:txBody>
          <a:bodyPr>
            <a:normAutofit/>
          </a:bodyPr>
          <a:lstStyle>
            <a:lvl1pPr marL="285750" indent="-285750" algn="just">
              <a:buFont typeface="Arial" panose="020B0604020202020204" pitchFamily="34" charset="0"/>
              <a:buChar char="•"/>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4" name="Chart Placeholder 8"/>
          <p:cNvSpPr>
            <a:spLocks noGrp="1"/>
          </p:cNvSpPr>
          <p:nvPr>
            <p:ph type="chart" sz="quarter" idx="17"/>
          </p:nvPr>
        </p:nvSpPr>
        <p:spPr>
          <a:xfrm>
            <a:off x="482600" y="2360117"/>
            <a:ext cx="5143500" cy="1767381"/>
          </a:xfrm>
          <a:ln>
            <a:solidFill>
              <a:schemeClr val="accent3"/>
            </a:solidFill>
          </a:ln>
        </p:spPr>
        <p:txBody>
          <a:bodyPr/>
          <a:lstStyle/>
          <a:p>
            <a:endParaRPr lang="en-US"/>
          </a:p>
        </p:txBody>
      </p:sp>
      <p:sp>
        <p:nvSpPr>
          <p:cNvPr id="25" name="Text Placeholder 12"/>
          <p:cNvSpPr>
            <a:spLocks noGrp="1"/>
          </p:cNvSpPr>
          <p:nvPr>
            <p:ph type="body" sz="quarter" idx="18" hasCustomPrompt="1"/>
          </p:nvPr>
        </p:nvSpPr>
        <p:spPr>
          <a:xfrm>
            <a:off x="482600" y="1689557"/>
            <a:ext cx="5143500" cy="666924"/>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6" name="Text Placeholder 2"/>
          <p:cNvSpPr>
            <a:spLocks noGrp="1"/>
          </p:cNvSpPr>
          <p:nvPr>
            <p:ph type="body" idx="19"/>
          </p:nvPr>
        </p:nvSpPr>
        <p:spPr>
          <a:xfrm>
            <a:off x="6565901" y="4254499"/>
            <a:ext cx="5143500" cy="1803399"/>
          </a:xfrm>
        </p:spPr>
        <p:txBody>
          <a:bodyPr>
            <a:normAutofit/>
          </a:bodyPr>
          <a:lstStyle>
            <a:lvl1pPr marL="285750" indent="-285750" algn="just">
              <a:buFont typeface="Arial" panose="020B0604020202020204" pitchFamily="34" charset="0"/>
              <a:buChar char="•"/>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Chart Placeholder 8"/>
          <p:cNvSpPr>
            <a:spLocks noGrp="1"/>
          </p:cNvSpPr>
          <p:nvPr>
            <p:ph type="chart" sz="quarter" idx="20"/>
          </p:nvPr>
        </p:nvSpPr>
        <p:spPr>
          <a:xfrm>
            <a:off x="6565901" y="2360117"/>
            <a:ext cx="5143500" cy="1767381"/>
          </a:xfrm>
          <a:ln>
            <a:solidFill>
              <a:schemeClr val="accent3"/>
            </a:solidFill>
          </a:ln>
        </p:spPr>
        <p:txBody>
          <a:bodyPr/>
          <a:lstStyle/>
          <a:p>
            <a:endParaRPr lang="en-US"/>
          </a:p>
        </p:txBody>
      </p:sp>
      <p:sp>
        <p:nvSpPr>
          <p:cNvPr id="28" name="Text Placeholder 12"/>
          <p:cNvSpPr>
            <a:spLocks noGrp="1"/>
          </p:cNvSpPr>
          <p:nvPr>
            <p:ph type="body" sz="quarter" idx="21" hasCustomPrompt="1"/>
          </p:nvPr>
        </p:nvSpPr>
        <p:spPr>
          <a:xfrm>
            <a:off x="6565901" y="1689557"/>
            <a:ext cx="5143500" cy="666924"/>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66070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x2 icons and intro">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2762445"/>
            <a:ext cx="4297680"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3194246"/>
            <a:ext cx="4297680" cy="1110984"/>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0" y="2536672"/>
            <a:ext cx="796671" cy="796671"/>
          </a:xfrm>
          <a:prstGeom prst="ellipse">
            <a:avLst/>
          </a:prstGeom>
          <a:solidFill>
            <a:schemeClr val="tx2"/>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669224"/>
            <a:ext cx="4297680"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5101025"/>
            <a:ext cx="4297680" cy="1110984"/>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0" y="4443451"/>
            <a:ext cx="796671" cy="796671"/>
          </a:xfrm>
          <a:prstGeom prst="ellipse">
            <a:avLst/>
          </a:prstGeom>
          <a:solidFill>
            <a:schemeClr val="accent1"/>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7411721" y="2762445"/>
            <a:ext cx="4297680"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7411721" y="3194246"/>
            <a:ext cx="4297680" cy="1110984"/>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6557978" y="2536672"/>
            <a:ext cx="796671" cy="796671"/>
          </a:xfrm>
          <a:prstGeom prst="ellipse">
            <a:avLst/>
          </a:prstGeom>
          <a:solidFill>
            <a:schemeClr val="accent5"/>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7411721" y="4669224"/>
            <a:ext cx="4297680"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7411721" y="5101025"/>
            <a:ext cx="4297680" cy="1110984"/>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6557978" y="4443451"/>
            <a:ext cx="796671" cy="796671"/>
          </a:xfrm>
          <a:prstGeom prst="ellipse">
            <a:avLst/>
          </a:prstGeom>
          <a:solidFill>
            <a:schemeClr val="accent6"/>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28" name="Text Placeholder 29"/>
          <p:cNvSpPr>
            <a:spLocks noGrp="1"/>
          </p:cNvSpPr>
          <p:nvPr>
            <p:ph type="body" sz="quarter" idx="42" hasCustomPrompt="1"/>
          </p:nvPr>
        </p:nvSpPr>
        <p:spPr>
          <a:xfrm>
            <a:off x="909471" y="1425678"/>
            <a:ext cx="10373058" cy="773698"/>
          </a:xfrm>
          <a:solidFill>
            <a:schemeClr val="tx1">
              <a:lumMod val="10000"/>
              <a:lumOff val="90000"/>
            </a:schemeClr>
          </a:solidFill>
        </p:spPr>
        <p:txBody>
          <a:bodyPr anchor="ctr">
            <a:normAutofit/>
          </a:bodyPr>
          <a:lstStyle>
            <a:lvl1pPr marL="0" indent="0" algn="ctr">
              <a:buNone/>
              <a:defRPr sz="2000">
                <a:solidFill>
                  <a:schemeClr val="tx2"/>
                </a:solidFill>
              </a:defRPr>
            </a:lvl1pPr>
          </a:lstStyle>
          <a:p>
            <a:pPr lvl="0"/>
            <a:r>
              <a:rPr lang="en-US"/>
              <a:t>Short introduction text here</a:t>
            </a:r>
          </a:p>
        </p:txBody>
      </p:sp>
      <p:grpSp>
        <p:nvGrpSpPr>
          <p:cNvPr id="29" name="Group 28"/>
          <p:cNvGrpSpPr/>
          <p:nvPr userDrawn="1"/>
        </p:nvGrpSpPr>
        <p:grpSpPr>
          <a:xfrm>
            <a:off x="0" y="6766560"/>
            <a:ext cx="12192000" cy="91440"/>
            <a:chOff x="0" y="4480421"/>
            <a:chExt cx="12192000" cy="91440"/>
          </a:xfrm>
        </p:grpSpPr>
        <p:sp>
          <p:nvSpPr>
            <p:cNvPr id="32" name="Rectangle 3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9534515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chart 8">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0" y="1918165"/>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0" y="1419645"/>
            <a:ext cx="514350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1" y="1918165"/>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6565901" y="1419645"/>
            <a:ext cx="514350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0" y="4438382"/>
            <a:ext cx="5143500"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482600" y="3939862"/>
            <a:ext cx="5143500"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6565901" y="4438382"/>
            <a:ext cx="5143500"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6565901" y="3939862"/>
            <a:ext cx="5143500"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728649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chart 1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0" y="1918165"/>
            <a:ext cx="3568699"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0" y="1419645"/>
            <a:ext cx="3568699"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4311651" y="1918165"/>
            <a:ext cx="3568699"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4311651" y="1419645"/>
            <a:ext cx="3568699"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0" y="4438382"/>
            <a:ext cx="3568699"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482600" y="3939862"/>
            <a:ext cx="3568699"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4311651" y="4438382"/>
            <a:ext cx="3568699"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4311651" y="3939862"/>
            <a:ext cx="3568699"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6" name="Chart Placeholder 8"/>
          <p:cNvSpPr>
            <a:spLocks noGrp="1"/>
          </p:cNvSpPr>
          <p:nvPr>
            <p:ph type="chart" sz="quarter" idx="26"/>
          </p:nvPr>
        </p:nvSpPr>
        <p:spPr>
          <a:xfrm>
            <a:off x="8140702" y="1918165"/>
            <a:ext cx="3568699" cy="1767381"/>
          </a:xfrm>
          <a:solidFill>
            <a:schemeClr val="accent2">
              <a:alpha val="30000"/>
            </a:schemeClr>
          </a:solidFill>
          <a:ln>
            <a:solidFill>
              <a:schemeClr val="accent2"/>
            </a:solidFill>
          </a:ln>
        </p:spPr>
        <p:txBody>
          <a:bodyPr/>
          <a:lstStyle/>
          <a:p>
            <a:endParaRPr lang="en-US"/>
          </a:p>
        </p:txBody>
      </p:sp>
      <p:sp>
        <p:nvSpPr>
          <p:cNvPr id="33" name="Text Placeholder 12"/>
          <p:cNvSpPr>
            <a:spLocks noGrp="1"/>
          </p:cNvSpPr>
          <p:nvPr>
            <p:ph type="body" sz="quarter" idx="27" hasCustomPrompt="1"/>
          </p:nvPr>
        </p:nvSpPr>
        <p:spPr>
          <a:xfrm>
            <a:off x="8140702" y="1419645"/>
            <a:ext cx="3568699" cy="498733"/>
          </a:xfrm>
          <a:solidFill>
            <a:schemeClr val="accent2"/>
          </a:solidFill>
          <a:ln>
            <a:solidFill>
              <a:schemeClr val="accent2"/>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4" name="Chart Placeholder 8"/>
          <p:cNvSpPr>
            <a:spLocks noGrp="1"/>
          </p:cNvSpPr>
          <p:nvPr>
            <p:ph type="chart" sz="quarter" idx="28"/>
          </p:nvPr>
        </p:nvSpPr>
        <p:spPr>
          <a:xfrm>
            <a:off x="8140702" y="4438382"/>
            <a:ext cx="3568699" cy="1767381"/>
          </a:xfrm>
          <a:solidFill>
            <a:schemeClr val="accent6">
              <a:alpha val="30000"/>
            </a:schemeClr>
          </a:solidFill>
          <a:ln>
            <a:solidFill>
              <a:schemeClr val="accent6"/>
            </a:solidFill>
          </a:ln>
        </p:spPr>
        <p:txBody>
          <a:bodyPr/>
          <a:lstStyle/>
          <a:p>
            <a:endParaRPr lang="en-US"/>
          </a:p>
        </p:txBody>
      </p:sp>
      <p:sp>
        <p:nvSpPr>
          <p:cNvPr id="35" name="Text Placeholder 12"/>
          <p:cNvSpPr>
            <a:spLocks noGrp="1"/>
          </p:cNvSpPr>
          <p:nvPr>
            <p:ph type="body" sz="quarter" idx="29" hasCustomPrompt="1"/>
          </p:nvPr>
        </p:nvSpPr>
        <p:spPr>
          <a:xfrm>
            <a:off x="8140702" y="3939862"/>
            <a:ext cx="3568699" cy="498733"/>
          </a:xfrm>
          <a:solidFill>
            <a:schemeClr val="accent6"/>
          </a:solidFill>
          <a:ln>
            <a:solidFill>
              <a:schemeClr val="accent6"/>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grpSp>
        <p:nvGrpSpPr>
          <p:cNvPr id="36" name="Group 35"/>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3777092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chart 9">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0" y="1918165"/>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985520" y="1419645"/>
            <a:ext cx="464058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1" y="1918165"/>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7068821" y="1419645"/>
            <a:ext cx="464058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0" y="4438382"/>
            <a:ext cx="5143500"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985520" y="3939862"/>
            <a:ext cx="4640580"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6565901" y="4438382"/>
            <a:ext cx="5143500"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7068821" y="3939862"/>
            <a:ext cx="4640580"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3" name="Text Placeholder 12"/>
          <p:cNvSpPr>
            <a:spLocks noGrp="1"/>
          </p:cNvSpPr>
          <p:nvPr>
            <p:ph type="body" sz="quarter" idx="26" hasCustomPrompt="1"/>
          </p:nvPr>
        </p:nvSpPr>
        <p:spPr>
          <a:xfrm>
            <a:off x="482600" y="1419645"/>
            <a:ext cx="502920" cy="498733"/>
          </a:xfrm>
          <a:solidFill>
            <a:schemeClr val="accent1">
              <a:lumMod val="75000"/>
            </a:schemeClr>
          </a:solidFill>
          <a:ln>
            <a:solidFill>
              <a:schemeClr val="accent1"/>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a:t></a:t>
            </a:r>
          </a:p>
        </p:txBody>
      </p:sp>
      <p:sp>
        <p:nvSpPr>
          <p:cNvPr id="34" name="Text Placeholder 12"/>
          <p:cNvSpPr>
            <a:spLocks noGrp="1"/>
          </p:cNvSpPr>
          <p:nvPr>
            <p:ph type="body" sz="quarter" idx="27" hasCustomPrompt="1"/>
          </p:nvPr>
        </p:nvSpPr>
        <p:spPr>
          <a:xfrm>
            <a:off x="482600" y="3939862"/>
            <a:ext cx="502920" cy="498733"/>
          </a:xfrm>
          <a:solidFill>
            <a:schemeClr val="accent3">
              <a:lumMod val="75000"/>
            </a:schemeClr>
          </a:solidFill>
          <a:ln>
            <a:solidFill>
              <a:schemeClr val="accent3"/>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a:t></a:t>
            </a:r>
          </a:p>
        </p:txBody>
      </p:sp>
      <p:sp>
        <p:nvSpPr>
          <p:cNvPr id="35" name="Text Placeholder 12"/>
          <p:cNvSpPr>
            <a:spLocks noGrp="1"/>
          </p:cNvSpPr>
          <p:nvPr>
            <p:ph type="body" sz="quarter" idx="28" hasCustomPrompt="1"/>
          </p:nvPr>
        </p:nvSpPr>
        <p:spPr>
          <a:xfrm>
            <a:off x="6565901" y="1419645"/>
            <a:ext cx="502920" cy="498733"/>
          </a:xfrm>
          <a:solidFill>
            <a:schemeClr val="accent4">
              <a:lumMod val="75000"/>
            </a:schemeClr>
          </a:solidFill>
          <a:ln>
            <a:solidFill>
              <a:schemeClr val="accent4"/>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a:t></a:t>
            </a:r>
          </a:p>
        </p:txBody>
      </p:sp>
      <p:sp>
        <p:nvSpPr>
          <p:cNvPr id="36" name="Text Placeholder 12"/>
          <p:cNvSpPr>
            <a:spLocks noGrp="1"/>
          </p:cNvSpPr>
          <p:nvPr>
            <p:ph type="body" sz="quarter" idx="29" hasCustomPrompt="1"/>
          </p:nvPr>
        </p:nvSpPr>
        <p:spPr>
          <a:xfrm>
            <a:off x="6565901" y="3939862"/>
            <a:ext cx="502920" cy="498733"/>
          </a:xfrm>
          <a:solidFill>
            <a:schemeClr val="accent5">
              <a:lumMod val="75000"/>
            </a:schemeClr>
          </a:solidFill>
          <a:ln>
            <a:solidFill>
              <a:schemeClr val="accent5"/>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a:t></a:t>
            </a:r>
          </a:p>
        </p:txBody>
      </p:sp>
      <p:grpSp>
        <p:nvGrpSpPr>
          <p:cNvPr id="26" name="Group 25"/>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6265451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chart 10">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24" name="Chart Placeholder 8"/>
          <p:cNvSpPr>
            <a:spLocks noGrp="1"/>
          </p:cNvSpPr>
          <p:nvPr>
            <p:ph type="chart" sz="quarter" idx="17"/>
          </p:nvPr>
        </p:nvSpPr>
        <p:spPr>
          <a:xfrm>
            <a:off x="482600" y="1918165"/>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0" y="1419645"/>
            <a:ext cx="514350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1" y="1918165"/>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6565901" y="1419645"/>
            <a:ext cx="514350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482600" y="4450660"/>
            <a:ext cx="11226801"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482600" y="3952140"/>
            <a:ext cx="11226801"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9205042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chart and mockup">
    <p:spTree>
      <p:nvGrpSpPr>
        <p:cNvPr id="1" name=""/>
        <p:cNvGrpSpPr/>
        <p:nvPr/>
      </p:nvGrpSpPr>
      <p:grpSpPr>
        <a:xfrm>
          <a:off x="0" y="0"/>
          <a:ext cx="0" cy="0"/>
          <a:chOff x="0" y="0"/>
          <a:chExt cx="0" cy="0"/>
        </a:xfrm>
      </p:grpSpPr>
      <p:grpSp>
        <p:nvGrpSpPr>
          <p:cNvPr id="25" name="Group 24"/>
          <p:cNvGrpSpPr/>
          <p:nvPr userDrawn="1"/>
        </p:nvGrpSpPr>
        <p:grpSpPr>
          <a:xfrm>
            <a:off x="1036776" y="1717358"/>
            <a:ext cx="5059198" cy="4416742"/>
            <a:chOff x="3742268" y="2033349"/>
            <a:chExt cx="4296282" cy="3750707"/>
          </a:xfrm>
        </p:grpSpPr>
        <p:sp>
          <p:nvSpPr>
            <p:cNvPr id="26"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0"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9"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4"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5"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7" name="Chart Placeholder 5"/>
          <p:cNvSpPr>
            <a:spLocks noGrp="1"/>
          </p:cNvSpPr>
          <p:nvPr>
            <p:ph type="chart" sz="quarter" idx="23"/>
          </p:nvPr>
        </p:nvSpPr>
        <p:spPr>
          <a:xfrm>
            <a:off x="1273978" y="1965559"/>
            <a:ext cx="4581144" cy="2587752"/>
          </a:xfrm>
        </p:spPr>
        <p:txBody>
          <a:bodyPr/>
          <a:lstStyle/>
          <a:p>
            <a:endParaRPr lang="en-US"/>
          </a:p>
        </p:txBody>
      </p:sp>
      <p:grpSp>
        <p:nvGrpSpPr>
          <p:cNvPr id="40" name="Group 39"/>
          <p:cNvGrpSpPr/>
          <p:nvPr userDrawn="1"/>
        </p:nvGrpSpPr>
        <p:grpSpPr>
          <a:xfrm>
            <a:off x="0" y="6766560"/>
            <a:ext cx="12192000" cy="91440"/>
            <a:chOff x="0" y="4480421"/>
            <a:chExt cx="12192000" cy="91440"/>
          </a:xfrm>
        </p:grpSpPr>
        <p:sp>
          <p:nvSpPr>
            <p:cNvPr id="41" name="Rectangle 4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126690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Section Header bottom lef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9" name="Text Placeholder 2"/>
          <p:cNvSpPr>
            <a:spLocks noGrp="1"/>
          </p:cNvSpPr>
          <p:nvPr>
            <p:ph type="body" idx="18"/>
          </p:nvPr>
        </p:nvSpPr>
        <p:spPr>
          <a:xfrm>
            <a:off x="342900" y="5413375"/>
            <a:ext cx="4572000" cy="942975"/>
          </a:xfrm>
          <a:solidFill>
            <a:schemeClr val="bg1">
              <a:alpha val="50000"/>
            </a:schemeClr>
          </a:solidFill>
        </p:spPr>
        <p:txBody>
          <a:bodyPr lIns="274320" tIns="91440" rIns="274320" bIns="18288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Title 1"/>
          <p:cNvSpPr>
            <a:spLocks noGrp="1"/>
          </p:cNvSpPr>
          <p:nvPr>
            <p:ph type="title"/>
          </p:nvPr>
        </p:nvSpPr>
        <p:spPr>
          <a:xfrm>
            <a:off x="342900" y="2560638"/>
            <a:ext cx="4572000" cy="2852737"/>
          </a:xfrm>
          <a:solidFill>
            <a:schemeClr val="bg1">
              <a:alpha val="30000"/>
            </a:schemeClr>
          </a:solidFill>
        </p:spPr>
        <p:txBody>
          <a:bodyPr lIns="274320" tIns="91440" rIns="274320" bIns="182880" anchor="ctr"/>
          <a:lstStyle>
            <a:lvl1pPr algn="ctr">
              <a:defRPr sz="6000" b="1">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243006893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matrix 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482599" y="1553028"/>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82599" y="3875314"/>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096000" y="1553028"/>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096000" y="3875314"/>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12"/>
          <p:cNvSpPr>
            <a:spLocks noGrp="1"/>
          </p:cNvSpPr>
          <p:nvPr userDrawn="1">
            <p:ph type="body" sz="quarter" idx="21" hasCustomPrompt="1"/>
          </p:nvPr>
        </p:nvSpPr>
        <p:spPr>
          <a:xfrm rot="16200000">
            <a:off x="-287563" y="2323191"/>
            <a:ext cx="2322285" cy="781960"/>
          </a:xfrm>
          <a:solidFill>
            <a:schemeClr val="accent1"/>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4" name="Text Placeholder 12"/>
          <p:cNvSpPr>
            <a:spLocks noGrp="1"/>
          </p:cNvSpPr>
          <p:nvPr userDrawn="1">
            <p:ph type="body" sz="quarter" idx="22" hasCustomPrompt="1"/>
          </p:nvPr>
        </p:nvSpPr>
        <p:spPr>
          <a:xfrm rot="16200000">
            <a:off x="-287563" y="4645476"/>
            <a:ext cx="2322285" cy="781960"/>
          </a:xfrm>
          <a:solidFill>
            <a:schemeClr val="accent2"/>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Text Placeholder 12"/>
          <p:cNvSpPr>
            <a:spLocks noGrp="1"/>
          </p:cNvSpPr>
          <p:nvPr>
            <p:ph type="body" sz="quarter" idx="24" hasCustomPrompt="1"/>
          </p:nvPr>
        </p:nvSpPr>
        <p:spPr>
          <a:xfrm rot="5400000">
            <a:off x="10157278" y="2323192"/>
            <a:ext cx="2322285" cy="781960"/>
          </a:xfrm>
          <a:solidFill>
            <a:schemeClr val="accent3"/>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7" name="Text Placeholder 12"/>
          <p:cNvSpPr>
            <a:spLocks noGrp="1"/>
          </p:cNvSpPr>
          <p:nvPr>
            <p:ph type="body" sz="quarter" idx="25" hasCustomPrompt="1"/>
          </p:nvPr>
        </p:nvSpPr>
        <p:spPr>
          <a:xfrm rot="5400000">
            <a:off x="10157278" y="4645476"/>
            <a:ext cx="2322285" cy="781960"/>
          </a:xfrm>
          <a:solidFill>
            <a:schemeClr val="accent4"/>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8" name="Text Placeholder 5"/>
          <p:cNvSpPr>
            <a:spLocks noGrp="1"/>
          </p:cNvSpPr>
          <p:nvPr>
            <p:ph type="body" sz="quarter" idx="27"/>
          </p:nvPr>
        </p:nvSpPr>
        <p:spPr>
          <a:xfrm>
            <a:off x="1264560" y="1572039"/>
            <a:ext cx="4025897"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Text Placeholder 5"/>
          <p:cNvSpPr>
            <a:spLocks noGrp="1"/>
          </p:cNvSpPr>
          <p:nvPr>
            <p:ph type="body" sz="quarter" idx="28"/>
          </p:nvPr>
        </p:nvSpPr>
        <p:spPr>
          <a:xfrm>
            <a:off x="1264560" y="3894550"/>
            <a:ext cx="4025897"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Text Placeholder 5"/>
          <p:cNvSpPr>
            <a:spLocks noGrp="1"/>
          </p:cNvSpPr>
          <p:nvPr>
            <p:ph type="body" sz="quarter" idx="29"/>
          </p:nvPr>
        </p:nvSpPr>
        <p:spPr>
          <a:xfrm>
            <a:off x="6900862" y="1572039"/>
            <a:ext cx="4026578"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 name="Text Placeholder 5"/>
          <p:cNvSpPr>
            <a:spLocks noGrp="1"/>
          </p:cNvSpPr>
          <p:nvPr>
            <p:ph type="body" sz="quarter" idx="30"/>
          </p:nvPr>
        </p:nvSpPr>
        <p:spPr>
          <a:xfrm>
            <a:off x="6900862" y="3894550"/>
            <a:ext cx="4026578"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26" hasCustomPrompt="1"/>
          </p:nvPr>
        </p:nvSpPr>
        <p:spPr>
          <a:xfrm>
            <a:off x="5291138" y="3060700"/>
            <a:ext cx="1609725" cy="1611313"/>
          </a:xfrm>
          <a:prstGeom prst="ellipse">
            <a:avLst/>
          </a:prstGeom>
          <a:solidFill>
            <a:schemeClr val="bg1"/>
          </a:solidFill>
          <a:ln>
            <a:solidFill>
              <a:schemeClr val="bg1">
                <a:lumMod val="85000"/>
              </a:schemeClr>
            </a:solidFill>
          </a:ln>
        </p:spPr>
        <p:txBody>
          <a:bodyPr lIns="0" rIns="0" anchor="ctr">
            <a:normAutofit/>
          </a:bodyPr>
          <a:lstStyle>
            <a:lvl1pPr marL="0" indent="0" algn="ctr">
              <a:buNone/>
              <a:defRPr sz="2000" b="1" cap="all"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Strategy</a:t>
            </a:r>
          </a:p>
        </p:txBody>
      </p:sp>
      <p:grpSp>
        <p:nvGrpSpPr>
          <p:cNvPr id="30" name="Group 29"/>
          <p:cNvGrpSpPr/>
          <p:nvPr userDrawn="1"/>
        </p:nvGrpSpPr>
        <p:grpSpPr>
          <a:xfrm>
            <a:off x="0" y="6766560"/>
            <a:ext cx="12192000" cy="91440"/>
            <a:chOff x="0" y="4480421"/>
            <a:chExt cx="12192000" cy="91440"/>
          </a:xfrm>
        </p:grpSpPr>
        <p:sp>
          <p:nvSpPr>
            <p:cNvPr id="32" name="Rectangle 3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2941408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matrix 4">
    <p:spTree>
      <p:nvGrpSpPr>
        <p:cNvPr id="1" name=""/>
        <p:cNvGrpSpPr/>
        <p:nvPr/>
      </p:nvGrpSpPr>
      <p:grpSpPr>
        <a:xfrm>
          <a:off x="0" y="0"/>
          <a:ext cx="0" cy="0"/>
          <a:chOff x="0" y="0"/>
          <a:chExt cx="0" cy="0"/>
        </a:xfrm>
      </p:grpSpPr>
      <p:sp>
        <p:nvSpPr>
          <p:cNvPr id="31" name="Text Placeholder 12"/>
          <p:cNvSpPr>
            <a:spLocks noGrp="1"/>
          </p:cNvSpPr>
          <p:nvPr>
            <p:ph type="body" sz="quarter" idx="33" hasCustomPrompt="1"/>
          </p:nvPr>
        </p:nvSpPr>
        <p:spPr>
          <a:xfrm rot="16200000">
            <a:off x="-127688" y="2741910"/>
            <a:ext cx="2002536" cy="781960"/>
          </a:xfrm>
          <a:prstGeom prst="snip1Rect">
            <a:avLst/>
          </a:prstGeom>
          <a:solidFill>
            <a:schemeClr val="accent1"/>
          </a:solidFill>
          <a:ln>
            <a:solidFill>
              <a:schemeClr val="accent1"/>
            </a:solidFill>
          </a:ln>
        </p:spPr>
        <p:txBody>
          <a:bodyPr vert="horz" wrap="square" lIns="0" tIns="45720" rIns="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1264559" y="2056884"/>
            <a:ext cx="5222421" cy="20775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264559" y="4134447"/>
            <a:ext cx="5222421" cy="207756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486980" y="2056884"/>
            <a:ext cx="5222421" cy="207756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486980" y="4134447"/>
            <a:ext cx="5222421" cy="20775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12"/>
          <p:cNvSpPr>
            <a:spLocks noGrp="1"/>
          </p:cNvSpPr>
          <p:nvPr userDrawn="1">
            <p:ph type="body" sz="quarter" idx="22" hasCustomPrompt="1"/>
          </p:nvPr>
        </p:nvSpPr>
        <p:spPr>
          <a:xfrm rot="16200000">
            <a:off x="-165203" y="4782246"/>
            <a:ext cx="2077565" cy="781960"/>
          </a:xfrm>
          <a:prstGeom prst="snip1Rect">
            <a:avLst/>
          </a:prstGeom>
          <a:solidFill>
            <a:schemeClr val="accent2"/>
          </a:solidFill>
          <a:ln>
            <a:solidFill>
              <a:schemeClr val="accent2"/>
            </a:solidFill>
          </a:ln>
        </p:spPr>
        <p:txBody>
          <a:bodyPr vert="horz" wrap="square" lIns="0" tIns="45720" rIns="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0" name="Text Placeholder 12"/>
          <p:cNvSpPr>
            <a:spLocks noGrp="1"/>
          </p:cNvSpPr>
          <p:nvPr userDrawn="1">
            <p:ph type="body" sz="quarter" idx="31" hasCustomPrompt="1"/>
          </p:nvPr>
        </p:nvSpPr>
        <p:spPr>
          <a:xfrm>
            <a:off x="1264560" y="1359189"/>
            <a:ext cx="5222420" cy="772434"/>
          </a:xfrm>
          <a:prstGeom prst="snip1Rect">
            <a:avLst/>
          </a:prstGeom>
          <a:solidFill>
            <a:schemeClr val="accent4"/>
          </a:solidFill>
          <a:ln>
            <a:solidFill>
              <a:schemeClr val="accent4"/>
            </a:solidFill>
          </a:ln>
        </p:spPr>
        <p:txBody>
          <a:bodyPr vert="horz" wrap="square" lIns="0" tIns="0" rIns="0" bIns="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2" name="Text Placeholder 12"/>
          <p:cNvSpPr>
            <a:spLocks noGrp="1"/>
          </p:cNvSpPr>
          <p:nvPr userDrawn="1">
            <p:ph type="body" sz="quarter" idx="32" hasCustomPrompt="1"/>
          </p:nvPr>
        </p:nvSpPr>
        <p:spPr>
          <a:xfrm>
            <a:off x="6486980" y="1359189"/>
            <a:ext cx="5222420" cy="772434"/>
          </a:xfrm>
          <a:prstGeom prst="snip1Rect">
            <a:avLst/>
          </a:prstGeom>
          <a:solidFill>
            <a:schemeClr val="accent3"/>
          </a:solidFill>
          <a:ln>
            <a:solidFill>
              <a:schemeClr val="accent3"/>
            </a:solidFill>
          </a:ln>
        </p:spPr>
        <p:txBody>
          <a:bodyPr vert="horz" wrap="square" lIns="0" tIns="0" rIns="0" bIns="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52" name="Text Placeholder 5"/>
          <p:cNvSpPr>
            <a:spLocks noGrp="1"/>
          </p:cNvSpPr>
          <p:nvPr>
            <p:ph type="body" sz="quarter" idx="28"/>
          </p:nvPr>
        </p:nvSpPr>
        <p:spPr>
          <a:xfrm>
            <a:off x="1264560" y="4153457"/>
            <a:ext cx="5222420" cy="205855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Text Placeholder 5"/>
          <p:cNvSpPr>
            <a:spLocks noGrp="1"/>
          </p:cNvSpPr>
          <p:nvPr>
            <p:ph type="body" sz="quarter" idx="29"/>
          </p:nvPr>
        </p:nvSpPr>
        <p:spPr>
          <a:xfrm>
            <a:off x="6486980" y="2150632"/>
            <a:ext cx="5222420" cy="198381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4" name="Text Placeholder 5"/>
          <p:cNvSpPr>
            <a:spLocks noGrp="1"/>
          </p:cNvSpPr>
          <p:nvPr>
            <p:ph type="body" sz="quarter" idx="30"/>
          </p:nvPr>
        </p:nvSpPr>
        <p:spPr>
          <a:xfrm>
            <a:off x="6486980" y="4153457"/>
            <a:ext cx="5222420" cy="205855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5" name="Text Placeholder 5"/>
          <p:cNvSpPr>
            <a:spLocks noGrp="1"/>
          </p:cNvSpPr>
          <p:nvPr>
            <p:ph type="body" sz="quarter" idx="27"/>
          </p:nvPr>
        </p:nvSpPr>
        <p:spPr>
          <a:xfrm>
            <a:off x="1264560" y="2150632"/>
            <a:ext cx="5222420" cy="198381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9" name="Group 28"/>
          <p:cNvGrpSpPr/>
          <p:nvPr userDrawn="1"/>
        </p:nvGrpSpPr>
        <p:grpSpPr>
          <a:xfrm>
            <a:off x="0" y="6766560"/>
            <a:ext cx="12192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9624255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swo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1" name="Group 10"/>
          <p:cNvGrpSpPr/>
          <p:nvPr userDrawn="1"/>
        </p:nvGrpSpPr>
        <p:grpSpPr>
          <a:xfrm>
            <a:off x="3743557" y="1545751"/>
            <a:ext cx="4704887" cy="4666258"/>
            <a:chOff x="1581543" y="1298448"/>
            <a:chExt cx="4704887" cy="4666258"/>
          </a:xfrm>
        </p:grpSpPr>
        <p:grpSp>
          <p:nvGrpSpPr>
            <p:cNvPr id="10" name="Group 9"/>
            <p:cNvGrpSpPr/>
            <p:nvPr userDrawn="1"/>
          </p:nvGrpSpPr>
          <p:grpSpPr>
            <a:xfrm>
              <a:off x="1581543" y="1298448"/>
              <a:ext cx="2266926" cy="4662029"/>
              <a:chOff x="1581543" y="1298448"/>
              <a:chExt cx="2266926" cy="4662029"/>
            </a:xfrm>
          </p:grpSpPr>
          <p:sp>
            <p:nvSpPr>
              <p:cNvPr id="9" name="Teardrop 8"/>
              <p:cNvSpPr/>
              <p:nvPr userDrawn="1"/>
            </p:nvSpPr>
            <p:spPr>
              <a:xfrm rot="5400000">
                <a:off x="1581543" y="1298448"/>
                <a:ext cx="2266926" cy="226692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ardrop 38"/>
              <p:cNvSpPr/>
              <p:nvPr userDrawn="1"/>
            </p:nvSpPr>
            <p:spPr>
              <a:xfrm>
                <a:off x="1581543" y="3693551"/>
                <a:ext cx="2266926" cy="226692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userDrawn="1"/>
          </p:nvGrpSpPr>
          <p:grpSpPr>
            <a:xfrm rot="10800000">
              <a:off x="4006919" y="1302677"/>
              <a:ext cx="2279511" cy="4662029"/>
              <a:chOff x="1581543" y="1298448"/>
              <a:chExt cx="2279511" cy="4662029"/>
            </a:xfrm>
          </p:grpSpPr>
          <p:sp>
            <p:nvSpPr>
              <p:cNvPr id="41" name="Teardrop 40"/>
              <p:cNvSpPr/>
              <p:nvPr userDrawn="1"/>
            </p:nvSpPr>
            <p:spPr>
              <a:xfrm rot="5400000">
                <a:off x="1594128" y="1298448"/>
                <a:ext cx="2266926" cy="2266926"/>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ardrop 41"/>
              <p:cNvSpPr/>
              <p:nvPr userDrawn="1"/>
            </p:nvSpPr>
            <p:spPr>
              <a:xfrm>
                <a:off x="1581543" y="3693551"/>
                <a:ext cx="2266926" cy="226692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9" name="Text Placeholder 13"/>
          <p:cNvSpPr>
            <a:spLocks noGrp="1"/>
          </p:cNvSpPr>
          <p:nvPr>
            <p:ph type="body" sz="quarter" idx="13"/>
          </p:nvPr>
        </p:nvSpPr>
        <p:spPr>
          <a:xfrm>
            <a:off x="3914912" y="1721082"/>
            <a:ext cx="1920240" cy="1920240"/>
          </a:xfrm>
          <a:prstGeom prst="ellipse">
            <a:avLst/>
          </a:prstGeom>
          <a:solidFill>
            <a:schemeClr val="bg1">
              <a:lumMod val="95000"/>
            </a:schemeClr>
          </a:solidFill>
          <a:ln w="28575">
            <a:solidFill>
              <a:schemeClr val="accent1">
                <a:lumMod val="75000"/>
              </a:schemeClr>
            </a:solidFill>
          </a:ln>
        </p:spPr>
        <p:txBody>
          <a:bodyPr>
            <a:normAutofit/>
          </a:bodyPr>
          <a:lstStyle>
            <a:lvl1pPr marL="0" indent="0" algn="ctr">
              <a:buNone/>
              <a:defRPr sz="1600"/>
            </a:lvl1pPr>
          </a:lstStyle>
          <a:p>
            <a:pPr lvl="0"/>
            <a:endParaRPr lang="en-US"/>
          </a:p>
        </p:txBody>
      </p:sp>
      <p:sp>
        <p:nvSpPr>
          <p:cNvPr id="50" name="Text Placeholder 13"/>
          <p:cNvSpPr>
            <a:spLocks noGrp="1"/>
          </p:cNvSpPr>
          <p:nvPr>
            <p:ph type="body" sz="quarter" idx="14"/>
          </p:nvPr>
        </p:nvSpPr>
        <p:spPr>
          <a:xfrm>
            <a:off x="6344264" y="1721082"/>
            <a:ext cx="1920240" cy="1920240"/>
          </a:xfrm>
          <a:prstGeom prst="ellipse">
            <a:avLst/>
          </a:prstGeom>
          <a:solidFill>
            <a:schemeClr val="bg1">
              <a:lumMod val="95000"/>
            </a:schemeClr>
          </a:solidFill>
          <a:ln w="28575">
            <a:solidFill>
              <a:schemeClr val="accent3">
                <a:lumMod val="75000"/>
              </a:schemeClr>
            </a:solidFill>
          </a:ln>
        </p:spPr>
        <p:txBody>
          <a:bodyPr>
            <a:normAutofit/>
          </a:bodyPr>
          <a:lstStyle>
            <a:lvl1pPr marL="0" indent="0" algn="ctr">
              <a:buNone/>
              <a:defRPr sz="1600"/>
            </a:lvl1pPr>
          </a:lstStyle>
          <a:p>
            <a:pPr lvl="0"/>
            <a:endParaRPr lang="en-US"/>
          </a:p>
        </p:txBody>
      </p:sp>
      <p:sp>
        <p:nvSpPr>
          <p:cNvPr id="51" name="Text Placeholder 13"/>
          <p:cNvSpPr>
            <a:spLocks noGrp="1"/>
          </p:cNvSpPr>
          <p:nvPr>
            <p:ph type="body" sz="quarter" idx="15"/>
          </p:nvPr>
        </p:nvSpPr>
        <p:spPr>
          <a:xfrm>
            <a:off x="3914912" y="4116185"/>
            <a:ext cx="1920240" cy="1920240"/>
          </a:xfrm>
          <a:prstGeom prst="ellipse">
            <a:avLst/>
          </a:prstGeom>
          <a:solidFill>
            <a:schemeClr val="bg1">
              <a:lumMod val="95000"/>
            </a:schemeClr>
          </a:solidFill>
          <a:ln w="28575">
            <a:solidFill>
              <a:schemeClr val="accent4">
                <a:lumMod val="75000"/>
              </a:schemeClr>
            </a:solidFill>
          </a:ln>
        </p:spPr>
        <p:txBody>
          <a:bodyPr>
            <a:normAutofit/>
          </a:bodyPr>
          <a:lstStyle>
            <a:lvl1pPr marL="0" indent="0" algn="ctr">
              <a:buNone/>
              <a:defRPr sz="1600"/>
            </a:lvl1pPr>
          </a:lstStyle>
          <a:p>
            <a:pPr lvl="0"/>
            <a:endParaRPr lang="en-US"/>
          </a:p>
        </p:txBody>
      </p:sp>
      <p:sp>
        <p:nvSpPr>
          <p:cNvPr id="56" name="Text Placeholder 13"/>
          <p:cNvSpPr>
            <a:spLocks noGrp="1"/>
          </p:cNvSpPr>
          <p:nvPr>
            <p:ph type="body" sz="quarter" idx="16"/>
          </p:nvPr>
        </p:nvSpPr>
        <p:spPr>
          <a:xfrm>
            <a:off x="6344264" y="4116185"/>
            <a:ext cx="1920240" cy="1920240"/>
          </a:xfrm>
          <a:prstGeom prst="ellipse">
            <a:avLst/>
          </a:prstGeom>
          <a:solidFill>
            <a:schemeClr val="bg1">
              <a:lumMod val="95000"/>
            </a:schemeClr>
          </a:solidFill>
          <a:ln w="28575">
            <a:solidFill>
              <a:schemeClr val="accent6">
                <a:lumMod val="75000"/>
              </a:schemeClr>
            </a:solidFill>
          </a:ln>
        </p:spPr>
        <p:txBody>
          <a:bodyPr>
            <a:normAutofit/>
          </a:bodyPr>
          <a:lstStyle>
            <a:lvl1pPr marL="0" indent="0" algn="ctr">
              <a:buNone/>
              <a:defRPr sz="1600"/>
            </a:lvl1pPr>
          </a:lstStyle>
          <a:p>
            <a:pPr lvl="0"/>
            <a:endParaRPr lang="en-US"/>
          </a:p>
        </p:txBody>
      </p:sp>
      <p:sp>
        <p:nvSpPr>
          <p:cNvPr id="15" name="TextBox 14"/>
          <p:cNvSpPr txBox="1"/>
          <p:nvPr userDrawn="1"/>
        </p:nvSpPr>
        <p:spPr>
          <a:xfrm>
            <a:off x="5589515" y="3234004"/>
            <a:ext cx="402674" cy="646331"/>
          </a:xfrm>
          <a:prstGeom prst="rect">
            <a:avLst/>
          </a:prstGeom>
          <a:noFill/>
        </p:spPr>
        <p:txBody>
          <a:bodyPr wrap="none" rtlCol="0" anchor="ctr">
            <a:spAutoFit/>
          </a:bodyPr>
          <a:lstStyle/>
          <a:p>
            <a:pPr algn="ctr"/>
            <a:r>
              <a:rPr lang="en-US" sz="3600" b="1">
                <a:solidFill>
                  <a:schemeClr val="accent1">
                    <a:lumMod val="20000"/>
                    <a:lumOff val="80000"/>
                  </a:schemeClr>
                </a:solidFill>
              </a:rPr>
              <a:t>S</a:t>
            </a:r>
          </a:p>
        </p:txBody>
      </p:sp>
      <p:sp>
        <p:nvSpPr>
          <p:cNvPr id="57" name="TextBox 56"/>
          <p:cNvSpPr txBox="1"/>
          <p:nvPr userDrawn="1"/>
        </p:nvSpPr>
        <p:spPr>
          <a:xfrm>
            <a:off x="6129361" y="3234004"/>
            <a:ext cx="603050" cy="646331"/>
          </a:xfrm>
          <a:prstGeom prst="rect">
            <a:avLst/>
          </a:prstGeom>
          <a:noFill/>
        </p:spPr>
        <p:txBody>
          <a:bodyPr wrap="none" rtlCol="0" anchor="ctr">
            <a:spAutoFit/>
          </a:bodyPr>
          <a:lstStyle/>
          <a:p>
            <a:pPr algn="ctr"/>
            <a:r>
              <a:rPr lang="en-US" sz="3600" b="1">
                <a:solidFill>
                  <a:schemeClr val="accent3">
                    <a:lumMod val="40000"/>
                    <a:lumOff val="60000"/>
                  </a:schemeClr>
                </a:solidFill>
              </a:rPr>
              <a:t>W</a:t>
            </a:r>
          </a:p>
        </p:txBody>
      </p:sp>
      <p:sp>
        <p:nvSpPr>
          <p:cNvPr id="58" name="TextBox 57"/>
          <p:cNvSpPr txBox="1"/>
          <p:nvPr userDrawn="1"/>
        </p:nvSpPr>
        <p:spPr>
          <a:xfrm>
            <a:off x="5522791" y="3892735"/>
            <a:ext cx="497252" cy="646331"/>
          </a:xfrm>
          <a:prstGeom prst="rect">
            <a:avLst/>
          </a:prstGeom>
          <a:noFill/>
        </p:spPr>
        <p:txBody>
          <a:bodyPr wrap="none" rtlCol="0" anchor="ctr">
            <a:spAutoFit/>
          </a:bodyPr>
          <a:lstStyle/>
          <a:p>
            <a:pPr algn="ctr"/>
            <a:r>
              <a:rPr lang="en-US" sz="3600" b="1">
                <a:solidFill>
                  <a:schemeClr val="accent4">
                    <a:lumMod val="40000"/>
                    <a:lumOff val="60000"/>
                  </a:schemeClr>
                </a:solidFill>
              </a:rPr>
              <a:t>O</a:t>
            </a:r>
          </a:p>
        </p:txBody>
      </p:sp>
      <p:sp>
        <p:nvSpPr>
          <p:cNvPr id="59" name="TextBox 58"/>
          <p:cNvSpPr txBox="1"/>
          <p:nvPr userDrawn="1"/>
        </p:nvSpPr>
        <p:spPr>
          <a:xfrm>
            <a:off x="6211921" y="3892735"/>
            <a:ext cx="413896" cy="646331"/>
          </a:xfrm>
          <a:prstGeom prst="rect">
            <a:avLst/>
          </a:prstGeom>
          <a:noFill/>
        </p:spPr>
        <p:txBody>
          <a:bodyPr wrap="none" rtlCol="0" anchor="ctr">
            <a:spAutoFit/>
          </a:bodyPr>
          <a:lstStyle/>
          <a:p>
            <a:pPr algn="ctr"/>
            <a:r>
              <a:rPr lang="en-US" sz="3600" b="1">
                <a:solidFill>
                  <a:schemeClr val="accent6">
                    <a:lumMod val="20000"/>
                    <a:lumOff val="80000"/>
                  </a:schemeClr>
                </a:solidFill>
              </a:rPr>
              <a:t>T</a:t>
            </a:r>
          </a:p>
        </p:txBody>
      </p:sp>
      <p:grpSp>
        <p:nvGrpSpPr>
          <p:cNvPr id="28" name="Group 27"/>
          <p:cNvGrpSpPr/>
          <p:nvPr userDrawn="1"/>
        </p:nvGrpSpPr>
        <p:grpSpPr>
          <a:xfrm>
            <a:off x="0" y="6766560"/>
            <a:ext cx="12192000" cy="91440"/>
            <a:chOff x="0" y="4480421"/>
            <a:chExt cx="12192000" cy="91440"/>
          </a:xfrm>
        </p:grpSpPr>
        <p:sp>
          <p:nvSpPr>
            <p:cNvPr id="29" name="Rectangle 28"/>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349903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swot strength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Teardrop 8"/>
          <p:cNvSpPr/>
          <p:nvPr userDrawn="1"/>
        </p:nvSpPr>
        <p:spPr>
          <a:xfrm rot="5400000">
            <a:off x="8270775" y="2746872"/>
            <a:ext cx="2266926" cy="226692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13"/>
          <p:cNvSpPr>
            <a:spLocks noGrp="1"/>
          </p:cNvSpPr>
          <p:nvPr userDrawn="1">
            <p:ph type="body" sz="quarter" idx="13" hasCustomPrompt="1"/>
          </p:nvPr>
        </p:nvSpPr>
        <p:spPr>
          <a:xfrm>
            <a:off x="8429224" y="2922203"/>
            <a:ext cx="1920240" cy="1920240"/>
          </a:xfrm>
          <a:prstGeom prst="ellipse">
            <a:avLst/>
          </a:prstGeom>
          <a:solidFill>
            <a:schemeClr val="bg1">
              <a:lumMod val="95000"/>
            </a:schemeClr>
          </a:solidFill>
          <a:ln w="28575">
            <a:solidFill>
              <a:schemeClr val="accent1">
                <a:lumMod val="75000"/>
              </a:schemeClr>
            </a:solidFill>
          </a:ln>
        </p:spPr>
        <p:txBody>
          <a:bodyPr lIns="0" rIns="0">
            <a:normAutofit/>
          </a:bodyPr>
          <a:lstStyle>
            <a:lvl1pPr marL="0" indent="0" algn="ctr">
              <a:buFont typeface="Arial" panose="020B0604020202020204" pitchFamily="34" charset="0"/>
              <a:buNone/>
              <a:defRPr sz="1600" baseline="0"/>
            </a:lvl1pPr>
          </a:lstStyle>
          <a:p>
            <a:pPr lvl="0"/>
            <a:r>
              <a:rPr lang="en-US"/>
              <a:t>List main strengths here</a:t>
            </a:r>
          </a:p>
        </p:txBody>
      </p:sp>
      <p:sp>
        <p:nvSpPr>
          <p:cNvPr id="15" name="TextBox 14"/>
          <p:cNvSpPr txBox="1"/>
          <p:nvPr userDrawn="1"/>
        </p:nvSpPr>
        <p:spPr>
          <a:xfrm>
            <a:off x="10177919" y="4431556"/>
            <a:ext cx="402674" cy="646331"/>
          </a:xfrm>
          <a:prstGeom prst="rect">
            <a:avLst/>
          </a:prstGeom>
          <a:noFill/>
        </p:spPr>
        <p:txBody>
          <a:bodyPr wrap="none" rtlCol="0" anchor="ctr">
            <a:spAutoFit/>
          </a:bodyPr>
          <a:lstStyle/>
          <a:p>
            <a:pPr algn="ctr"/>
            <a:r>
              <a:rPr lang="en-US" sz="3600" b="1">
                <a:solidFill>
                  <a:schemeClr val="accent1">
                    <a:lumMod val="20000"/>
                    <a:lumOff val="80000"/>
                  </a:schemeClr>
                </a:solidFill>
              </a:rPr>
              <a:t>S</a:t>
            </a:r>
          </a:p>
        </p:txBody>
      </p:sp>
      <p:sp>
        <p:nvSpPr>
          <p:cNvPr id="39" name="Teardrop 38"/>
          <p:cNvSpPr/>
          <p:nvPr userDrawn="1"/>
        </p:nvSpPr>
        <p:spPr>
          <a:xfrm>
            <a:off x="9403917" y="5076110"/>
            <a:ext cx="1133784" cy="1133784"/>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1" name="Teardrop 40"/>
          <p:cNvSpPr/>
          <p:nvPr userDrawn="1"/>
        </p:nvSpPr>
        <p:spPr>
          <a:xfrm rot="16200000">
            <a:off x="10616948" y="5078225"/>
            <a:ext cx="1133784" cy="1133784"/>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2" name="Teardrop 41"/>
          <p:cNvSpPr/>
          <p:nvPr userDrawn="1"/>
        </p:nvSpPr>
        <p:spPr>
          <a:xfrm rot="10800000">
            <a:off x="10623242" y="3880335"/>
            <a:ext cx="1133784" cy="1133784"/>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7" name="TextBox 56"/>
          <p:cNvSpPr txBox="1"/>
          <p:nvPr userDrawn="1"/>
        </p:nvSpPr>
        <p:spPr>
          <a:xfrm>
            <a:off x="10559774" y="4699546"/>
            <a:ext cx="394660" cy="369332"/>
          </a:xfrm>
          <a:prstGeom prst="rect">
            <a:avLst/>
          </a:prstGeom>
          <a:noFill/>
        </p:spPr>
        <p:txBody>
          <a:bodyPr wrap="none" rtlCol="0" anchor="ctr">
            <a:spAutoFit/>
          </a:bodyPr>
          <a:lstStyle/>
          <a:p>
            <a:pPr algn="ctr"/>
            <a:r>
              <a:rPr lang="en-US" sz="1800" b="1">
                <a:solidFill>
                  <a:schemeClr val="accent3">
                    <a:lumMod val="40000"/>
                    <a:lumOff val="60000"/>
                  </a:schemeClr>
                </a:solidFill>
              </a:rPr>
              <a:t>W</a:t>
            </a:r>
          </a:p>
        </p:txBody>
      </p:sp>
      <p:sp>
        <p:nvSpPr>
          <p:cNvPr id="58" name="TextBox 57"/>
          <p:cNvSpPr txBox="1"/>
          <p:nvPr userDrawn="1"/>
        </p:nvSpPr>
        <p:spPr>
          <a:xfrm>
            <a:off x="10248055" y="5029005"/>
            <a:ext cx="340158" cy="369332"/>
          </a:xfrm>
          <a:prstGeom prst="rect">
            <a:avLst/>
          </a:prstGeom>
          <a:noFill/>
        </p:spPr>
        <p:txBody>
          <a:bodyPr wrap="none" rtlCol="0" anchor="ctr">
            <a:spAutoFit/>
          </a:bodyPr>
          <a:lstStyle/>
          <a:p>
            <a:pPr algn="ctr"/>
            <a:r>
              <a:rPr lang="en-US" sz="1800" b="1">
                <a:solidFill>
                  <a:schemeClr val="accent4">
                    <a:lumMod val="40000"/>
                    <a:lumOff val="60000"/>
                  </a:schemeClr>
                </a:solidFill>
              </a:rPr>
              <a:t>O</a:t>
            </a:r>
          </a:p>
        </p:txBody>
      </p:sp>
      <p:sp>
        <p:nvSpPr>
          <p:cNvPr id="59" name="TextBox 58"/>
          <p:cNvSpPr txBox="1"/>
          <p:nvPr userDrawn="1"/>
        </p:nvSpPr>
        <p:spPr>
          <a:xfrm>
            <a:off x="10592711" y="5029005"/>
            <a:ext cx="298480" cy="369332"/>
          </a:xfrm>
          <a:prstGeom prst="rect">
            <a:avLst/>
          </a:prstGeom>
          <a:noFill/>
        </p:spPr>
        <p:txBody>
          <a:bodyPr wrap="none" rtlCol="0" anchor="ctr">
            <a:spAutoFit/>
          </a:bodyPr>
          <a:lstStyle/>
          <a:p>
            <a:pPr algn="ctr"/>
            <a:r>
              <a:rPr lang="en-US" sz="1800" b="1">
                <a:solidFill>
                  <a:schemeClr val="accent6">
                    <a:lumMod val="20000"/>
                    <a:lumOff val="80000"/>
                  </a:schemeClr>
                </a:solidFill>
              </a:rPr>
              <a:t>T</a:t>
            </a:r>
          </a:p>
        </p:txBody>
      </p:sp>
      <p:sp>
        <p:nvSpPr>
          <p:cNvPr id="6" name="Text Placeholder 5"/>
          <p:cNvSpPr>
            <a:spLocks noGrp="1"/>
          </p:cNvSpPr>
          <p:nvPr userDrawn="1">
            <p:ph type="body" sz="quarter" idx="14"/>
          </p:nvPr>
        </p:nvSpPr>
        <p:spPr>
          <a:xfrm>
            <a:off x="482600" y="2438400"/>
            <a:ext cx="76708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userDrawn="1">
            <p:ph type="body" sz="quarter" idx="18" hasCustomPrompt="1"/>
          </p:nvPr>
        </p:nvSpPr>
        <p:spPr>
          <a:xfrm>
            <a:off x="482600" y="1709857"/>
            <a:ext cx="767080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STRENGTHS</a:t>
            </a:r>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78474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 pictures title and desc">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4256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3316627" y="1425680"/>
            <a:ext cx="2600055" cy="1957811"/>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1425679"/>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9240330" y="1425678"/>
            <a:ext cx="2600055" cy="1957811"/>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33814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3316627" y="3381481"/>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33814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9240330" y="3381479"/>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3514939"/>
            <a:ext cx="2596896" cy="431800"/>
          </a:xfrm>
        </p:spPr>
        <p:txBody>
          <a:bodyPr anchor="ctr">
            <a:normAutofit/>
          </a:bodyPr>
          <a:lstStyle>
            <a:lvl1pPr marL="0" indent="0" algn="ctr">
              <a:buNone/>
              <a:defRPr sz="2200">
                <a:solidFill>
                  <a:srgbClr val="324D5E"/>
                </a:solidFill>
              </a:defRPr>
            </a:lvl1pPr>
          </a:lstStyle>
          <a:p>
            <a:pPr lvl="0"/>
            <a:r>
              <a:rPr lang="en-US"/>
              <a:t>Project Here</a:t>
            </a:r>
          </a:p>
        </p:txBody>
      </p:sp>
      <p:sp>
        <p:nvSpPr>
          <p:cNvPr id="32" name="Text Placeholder 29"/>
          <p:cNvSpPr>
            <a:spLocks noGrp="1"/>
          </p:cNvSpPr>
          <p:nvPr>
            <p:ph type="body" sz="quarter" idx="19" hasCustomPrompt="1"/>
          </p:nvPr>
        </p:nvSpPr>
        <p:spPr>
          <a:xfrm>
            <a:off x="3316627" y="3514939"/>
            <a:ext cx="2596896" cy="431800"/>
          </a:xfrm>
        </p:spPr>
        <p:txBody>
          <a:bodyPr anchor="ctr">
            <a:normAutofit/>
          </a:bodyPr>
          <a:lstStyle>
            <a:lvl1pPr marL="0" indent="0" algn="ctr">
              <a:buNone/>
              <a:defRPr sz="2200">
                <a:solidFill>
                  <a:srgbClr val="324D5E"/>
                </a:solidFill>
              </a:defRPr>
            </a:lvl1pPr>
          </a:lstStyle>
          <a:p>
            <a:pPr lvl="0"/>
            <a:r>
              <a:rPr lang="en-US"/>
              <a:t>Project Here</a:t>
            </a:r>
          </a:p>
        </p:txBody>
      </p:sp>
      <p:sp>
        <p:nvSpPr>
          <p:cNvPr id="33" name="Text Placeholder 29"/>
          <p:cNvSpPr>
            <a:spLocks noGrp="1"/>
          </p:cNvSpPr>
          <p:nvPr>
            <p:ph type="body" sz="quarter" idx="20" hasCustomPrompt="1"/>
          </p:nvPr>
        </p:nvSpPr>
        <p:spPr>
          <a:xfrm>
            <a:off x="6278479" y="3514939"/>
            <a:ext cx="2596896" cy="431800"/>
          </a:xfrm>
        </p:spPr>
        <p:txBody>
          <a:bodyPr anchor="ctr">
            <a:normAutofit/>
          </a:bodyPr>
          <a:lstStyle>
            <a:lvl1pPr marL="0" indent="0" algn="ctr">
              <a:buNone/>
              <a:defRPr sz="2200">
                <a:solidFill>
                  <a:srgbClr val="324D5E"/>
                </a:solidFill>
              </a:defRPr>
            </a:lvl1pPr>
          </a:lstStyle>
          <a:p>
            <a:pPr lvl="0"/>
            <a:r>
              <a:rPr lang="en-US"/>
              <a:t>Project Here</a:t>
            </a:r>
          </a:p>
        </p:txBody>
      </p:sp>
      <p:sp>
        <p:nvSpPr>
          <p:cNvPr id="34" name="Text Placeholder 29"/>
          <p:cNvSpPr>
            <a:spLocks noGrp="1"/>
          </p:cNvSpPr>
          <p:nvPr>
            <p:ph type="body" sz="quarter" idx="21" hasCustomPrompt="1"/>
          </p:nvPr>
        </p:nvSpPr>
        <p:spPr>
          <a:xfrm>
            <a:off x="9240330" y="3514939"/>
            <a:ext cx="2596896" cy="431800"/>
          </a:xfrm>
        </p:spPr>
        <p:txBody>
          <a:bodyPr anchor="ctr">
            <a:normAutofit/>
          </a:bodyPr>
          <a:lstStyle>
            <a:lvl1pPr marL="0" indent="0" algn="ctr">
              <a:buNone/>
              <a:defRPr sz="2200">
                <a:solidFill>
                  <a:srgbClr val="324D5E"/>
                </a:solidFill>
              </a:defRPr>
            </a:lvl1pPr>
          </a:lstStyle>
          <a:p>
            <a:pPr lvl="0"/>
            <a:r>
              <a:rPr lang="en-US"/>
              <a:t>Project Here</a:t>
            </a:r>
          </a:p>
        </p:txBody>
      </p:sp>
      <p:sp>
        <p:nvSpPr>
          <p:cNvPr id="35" name="Text Placeholder 29"/>
          <p:cNvSpPr>
            <a:spLocks noGrp="1"/>
          </p:cNvSpPr>
          <p:nvPr>
            <p:ph type="body" sz="quarter" idx="22" hasCustomPrompt="1"/>
          </p:nvPr>
        </p:nvSpPr>
        <p:spPr>
          <a:xfrm>
            <a:off x="354775" y="3912557"/>
            <a:ext cx="2596896" cy="431800"/>
          </a:xfrm>
        </p:spPr>
        <p:txBody>
          <a:bodyPr anchor="ctr">
            <a:normAutofit/>
          </a:bodyPr>
          <a:lstStyle>
            <a:lvl1pPr marL="0" indent="0" algn="ctr">
              <a:buNone/>
              <a:defRPr sz="1800">
                <a:solidFill>
                  <a:srgbClr val="8C9CA6"/>
                </a:solidFill>
              </a:defRPr>
            </a:lvl1pPr>
          </a:lstStyle>
          <a:p>
            <a:pPr lvl="0"/>
            <a:r>
              <a:rPr lang="en-US"/>
              <a:t>Client Here</a:t>
            </a:r>
          </a:p>
        </p:txBody>
      </p:sp>
      <p:sp>
        <p:nvSpPr>
          <p:cNvPr id="36" name="Text Placeholder 29"/>
          <p:cNvSpPr>
            <a:spLocks noGrp="1"/>
          </p:cNvSpPr>
          <p:nvPr>
            <p:ph type="body" sz="quarter" idx="23" hasCustomPrompt="1"/>
          </p:nvPr>
        </p:nvSpPr>
        <p:spPr>
          <a:xfrm>
            <a:off x="3316627" y="3912557"/>
            <a:ext cx="2596896" cy="431800"/>
          </a:xfrm>
        </p:spPr>
        <p:txBody>
          <a:bodyPr anchor="ctr">
            <a:normAutofit/>
          </a:bodyPr>
          <a:lstStyle>
            <a:lvl1pPr marL="0" indent="0" algn="ctr">
              <a:buNone/>
              <a:defRPr sz="1800">
                <a:solidFill>
                  <a:srgbClr val="8C9CA6"/>
                </a:solidFill>
              </a:defRPr>
            </a:lvl1pPr>
          </a:lstStyle>
          <a:p>
            <a:pPr lvl="0"/>
            <a:r>
              <a:rPr lang="en-US"/>
              <a:t>Client Here</a:t>
            </a:r>
          </a:p>
        </p:txBody>
      </p:sp>
      <p:sp>
        <p:nvSpPr>
          <p:cNvPr id="37" name="Text Placeholder 29"/>
          <p:cNvSpPr>
            <a:spLocks noGrp="1"/>
          </p:cNvSpPr>
          <p:nvPr>
            <p:ph type="body" sz="quarter" idx="24" hasCustomPrompt="1"/>
          </p:nvPr>
        </p:nvSpPr>
        <p:spPr>
          <a:xfrm>
            <a:off x="6278479" y="3912557"/>
            <a:ext cx="2596896" cy="431800"/>
          </a:xfrm>
        </p:spPr>
        <p:txBody>
          <a:bodyPr anchor="ctr">
            <a:normAutofit/>
          </a:bodyPr>
          <a:lstStyle>
            <a:lvl1pPr marL="0" indent="0" algn="ctr">
              <a:buNone/>
              <a:defRPr sz="1800">
                <a:solidFill>
                  <a:srgbClr val="8C9CA6"/>
                </a:solidFill>
              </a:defRPr>
            </a:lvl1pPr>
          </a:lstStyle>
          <a:p>
            <a:pPr lvl="0"/>
            <a:r>
              <a:rPr lang="en-US"/>
              <a:t>Client Here</a:t>
            </a:r>
          </a:p>
        </p:txBody>
      </p:sp>
      <p:sp>
        <p:nvSpPr>
          <p:cNvPr id="38" name="Text Placeholder 29"/>
          <p:cNvSpPr>
            <a:spLocks noGrp="1"/>
          </p:cNvSpPr>
          <p:nvPr>
            <p:ph type="body" sz="quarter" idx="25" hasCustomPrompt="1"/>
          </p:nvPr>
        </p:nvSpPr>
        <p:spPr>
          <a:xfrm>
            <a:off x="9240330" y="3912557"/>
            <a:ext cx="2596896" cy="431800"/>
          </a:xfrm>
        </p:spPr>
        <p:txBody>
          <a:bodyPr anchor="ctr">
            <a:normAutofit/>
          </a:bodyPr>
          <a:lstStyle>
            <a:lvl1pPr marL="0" indent="0" algn="ctr">
              <a:buNone/>
              <a:defRPr sz="1800">
                <a:solidFill>
                  <a:srgbClr val="8C9CA6"/>
                </a:solidFill>
              </a:defRPr>
            </a:lvl1pPr>
          </a:lstStyle>
          <a:p>
            <a:pPr lvl="0"/>
            <a:r>
              <a:rPr lang="en-US"/>
              <a:t>Client Here</a:t>
            </a:r>
          </a:p>
        </p:txBody>
      </p:sp>
      <p:sp>
        <p:nvSpPr>
          <p:cNvPr id="29" name="Text Placeholder 29"/>
          <p:cNvSpPr>
            <a:spLocks noGrp="1"/>
          </p:cNvSpPr>
          <p:nvPr>
            <p:ph type="body" sz="quarter" idx="26" hasCustomPrompt="1"/>
          </p:nvPr>
        </p:nvSpPr>
        <p:spPr>
          <a:xfrm>
            <a:off x="35477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331487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Text Placeholder 29"/>
          <p:cNvSpPr>
            <a:spLocks noGrp="1"/>
          </p:cNvSpPr>
          <p:nvPr>
            <p:ph type="body" sz="quarter" idx="28" hasCustomPrompt="1"/>
          </p:nvPr>
        </p:nvSpPr>
        <p:spPr>
          <a:xfrm>
            <a:off x="627496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95003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swot weakness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038600" y="2438400"/>
            <a:ext cx="76708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038600" y="1673281"/>
            <a:ext cx="7670800"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Weaknesses</a:t>
            </a:r>
          </a:p>
        </p:txBody>
      </p:sp>
      <p:sp>
        <p:nvSpPr>
          <p:cNvPr id="34" name="Teardrop 33"/>
          <p:cNvSpPr/>
          <p:nvPr userDrawn="1"/>
        </p:nvSpPr>
        <p:spPr>
          <a:xfrm rot="5400000">
            <a:off x="278097" y="3889879"/>
            <a:ext cx="1132779" cy="113229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ardrop 34"/>
          <p:cNvSpPr/>
          <p:nvPr userDrawn="1"/>
        </p:nvSpPr>
        <p:spPr>
          <a:xfrm>
            <a:off x="272055" y="5086463"/>
            <a:ext cx="1132290" cy="1132779"/>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ardrop 35"/>
          <p:cNvSpPr/>
          <p:nvPr userDrawn="1"/>
        </p:nvSpPr>
        <p:spPr>
          <a:xfrm rot="16200000">
            <a:off x="1483243" y="5088821"/>
            <a:ext cx="1132779" cy="1132290"/>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1099084" y="5029005"/>
            <a:ext cx="340158" cy="369332"/>
          </a:xfrm>
          <a:prstGeom prst="rect">
            <a:avLst/>
          </a:prstGeom>
          <a:noFill/>
        </p:spPr>
        <p:txBody>
          <a:bodyPr wrap="none" rtlCol="0" anchor="ctr">
            <a:spAutoFit/>
          </a:bodyPr>
          <a:lstStyle/>
          <a:p>
            <a:pPr algn="ctr"/>
            <a:r>
              <a:rPr lang="en-US" sz="1800" b="1">
                <a:solidFill>
                  <a:schemeClr val="accent4">
                    <a:lumMod val="40000"/>
                    <a:lumOff val="60000"/>
                  </a:schemeClr>
                </a:solidFill>
              </a:rPr>
              <a:t>O</a:t>
            </a:r>
          </a:p>
        </p:txBody>
      </p:sp>
      <p:sp>
        <p:nvSpPr>
          <p:cNvPr id="38" name="TextBox 37"/>
          <p:cNvSpPr txBox="1"/>
          <p:nvPr userDrawn="1"/>
        </p:nvSpPr>
        <p:spPr>
          <a:xfrm>
            <a:off x="1451557" y="5029005"/>
            <a:ext cx="298480" cy="369332"/>
          </a:xfrm>
          <a:prstGeom prst="rect">
            <a:avLst/>
          </a:prstGeom>
          <a:noFill/>
        </p:spPr>
        <p:txBody>
          <a:bodyPr wrap="none" rtlCol="0" anchor="ctr">
            <a:spAutoFit/>
          </a:bodyPr>
          <a:lstStyle/>
          <a:p>
            <a:pPr algn="ctr"/>
            <a:r>
              <a:rPr lang="en-US" sz="1800" b="1">
                <a:solidFill>
                  <a:schemeClr val="accent6">
                    <a:lumMod val="20000"/>
                    <a:lumOff val="80000"/>
                  </a:schemeClr>
                </a:solidFill>
              </a:rPr>
              <a:t>T</a:t>
            </a:r>
          </a:p>
        </p:txBody>
      </p:sp>
      <p:sp>
        <p:nvSpPr>
          <p:cNvPr id="40" name="TextBox 39"/>
          <p:cNvSpPr txBox="1"/>
          <p:nvPr userDrawn="1"/>
        </p:nvSpPr>
        <p:spPr>
          <a:xfrm>
            <a:off x="1122328" y="4707987"/>
            <a:ext cx="293670" cy="369332"/>
          </a:xfrm>
          <a:prstGeom prst="rect">
            <a:avLst/>
          </a:prstGeom>
          <a:noFill/>
        </p:spPr>
        <p:txBody>
          <a:bodyPr wrap="none" rtlCol="0" anchor="ctr">
            <a:spAutoFit/>
          </a:bodyPr>
          <a:lstStyle/>
          <a:p>
            <a:pPr algn="ctr"/>
            <a:r>
              <a:rPr lang="en-US" sz="1800" b="1">
                <a:solidFill>
                  <a:schemeClr val="accent1">
                    <a:lumMod val="20000"/>
                    <a:lumOff val="80000"/>
                  </a:schemeClr>
                </a:solidFill>
              </a:rPr>
              <a:t>S</a:t>
            </a:r>
          </a:p>
        </p:txBody>
      </p:sp>
      <p:sp>
        <p:nvSpPr>
          <p:cNvPr id="43" name="Teardrop 42"/>
          <p:cNvSpPr/>
          <p:nvPr userDrawn="1"/>
        </p:nvSpPr>
        <p:spPr>
          <a:xfrm rot="10800000">
            <a:off x="1482315" y="2755337"/>
            <a:ext cx="2266926" cy="226692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13"/>
          <p:cNvSpPr>
            <a:spLocks noGrp="1"/>
          </p:cNvSpPr>
          <p:nvPr>
            <p:ph type="body" sz="quarter" idx="20"/>
          </p:nvPr>
        </p:nvSpPr>
        <p:spPr>
          <a:xfrm>
            <a:off x="1645061" y="2926439"/>
            <a:ext cx="1920240" cy="1920240"/>
          </a:xfrm>
          <a:prstGeom prst="ellipse">
            <a:avLst/>
          </a:prstGeom>
          <a:solidFill>
            <a:schemeClr val="bg1">
              <a:lumMod val="95000"/>
            </a:schemeClr>
          </a:solidFill>
          <a:ln w="28575">
            <a:solidFill>
              <a:schemeClr val="accent3">
                <a:lumMod val="75000"/>
              </a:schemeClr>
            </a:solidFill>
          </a:ln>
        </p:spPr>
        <p:txBody>
          <a:bodyPr>
            <a:normAutofit/>
          </a:bodyPr>
          <a:lstStyle>
            <a:lvl1pPr marL="0" indent="0" algn="ctr">
              <a:buNone/>
              <a:defRPr sz="1600"/>
            </a:lvl1pPr>
          </a:lstStyle>
          <a:p>
            <a:pPr lvl="0"/>
            <a:endParaRPr lang="en-US"/>
          </a:p>
        </p:txBody>
      </p:sp>
      <p:sp>
        <p:nvSpPr>
          <p:cNvPr id="45" name="TextBox 44"/>
          <p:cNvSpPr txBox="1"/>
          <p:nvPr userDrawn="1"/>
        </p:nvSpPr>
        <p:spPr>
          <a:xfrm>
            <a:off x="1434976" y="4496336"/>
            <a:ext cx="603050" cy="646331"/>
          </a:xfrm>
          <a:prstGeom prst="rect">
            <a:avLst/>
          </a:prstGeom>
          <a:noFill/>
        </p:spPr>
        <p:txBody>
          <a:bodyPr wrap="none" rtlCol="0" anchor="ctr">
            <a:spAutoFit/>
          </a:bodyPr>
          <a:lstStyle>
            <a:defPPr>
              <a:defRPr lang="en-US"/>
            </a:defPPr>
            <a:lvl1pPr algn="ctr">
              <a:defRPr b="1">
                <a:solidFill>
                  <a:schemeClr val="accent3">
                    <a:lumMod val="40000"/>
                    <a:lumOff val="60000"/>
                  </a:schemeClr>
                </a:solidFill>
              </a:defRPr>
            </a:lvl1pPr>
          </a:lstStyle>
          <a:p>
            <a:pPr lvl="0"/>
            <a:r>
              <a:rPr lang="en-US" sz="3600"/>
              <a:t>W</a:t>
            </a:r>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5569742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swot opportuniti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82600" y="2438400"/>
            <a:ext cx="76708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82600" y="1709857"/>
            <a:ext cx="767080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Opportunities</a:t>
            </a:r>
          </a:p>
        </p:txBody>
      </p:sp>
      <p:sp>
        <p:nvSpPr>
          <p:cNvPr id="26" name="Teardrop 25"/>
          <p:cNvSpPr/>
          <p:nvPr userDrawn="1"/>
        </p:nvSpPr>
        <p:spPr>
          <a:xfrm rot="5400000">
            <a:off x="9419251" y="2755944"/>
            <a:ext cx="1132779" cy="113229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ardrop 26"/>
          <p:cNvSpPr/>
          <p:nvPr userDrawn="1"/>
        </p:nvSpPr>
        <p:spPr>
          <a:xfrm rot="16200000">
            <a:off x="10624397" y="3954886"/>
            <a:ext cx="1132779" cy="1132290"/>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ardrop 27"/>
          <p:cNvSpPr/>
          <p:nvPr userDrawn="1"/>
        </p:nvSpPr>
        <p:spPr>
          <a:xfrm rot="10800000">
            <a:off x="10630927" y="2757813"/>
            <a:ext cx="1132290" cy="1132779"/>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userDrawn="1"/>
        </p:nvSpPr>
        <p:spPr>
          <a:xfrm>
            <a:off x="10559774" y="3574052"/>
            <a:ext cx="394660" cy="369332"/>
          </a:xfrm>
          <a:prstGeom prst="rect">
            <a:avLst/>
          </a:prstGeom>
          <a:noFill/>
        </p:spPr>
        <p:txBody>
          <a:bodyPr wrap="none" rtlCol="0" anchor="ctr">
            <a:spAutoFit/>
          </a:bodyPr>
          <a:lstStyle/>
          <a:p>
            <a:pPr algn="ctr"/>
            <a:r>
              <a:rPr lang="en-US" sz="1800" b="1">
                <a:solidFill>
                  <a:schemeClr val="accent3">
                    <a:lumMod val="40000"/>
                    <a:lumOff val="60000"/>
                  </a:schemeClr>
                </a:solidFill>
              </a:rPr>
              <a:t>W</a:t>
            </a:r>
          </a:p>
        </p:txBody>
      </p:sp>
      <p:sp>
        <p:nvSpPr>
          <p:cNvPr id="30" name="TextBox 29"/>
          <p:cNvSpPr txBox="1"/>
          <p:nvPr userDrawn="1"/>
        </p:nvSpPr>
        <p:spPr>
          <a:xfrm>
            <a:off x="10592711" y="3895070"/>
            <a:ext cx="298480" cy="369332"/>
          </a:xfrm>
          <a:prstGeom prst="rect">
            <a:avLst/>
          </a:prstGeom>
          <a:noFill/>
        </p:spPr>
        <p:txBody>
          <a:bodyPr wrap="none" rtlCol="0" anchor="ctr">
            <a:spAutoFit/>
          </a:bodyPr>
          <a:lstStyle/>
          <a:p>
            <a:pPr algn="ctr"/>
            <a:r>
              <a:rPr lang="en-US" sz="1800" b="1">
                <a:solidFill>
                  <a:schemeClr val="accent6">
                    <a:lumMod val="20000"/>
                    <a:lumOff val="80000"/>
                  </a:schemeClr>
                </a:solidFill>
              </a:rPr>
              <a:t>T</a:t>
            </a:r>
          </a:p>
        </p:txBody>
      </p:sp>
      <p:sp>
        <p:nvSpPr>
          <p:cNvPr id="31" name="TextBox 30"/>
          <p:cNvSpPr txBox="1"/>
          <p:nvPr userDrawn="1"/>
        </p:nvSpPr>
        <p:spPr>
          <a:xfrm>
            <a:off x="10232421" y="3574052"/>
            <a:ext cx="293670" cy="369332"/>
          </a:xfrm>
          <a:prstGeom prst="rect">
            <a:avLst/>
          </a:prstGeom>
          <a:noFill/>
        </p:spPr>
        <p:txBody>
          <a:bodyPr wrap="none" rtlCol="0" anchor="ctr">
            <a:spAutoFit/>
          </a:bodyPr>
          <a:lstStyle/>
          <a:p>
            <a:pPr algn="ctr"/>
            <a:r>
              <a:rPr lang="en-US" sz="1800" b="1">
                <a:solidFill>
                  <a:schemeClr val="accent1">
                    <a:lumMod val="20000"/>
                    <a:lumOff val="80000"/>
                  </a:schemeClr>
                </a:solidFill>
              </a:rPr>
              <a:t>S</a:t>
            </a:r>
          </a:p>
        </p:txBody>
      </p:sp>
      <p:sp>
        <p:nvSpPr>
          <p:cNvPr id="32" name="Teardrop 31"/>
          <p:cNvSpPr/>
          <p:nvPr userDrawn="1"/>
        </p:nvSpPr>
        <p:spPr>
          <a:xfrm>
            <a:off x="8284860" y="3952528"/>
            <a:ext cx="2266926" cy="226692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13"/>
          <p:cNvSpPr>
            <a:spLocks noGrp="1"/>
          </p:cNvSpPr>
          <p:nvPr>
            <p:ph type="body" sz="quarter" idx="15"/>
          </p:nvPr>
        </p:nvSpPr>
        <p:spPr>
          <a:xfrm>
            <a:off x="8449928" y="4127859"/>
            <a:ext cx="1920240" cy="1920240"/>
          </a:xfrm>
          <a:prstGeom prst="ellipse">
            <a:avLst/>
          </a:prstGeom>
          <a:solidFill>
            <a:schemeClr val="bg1">
              <a:lumMod val="95000"/>
            </a:schemeClr>
          </a:solidFill>
          <a:ln w="28575">
            <a:solidFill>
              <a:schemeClr val="accent4">
                <a:lumMod val="75000"/>
              </a:schemeClr>
            </a:solidFill>
          </a:ln>
        </p:spPr>
        <p:txBody>
          <a:bodyPr>
            <a:normAutofit/>
          </a:bodyPr>
          <a:lstStyle>
            <a:lvl1pPr marL="0" indent="0" algn="ctr">
              <a:buNone/>
              <a:defRPr sz="1600"/>
            </a:lvl1pPr>
          </a:lstStyle>
          <a:p>
            <a:pPr lvl="0"/>
            <a:endParaRPr lang="en-US"/>
          </a:p>
        </p:txBody>
      </p:sp>
      <p:sp>
        <p:nvSpPr>
          <p:cNvPr id="35" name="TextBox 34"/>
          <p:cNvSpPr txBox="1"/>
          <p:nvPr userDrawn="1"/>
        </p:nvSpPr>
        <p:spPr>
          <a:xfrm>
            <a:off x="10038916" y="3838867"/>
            <a:ext cx="497252" cy="646331"/>
          </a:xfrm>
          <a:prstGeom prst="rect">
            <a:avLst/>
          </a:prstGeom>
          <a:noFill/>
        </p:spPr>
        <p:txBody>
          <a:bodyPr wrap="none" rtlCol="0" anchor="ctr">
            <a:spAutoFit/>
          </a:bodyPr>
          <a:lstStyle>
            <a:defPPr>
              <a:defRPr lang="en-US"/>
            </a:defPPr>
            <a:lvl1pPr algn="ctr">
              <a:defRPr b="1">
                <a:solidFill>
                  <a:schemeClr val="accent4">
                    <a:lumMod val="40000"/>
                    <a:lumOff val="60000"/>
                  </a:schemeClr>
                </a:solidFill>
              </a:defRPr>
            </a:lvl1pPr>
          </a:lstStyle>
          <a:p>
            <a:pPr lvl="0"/>
            <a:r>
              <a:rPr lang="en-US" sz="3600"/>
              <a:t>O</a:t>
            </a:r>
          </a:p>
        </p:txBody>
      </p:sp>
      <p:grpSp>
        <p:nvGrpSpPr>
          <p:cNvPr id="24" name="Group 23"/>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017472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swot threat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038600" y="2438400"/>
            <a:ext cx="76708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038600" y="1709857"/>
            <a:ext cx="7670800" cy="498733"/>
          </a:xfrm>
          <a:solidFill>
            <a:schemeClr val="accent6"/>
          </a:solidFill>
          <a:ln>
            <a:solidFill>
              <a:schemeClr val="accent6"/>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Threats</a:t>
            </a:r>
          </a:p>
        </p:txBody>
      </p:sp>
      <p:sp>
        <p:nvSpPr>
          <p:cNvPr id="39" name="Teardrop 38"/>
          <p:cNvSpPr/>
          <p:nvPr userDrawn="1"/>
        </p:nvSpPr>
        <p:spPr>
          <a:xfrm rot="5400000">
            <a:off x="271811" y="2755087"/>
            <a:ext cx="1132779" cy="113229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ardrop 40"/>
          <p:cNvSpPr/>
          <p:nvPr userDrawn="1"/>
        </p:nvSpPr>
        <p:spPr>
          <a:xfrm>
            <a:off x="272056" y="3951671"/>
            <a:ext cx="1132290" cy="1132779"/>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ardrop 41"/>
          <p:cNvSpPr/>
          <p:nvPr userDrawn="1"/>
        </p:nvSpPr>
        <p:spPr>
          <a:xfrm rot="10800000">
            <a:off x="1489773" y="2756956"/>
            <a:ext cx="1132290" cy="1132779"/>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userDrawn="1"/>
        </p:nvSpPr>
        <p:spPr>
          <a:xfrm>
            <a:off x="1418620" y="3573195"/>
            <a:ext cx="394660" cy="369332"/>
          </a:xfrm>
          <a:prstGeom prst="rect">
            <a:avLst/>
          </a:prstGeom>
          <a:noFill/>
        </p:spPr>
        <p:txBody>
          <a:bodyPr wrap="none" rtlCol="0" anchor="ctr">
            <a:spAutoFit/>
          </a:bodyPr>
          <a:lstStyle/>
          <a:p>
            <a:pPr algn="ctr"/>
            <a:r>
              <a:rPr lang="en-US" sz="1800" b="1">
                <a:solidFill>
                  <a:schemeClr val="accent3">
                    <a:lumMod val="40000"/>
                    <a:lumOff val="60000"/>
                  </a:schemeClr>
                </a:solidFill>
              </a:rPr>
              <a:t>W</a:t>
            </a:r>
          </a:p>
        </p:txBody>
      </p:sp>
      <p:sp>
        <p:nvSpPr>
          <p:cNvPr id="46" name="TextBox 45"/>
          <p:cNvSpPr txBox="1"/>
          <p:nvPr userDrawn="1"/>
        </p:nvSpPr>
        <p:spPr>
          <a:xfrm>
            <a:off x="1099084" y="3894213"/>
            <a:ext cx="340158" cy="369332"/>
          </a:xfrm>
          <a:prstGeom prst="rect">
            <a:avLst/>
          </a:prstGeom>
          <a:noFill/>
        </p:spPr>
        <p:txBody>
          <a:bodyPr wrap="none" rtlCol="0" anchor="ctr">
            <a:spAutoFit/>
          </a:bodyPr>
          <a:lstStyle/>
          <a:p>
            <a:pPr algn="ctr"/>
            <a:r>
              <a:rPr lang="en-US" sz="1800" b="1">
                <a:solidFill>
                  <a:schemeClr val="accent4">
                    <a:lumMod val="40000"/>
                    <a:lumOff val="60000"/>
                  </a:schemeClr>
                </a:solidFill>
              </a:rPr>
              <a:t>O</a:t>
            </a:r>
          </a:p>
        </p:txBody>
      </p:sp>
      <p:sp>
        <p:nvSpPr>
          <p:cNvPr id="47" name="TextBox 46"/>
          <p:cNvSpPr txBox="1"/>
          <p:nvPr userDrawn="1"/>
        </p:nvSpPr>
        <p:spPr>
          <a:xfrm>
            <a:off x="1122328" y="3573195"/>
            <a:ext cx="293670" cy="369332"/>
          </a:xfrm>
          <a:prstGeom prst="rect">
            <a:avLst/>
          </a:prstGeom>
          <a:noFill/>
        </p:spPr>
        <p:txBody>
          <a:bodyPr wrap="none" rtlCol="0" anchor="ctr">
            <a:spAutoFit/>
          </a:bodyPr>
          <a:lstStyle/>
          <a:p>
            <a:pPr algn="ctr"/>
            <a:r>
              <a:rPr lang="en-US" sz="1800" b="1">
                <a:solidFill>
                  <a:schemeClr val="accent1">
                    <a:lumMod val="20000"/>
                    <a:lumOff val="80000"/>
                  </a:schemeClr>
                </a:solidFill>
              </a:rPr>
              <a:t>S</a:t>
            </a:r>
          </a:p>
        </p:txBody>
      </p:sp>
      <p:sp>
        <p:nvSpPr>
          <p:cNvPr id="48" name="Teardrop 47"/>
          <p:cNvSpPr/>
          <p:nvPr userDrawn="1"/>
        </p:nvSpPr>
        <p:spPr>
          <a:xfrm rot="16200000">
            <a:off x="1482315" y="3951671"/>
            <a:ext cx="2266926" cy="2266926"/>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13"/>
          <p:cNvSpPr>
            <a:spLocks noGrp="1"/>
          </p:cNvSpPr>
          <p:nvPr>
            <p:ph type="body" sz="quarter" idx="16"/>
          </p:nvPr>
        </p:nvSpPr>
        <p:spPr>
          <a:xfrm>
            <a:off x="1657646" y="4122773"/>
            <a:ext cx="1920240" cy="1920240"/>
          </a:xfrm>
          <a:prstGeom prst="ellipse">
            <a:avLst/>
          </a:prstGeom>
          <a:solidFill>
            <a:schemeClr val="bg1">
              <a:lumMod val="95000"/>
            </a:schemeClr>
          </a:solidFill>
          <a:ln w="28575">
            <a:solidFill>
              <a:schemeClr val="accent6">
                <a:lumMod val="75000"/>
              </a:schemeClr>
            </a:solidFill>
          </a:ln>
        </p:spPr>
        <p:txBody>
          <a:bodyPr>
            <a:normAutofit/>
          </a:bodyPr>
          <a:lstStyle>
            <a:lvl1pPr marL="0" indent="0" algn="ctr">
              <a:buNone/>
              <a:defRPr sz="1600"/>
            </a:lvl1pPr>
          </a:lstStyle>
          <a:p>
            <a:pPr lvl="0"/>
            <a:endParaRPr lang="en-US"/>
          </a:p>
        </p:txBody>
      </p:sp>
      <p:sp>
        <p:nvSpPr>
          <p:cNvPr id="50" name="TextBox 49"/>
          <p:cNvSpPr txBox="1"/>
          <p:nvPr userDrawn="1"/>
        </p:nvSpPr>
        <p:spPr>
          <a:xfrm>
            <a:off x="1474704" y="3840552"/>
            <a:ext cx="413896" cy="646331"/>
          </a:xfrm>
          <a:prstGeom prst="rect">
            <a:avLst/>
          </a:prstGeom>
          <a:noFill/>
        </p:spPr>
        <p:txBody>
          <a:bodyPr wrap="none" rtlCol="0" anchor="ctr">
            <a:spAutoFit/>
          </a:bodyPr>
          <a:lstStyle/>
          <a:p>
            <a:pPr algn="ctr"/>
            <a:r>
              <a:rPr lang="en-US" sz="3600" b="1">
                <a:solidFill>
                  <a:schemeClr val="accent6">
                    <a:lumMod val="20000"/>
                    <a:lumOff val="80000"/>
                  </a:schemeClr>
                </a:solidFill>
              </a:rPr>
              <a:t>T</a:t>
            </a:r>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724487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5 hexagons">
    <p:spTree>
      <p:nvGrpSpPr>
        <p:cNvPr id="1" name=""/>
        <p:cNvGrpSpPr/>
        <p:nvPr/>
      </p:nvGrpSpPr>
      <p:grpSpPr>
        <a:xfrm>
          <a:off x="0" y="0"/>
          <a:ext cx="0" cy="0"/>
          <a:chOff x="0" y="0"/>
          <a:chExt cx="0" cy="0"/>
        </a:xfrm>
      </p:grpSpPr>
      <p:cxnSp>
        <p:nvCxnSpPr>
          <p:cNvPr id="32" name="Straight Connector 31"/>
          <p:cNvCxnSpPr/>
          <p:nvPr userDrawn="1"/>
        </p:nvCxnSpPr>
        <p:spPr>
          <a:xfrm flipH="1" flipV="1">
            <a:off x="2952750" y="2047876"/>
            <a:ext cx="6276975" cy="358139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flipV="1">
            <a:off x="2962275" y="1981200"/>
            <a:ext cx="6267450" cy="36385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0" name="Group 59"/>
          <p:cNvGrpSpPr/>
          <p:nvPr userDrawn="1"/>
        </p:nvGrpSpPr>
        <p:grpSpPr>
          <a:xfrm>
            <a:off x="6886811" y="1395985"/>
            <a:ext cx="2828102" cy="4860167"/>
            <a:chOff x="2477087" y="1395985"/>
            <a:chExt cx="2828102" cy="4860167"/>
          </a:xfrm>
        </p:grpSpPr>
        <p:sp>
          <p:nvSpPr>
            <p:cNvPr id="61" name="Hexagon 60"/>
            <p:cNvSpPr/>
            <p:nvPr userDrawn="1"/>
          </p:nvSpPr>
          <p:spPr>
            <a:xfrm>
              <a:off x="2477088" y="1395985"/>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2" name="Hexagon 61"/>
            <p:cNvSpPr/>
            <p:nvPr userDrawn="1"/>
          </p:nvSpPr>
          <p:spPr>
            <a:xfrm>
              <a:off x="2477087" y="3818843"/>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grpSp>
        <p:nvGrpSpPr>
          <p:cNvPr id="16" name="Group 15"/>
          <p:cNvGrpSpPr/>
          <p:nvPr userDrawn="1"/>
        </p:nvGrpSpPr>
        <p:grpSpPr>
          <a:xfrm>
            <a:off x="2477087" y="1395985"/>
            <a:ext cx="2828102" cy="4860167"/>
            <a:chOff x="2477087" y="1395985"/>
            <a:chExt cx="2828102" cy="4860167"/>
          </a:xfrm>
        </p:grpSpPr>
        <p:sp>
          <p:nvSpPr>
            <p:cNvPr id="58" name="Hexagon 57"/>
            <p:cNvSpPr/>
            <p:nvPr userDrawn="1"/>
          </p:nvSpPr>
          <p:spPr>
            <a:xfrm>
              <a:off x="2477088" y="1395985"/>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9" name="Hexagon 58"/>
            <p:cNvSpPr/>
            <p:nvPr userDrawn="1"/>
          </p:nvSpPr>
          <p:spPr>
            <a:xfrm>
              <a:off x="2477087" y="3818843"/>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5" name="Text Placeholder 11"/>
          <p:cNvSpPr>
            <a:spLocks noGrp="1"/>
          </p:cNvSpPr>
          <p:nvPr>
            <p:ph type="body" sz="quarter" idx="13" hasCustomPrompt="1"/>
          </p:nvPr>
        </p:nvSpPr>
        <p:spPr>
          <a:xfrm>
            <a:off x="4839066" y="2735279"/>
            <a:ext cx="2514600" cy="2167128"/>
          </a:xfrm>
          <a:prstGeom prst="hexagon">
            <a:avLst/>
          </a:prstGeom>
          <a:solidFill>
            <a:schemeClr val="accent3"/>
          </a:solidFill>
        </p:spPr>
        <p:txBody>
          <a:bodyPr anchor="ctr">
            <a:normAutofit/>
          </a:bodyPr>
          <a:lstStyle>
            <a:lvl1pPr marL="0" indent="0" algn="ctr">
              <a:buNone/>
              <a:defRPr sz="2400" b="1" baseline="0">
                <a:solidFill>
                  <a:schemeClr val="bg1"/>
                </a:solidFill>
              </a:defRPr>
            </a:lvl1pPr>
          </a:lstStyle>
          <a:p>
            <a:pPr lvl="0"/>
            <a:r>
              <a:rPr lang="en-US"/>
              <a:t>TITLE</a:t>
            </a:r>
          </a:p>
        </p:txBody>
      </p:sp>
      <p:sp>
        <p:nvSpPr>
          <p:cNvPr id="43" name="Text Placeholder 11"/>
          <p:cNvSpPr>
            <a:spLocks noGrp="1"/>
          </p:cNvSpPr>
          <p:nvPr>
            <p:ph type="body" sz="quarter" idx="14" hasCustomPrompt="1"/>
          </p:nvPr>
        </p:nvSpPr>
        <p:spPr>
          <a:xfrm>
            <a:off x="2633838" y="1531076"/>
            <a:ext cx="2514600" cy="2167128"/>
          </a:xfrm>
          <a:prstGeom prst="hexagon">
            <a:avLst/>
          </a:prstGeom>
          <a:solidFill>
            <a:schemeClr val="accent1"/>
          </a:solidFill>
        </p:spPr>
        <p:txBody>
          <a:bodyPr anchor="ctr">
            <a:normAutofit/>
          </a:bodyPr>
          <a:lstStyle>
            <a:lvl1pPr marL="0" indent="0" algn="ctr">
              <a:buNone/>
              <a:defRPr sz="2400" b="1" baseline="0">
                <a:solidFill>
                  <a:schemeClr val="bg1"/>
                </a:solidFill>
              </a:defRPr>
            </a:lvl1pPr>
          </a:lstStyle>
          <a:p>
            <a:pPr lvl="0"/>
            <a:r>
              <a:rPr lang="en-US"/>
              <a:t>Title 1</a:t>
            </a:r>
          </a:p>
        </p:txBody>
      </p:sp>
      <p:sp>
        <p:nvSpPr>
          <p:cNvPr id="44" name="Text Placeholder 11"/>
          <p:cNvSpPr>
            <a:spLocks noGrp="1"/>
          </p:cNvSpPr>
          <p:nvPr>
            <p:ph type="body" sz="quarter" idx="15" hasCustomPrompt="1"/>
          </p:nvPr>
        </p:nvSpPr>
        <p:spPr>
          <a:xfrm>
            <a:off x="7043562" y="1531076"/>
            <a:ext cx="2514600" cy="2167128"/>
          </a:xfrm>
          <a:prstGeom prst="hexagon">
            <a:avLst/>
          </a:prstGeom>
          <a:solidFill>
            <a:schemeClr val="accent4"/>
          </a:solidFill>
        </p:spPr>
        <p:txBody>
          <a:bodyPr anchor="ctr">
            <a:normAutofit/>
          </a:bodyPr>
          <a:lstStyle>
            <a:lvl1pPr marL="0" indent="0" algn="ctr">
              <a:buNone/>
              <a:defRPr sz="2400" b="1" baseline="0">
                <a:solidFill>
                  <a:schemeClr val="bg1"/>
                </a:solidFill>
              </a:defRPr>
            </a:lvl1pPr>
          </a:lstStyle>
          <a:p>
            <a:pPr lvl="0"/>
            <a:r>
              <a:rPr lang="en-US"/>
              <a:t>Title 2</a:t>
            </a:r>
          </a:p>
        </p:txBody>
      </p:sp>
      <p:sp>
        <p:nvSpPr>
          <p:cNvPr id="51" name="Text Placeholder 11"/>
          <p:cNvSpPr>
            <a:spLocks noGrp="1"/>
          </p:cNvSpPr>
          <p:nvPr>
            <p:ph type="body" sz="quarter" idx="16" hasCustomPrompt="1"/>
          </p:nvPr>
        </p:nvSpPr>
        <p:spPr>
          <a:xfrm>
            <a:off x="2633838" y="3945895"/>
            <a:ext cx="2514600" cy="2167128"/>
          </a:xfrm>
          <a:prstGeom prst="hexagon">
            <a:avLst/>
          </a:prstGeom>
          <a:solidFill>
            <a:schemeClr val="accent2"/>
          </a:solidFill>
        </p:spPr>
        <p:txBody>
          <a:bodyPr anchor="ctr">
            <a:normAutofit/>
          </a:bodyPr>
          <a:lstStyle>
            <a:lvl1pPr marL="0" indent="0" algn="ctr">
              <a:buNone/>
              <a:defRPr sz="2400" b="1" baseline="0">
                <a:solidFill>
                  <a:schemeClr val="bg1"/>
                </a:solidFill>
              </a:defRPr>
            </a:lvl1pPr>
          </a:lstStyle>
          <a:p>
            <a:pPr lvl="0"/>
            <a:r>
              <a:rPr lang="en-US"/>
              <a:t>Title 3</a:t>
            </a:r>
          </a:p>
        </p:txBody>
      </p:sp>
      <p:sp>
        <p:nvSpPr>
          <p:cNvPr id="52" name="Text Placeholder 11"/>
          <p:cNvSpPr>
            <a:spLocks noGrp="1"/>
          </p:cNvSpPr>
          <p:nvPr>
            <p:ph type="body" sz="quarter" idx="17" hasCustomPrompt="1"/>
          </p:nvPr>
        </p:nvSpPr>
        <p:spPr>
          <a:xfrm>
            <a:off x="7043562" y="3945895"/>
            <a:ext cx="2514600" cy="2167128"/>
          </a:xfrm>
          <a:prstGeom prst="hexagon">
            <a:avLst/>
          </a:prstGeom>
          <a:solidFill>
            <a:schemeClr val="accent5"/>
          </a:solidFill>
        </p:spPr>
        <p:txBody>
          <a:bodyPr anchor="ctr">
            <a:normAutofit/>
          </a:bodyPr>
          <a:lstStyle>
            <a:lvl1pPr marL="0" indent="0" algn="ctr">
              <a:buNone/>
              <a:defRPr sz="2400" b="1" baseline="0">
                <a:solidFill>
                  <a:schemeClr val="bg1"/>
                </a:solidFill>
              </a:defRPr>
            </a:lvl1pPr>
          </a:lstStyle>
          <a:p>
            <a:pPr lvl="0"/>
            <a:r>
              <a:rPr lang="en-US"/>
              <a:t>Title 4</a:t>
            </a:r>
          </a:p>
        </p:txBody>
      </p:sp>
      <p:sp>
        <p:nvSpPr>
          <p:cNvPr id="14" name="Text Placeholder 13"/>
          <p:cNvSpPr>
            <a:spLocks noGrp="1"/>
          </p:cNvSpPr>
          <p:nvPr>
            <p:ph type="body" sz="quarter" idx="18" hasCustomPrompt="1"/>
          </p:nvPr>
        </p:nvSpPr>
        <p:spPr>
          <a:xfrm>
            <a:off x="201051" y="1533015"/>
            <a:ext cx="2279650" cy="2165188"/>
          </a:xfrm>
        </p:spPr>
        <p:txBody>
          <a:bodyPr>
            <a:normAutofit/>
          </a:bodyPr>
          <a:lstStyle>
            <a:lvl1pPr>
              <a:defRPr sz="1400" baseline="0">
                <a:solidFill>
                  <a:schemeClr val="accent1">
                    <a:lumMod val="75000"/>
                  </a:schemeClr>
                </a:solidFill>
              </a:defRPr>
            </a:lvl1pPr>
          </a:lstStyle>
          <a:p>
            <a:pPr lvl="0"/>
            <a:r>
              <a:rPr lang="en-US"/>
              <a:t>List items for Title 1</a:t>
            </a:r>
          </a:p>
        </p:txBody>
      </p:sp>
      <p:sp>
        <p:nvSpPr>
          <p:cNvPr id="54" name="Text Placeholder 13"/>
          <p:cNvSpPr>
            <a:spLocks noGrp="1"/>
          </p:cNvSpPr>
          <p:nvPr>
            <p:ph type="body" sz="quarter" idx="20" hasCustomPrompt="1"/>
          </p:nvPr>
        </p:nvSpPr>
        <p:spPr>
          <a:xfrm>
            <a:off x="5305188" y="1283385"/>
            <a:ext cx="1581623" cy="1452164"/>
          </a:xfrm>
        </p:spPr>
        <p:txBody>
          <a:bodyPr>
            <a:normAutofit/>
          </a:bodyPr>
          <a:lstStyle>
            <a:lvl1pPr>
              <a:defRPr sz="1400" baseline="0">
                <a:solidFill>
                  <a:schemeClr val="accent3">
                    <a:lumMod val="75000"/>
                  </a:schemeClr>
                </a:solidFill>
              </a:defRPr>
            </a:lvl1pPr>
          </a:lstStyle>
          <a:p>
            <a:pPr lvl="0"/>
            <a:r>
              <a:rPr lang="en-US"/>
              <a:t>List items for TITLE</a:t>
            </a:r>
          </a:p>
        </p:txBody>
      </p:sp>
      <p:sp>
        <p:nvSpPr>
          <p:cNvPr id="55" name="Text Placeholder 13"/>
          <p:cNvSpPr>
            <a:spLocks noGrp="1"/>
          </p:cNvSpPr>
          <p:nvPr>
            <p:ph type="body" sz="quarter" idx="21" hasCustomPrompt="1"/>
          </p:nvPr>
        </p:nvSpPr>
        <p:spPr>
          <a:xfrm>
            <a:off x="9714912" y="1533014"/>
            <a:ext cx="2279650" cy="2165189"/>
          </a:xfrm>
        </p:spPr>
        <p:txBody>
          <a:bodyPr>
            <a:normAutofit/>
          </a:bodyPr>
          <a:lstStyle>
            <a:lvl1pPr>
              <a:defRPr sz="1400" baseline="0">
                <a:solidFill>
                  <a:schemeClr val="accent4">
                    <a:lumMod val="75000"/>
                  </a:schemeClr>
                </a:solidFill>
              </a:defRPr>
            </a:lvl1pPr>
          </a:lstStyle>
          <a:p>
            <a:pPr lvl="0"/>
            <a:r>
              <a:rPr lang="en-US"/>
              <a:t>List items for Title 2</a:t>
            </a:r>
          </a:p>
        </p:txBody>
      </p:sp>
      <p:sp>
        <p:nvSpPr>
          <p:cNvPr id="56" name="Text Placeholder 13"/>
          <p:cNvSpPr>
            <a:spLocks noGrp="1"/>
          </p:cNvSpPr>
          <p:nvPr>
            <p:ph type="body" sz="quarter" idx="22" hasCustomPrompt="1"/>
          </p:nvPr>
        </p:nvSpPr>
        <p:spPr>
          <a:xfrm>
            <a:off x="201051" y="3957340"/>
            <a:ext cx="2279650" cy="2165188"/>
          </a:xfrm>
        </p:spPr>
        <p:txBody>
          <a:bodyPr>
            <a:normAutofit/>
          </a:bodyPr>
          <a:lstStyle>
            <a:lvl1pPr>
              <a:defRPr sz="1400" baseline="0"/>
            </a:lvl1pPr>
          </a:lstStyle>
          <a:p>
            <a:pPr lvl="0"/>
            <a:r>
              <a:rPr lang="en-US"/>
              <a:t>List items for Title 3</a:t>
            </a:r>
          </a:p>
        </p:txBody>
      </p:sp>
      <p:sp>
        <p:nvSpPr>
          <p:cNvPr id="57" name="Text Placeholder 13"/>
          <p:cNvSpPr>
            <a:spLocks noGrp="1"/>
          </p:cNvSpPr>
          <p:nvPr>
            <p:ph type="body" sz="quarter" idx="23" hasCustomPrompt="1"/>
          </p:nvPr>
        </p:nvSpPr>
        <p:spPr>
          <a:xfrm>
            <a:off x="9714912" y="3957339"/>
            <a:ext cx="2279650" cy="2165189"/>
          </a:xfrm>
        </p:spPr>
        <p:txBody>
          <a:bodyPr>
            <a:normAutofit/>
          </a:bodyPr>
          <a:lstStyle>
            <a:lvl1pPr>
              <a:defRPr sz="1400" baseline="0">
                <a:solidFill>
                  <a:schemeClr val="accent5"/>
                </a:solidFill>
              </a:defRPr>
            </a:lvl1pPr>
          </a:lstStyle>
          <a:p>
            <a:pPr lvl="0"/>
            <a:r>
              <a:rPr lang="en-US"/>
              <a:t>List items for Title 4</a:t>
            </a:r>
          </a:p>
        </p:txBody>
      </p:sp>
      <p:sp>
        <p:nvSpPr>
          <p:cNvPr id="63" name="Text Placeholder 13"/>
          <p:cNvSpPr>
            <a:spLocks noGrp="1"/>
          </p:cNvSpPr>
          <p:nvPr>
            <p:ph type="body" sz="quarter" idx="24" hasCustomPrompt="1"/>
          </p:nvPr>
        </p:nvSpPr>
        <p:spPr>
          <a:xfrm>
            <a:off x="5305188" y="4958177"/>
            <a:ext cx="1581623" cy="1452164"/>
          </a:xfrm>
        </p:spPr>
        <p:txBody>
          <a:bodyPr>
            <a:normAutofit/>
          </a:bodyPr>
          <a:lstStyle>
            <a:lvl1pPr>
              <a:defRPr sz="1400" baseline="0">
                <a:solidFill>
                  <a:schemeClr val="accent3">
                    <a:lumMod val="75000"/>
                  </a:schemeClr>
                </a:solidFill>
              </a:defRPr>
            </a:lvl1pPr>
          </a:lstStyle>
          <a:p>
            <a:pPr lvl="0"/>
            <a:r>
              <a:rPr lang="en-US"/>
              <a:t>List items for TITLE</a:t>
            </a:r>
          </a:p>
        </p:txBody>
      </p:sp>
      <p:grpSp>
        <p:nvGrpSpPr>
          <p:cNvPr id="34" name="Group 33"/>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054531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4 titles and list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9" name="Text Placeholder 13"/>
          <p:cNvSpPr>
            <a:spLocks noGrp="1"/>
          </p:cNvSpPr>
          <p:nvPr>
            <p:ph type="body" sz="quarter" idx="18" hasCustomPrompt="1"/>
          </p:nvPr>
        </p:nvSpPr>
        <p:spPr>
          <a:xfrm>
            <a:off x="301518" y="1533015"/>
            <a:ext cx="2279650" cy="2165188"/>
          </a:xfrm>
        </p:spPr>
        <p:txBody>
          <a:bodyPr tIns="640080">
            <a:normAutofit/>
          </a:bodyPr>
          <a:lstStyle>
            <a:lvl1pPr>
              <a:defRPr sz="1400" baseline="0">
                <a:solidFill>
                  <a:schemeClr val="accent1"/>
                </a:solidFill>
              </a:defRPr>
            </a:lvl1pPr>
          </a:lstStyle>
          <a:p>
            <a:pPr lvl="0"/>
            <a:r>
              <a:rPr lang="en-US"/>
              <a:t>List items for Title 1</a:t>
            </a:r>
          </a:p>
        </p:txBody>
      </p:sp>
      <p:sp>
        <p:nvSpPr>
          <p:cNvPr id="100" name="Text Placeholder 13"/>
          <p:cNvSpPr>
            <a:spLocks noGrp="1"/>
          </p:cNvSpPr>
          <p:nvPr>
            <p:ph type="body" sz="quarter" idx="21" hasCustomPrompt="1"/>
          </p:nvPr>
        </p:nvSpPr>
        <p:spPr>
          <a:xfrm>
            <a:off x="9652448" y="1533014"/>
            <a:ext cx="2279650" cy="2165189"/>
          </a:xfrm>
        </p:spPr>
        <p:txBody>
          <a:bodyPr vert="horz" lIns="91440" tIns="640080" rIns="91440" bIns="45720" rtlCol="0">
            <a:normAutofit/>
          </a:bodyPr>
          <a:lstStyle>
            <a:lvl1pPr>
              <a:defRPr lang="en-US" sz="1400" baseline="0">
                <a:solidFill>
                  <a:schemeClr val="accent1"/>
                </a:solidFill>
              </a:defRPr>
            </a:lvl1pPr>
          </a:lstStyle>
          <a:p>
            <a:pPr lvl="0"/>
            <a:r>
              <a:rPr lang="en-US"/>
              <a:t>List items for Title 2</a:t>
            </a:r>
          </a:p>
        </p:txBody>
      </p:sp>
      <p:sp>
        <p:nvSpPr>
          <p:cNvPr id="101" name="Text Placeholder 13"/>
          <p:cNvSpPr>
            <a:spLocks noGrp="1"/>
          </p:cNvSpPr>
          <p:nvPr>
            <p:ph type="body" sz="quarter" idx="22" hasCustomPrompt="1"/>
          </p:nvPr>
        </p:nvSpPr>
        <p:spPr>
          <a:xfrm>
            <a:off x="301518" y="3957340"/>
            <a:ext cx="2279650" cy="2165188"/>
          </a:xfrm>
        </p:spPr>
        <p:txBody>
          <a:bodyPr vert="horz" lIns="91440" tIns="640080" rIns="91440" bIns="45720" rtlCol="0">
            <a:normAutofit/>
          </a:bodyPr>
          <a:lstStyle>
            <a:lvl1pPr>
              <a:defRPr lang="en-US" sz="1400" baseline="0">
                <a:solidFill>
                  <a:schemeClr val="accent1"/>
                </a:solidFill>
              </a:defRPr>
            </a:lvl1pPr>
          </a:lstStyle>
          <a:p>
            <a:pPr lvl="0"/>
            <a:r>
              <a:rPr lang="en-US"/>
              <a:t>List items for Title 3</a:t>
            </a:r>
          </a:p>
        </p:txBody>
      </p:sp>
      <p:sp>
        <p:nvSpPr>
          <p:cNvPr id="102" name="Text Placeholder 13"/>
          <p:cNvSpPr>
            <a:spLocks noGrp="1"/>
          </p:cNvSpPr>
          <p:nvPr>
            <p:ph type="body" sz="quarter" idx="23" hasCustomPrompt="1"/>
          </p:nvPr>
        </p:nvSpPr>
        <p:spPr>
          <a:xfrm>
            <a:off x="9652448" y="3957339"/>
            <a:ext cx="2279650" cy="2165189"/>
          </a:xfrm>
        </p:spPr>
        <p:txBody>
          <a:bodyPr vert="horz" lIns="91440" tIns="640080" rIns="91440" bIns="45720" rtlCol="0">
            <a:normAutofit/>
          </a:bodyPr>
          <a:lstStyle>
            <a:lvl1pPr>
              <a:defRPr lang="en-US" sz="1400" baseline="0">
                <a:solidFill>
                  <a:schemeClr val="accent1"/>
                </a:solidFill>
              </a:defRPr>
            </a:lvl1pPr>
          </a:lstStyle>
          <a:p>
            <a:pPr lvl="0"/>
            <a:r>
              <a:rPr lang="en-US"/>
              <a:t>List items for Title 4</a:t>
            </a:r>
          </a:p>
        </p:txBody>
      </p:sp>
      <p:sp>
        <p:nvSpPr>
          <p:cNvPr id="106" name="Text Placeholder 12"/>
          <p:cNvSpPr>
            <a:spLocks noGrp="1"/>
          </p:cNvSpPr>
          <p:nvPr>
            <p:ph type="body" sz="quarter" idx="24" hasCustomPrompt="1"/>
          </p:nvPr>
        </p:nvSpPr>
        <p:spPr>
          <a:xfrm>
            <a:off x="301518" y="1533015"/>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a:t>Title 1</a:t>
            </a:r>
          </a:p>
        </p:txBody>
      </p:sp>
      <p:sp>
        <p:nvSpPr>
          <p:cNvPr id="107" name="Text Placeholder 12"/>
          <p:cNvSpPr>
            <a:spLocks noGrp="1"/>
          </p:cNvSpPr>
          <p:nvPr>
            <p:ph type="body" sz="quarter" idx="25" hasCustomPrompt="1"/>
          </p:nvPr>
        </p:nvSpPr>
        <p:spPr>
          <a:xfrm>
            <a:off x="301518" y="3957340"/>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a:t>Title 3</a:t>
            </a:r>
          </a:p>
        </p:txBody>
      </p:sp>
      <p:sp>
        <p:nvSpPr>
          <p:cNvPr id="108" name="Text Placeholder 12"/>
          <p:cNvSpPr>
            <a:spLocks noGrp="1"/>
          </p:cNvSpPr>
          <p:nvPr>
            <p:ph type="body" sz="quarter" idx="26" hasCustomPrompt="1"/>
          </p:nvPr>
        </p:nvSpPr>
        <p:spPr>
          <a:xfrm>
            <a:off x="9652448" y="1533014"/>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a:t>Title 2</a:t>
            </a:r>
          </a:p>
        </p:txBody>
      </p:sp>
      <p:sp>
        <p:nvSpPr>
          <p:cNvPr id="109" name="Text Placeholder 12"/>
          <p:cNvSpPr>
            <a:spLocks noGrp="1"/>
          </p:cNvSpPr>
          <p:nvPr>
            <p:ph type="body" sz="quarter" idx="27" hasCustomPrompt="1"/>
          </p:nvPr>
        </p:nvSpPr>
        <p:spPr>
          <a:xfrm>
            <a:off x="9652448" y="3957339"/>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a:t>Title 4</a:t>
            </a:r>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943057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matrix with titl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Text Placeholder 13"/>
          <p:cNvSpPr>
            <a:spLocks noGrp="1"/>
          </p:cNvSpPr>
          <p:nvPr>
            <p:ph type="body" sz="quarter" idx="18" hasCustomPrompt="1"/>
          </p:nvPr>
        </p:nvSpPr>
        <p:spPr>
          <a:xfrm>
            <a:off x="1275617" y="2275983"/>
            <a:ext cx="4488882" cy="1667734"/>
          </a:xfrm>
        </p:spPr>
        <p:txBody>
          <a:bodyPr tIns="640080">
            <a:normAutofit/>
          </a:bodyPr>
          <a:lstStyle>
            <a:lvl1pPr>
              <a:defRPr sz="1400" baseline="0">
                <a:solidFill>
                  <a:schemeClr val="accent1"/>
                </a:solidFill>
              </a:defRPr>
            </a:lvl1pPr>
          </a:lstStyle>
          <a:p>
            <a:pPr lvl="0"/>
            <a:r>
              <a:rPr lang="en-US"/>
              <a:t>List items for Title 1</a:t>
            </a:r>
          </a:p>
        </p:txBody>
      </p:sp>
      <p:sp>
        <p:nvSpPr>
          <p:cNvPr id="25" name="Text Placeholder 13"/>
          <p:cNvSpPr>
            <a:spLocks noGrp="1"/>
          </p:cNvSpPr>
          <p:nvPr>
            <p:ph type="body" sz="quarter" idx="21" hasCustomPrompt="1"/>
          </p:nvPr>
        </p:nvSpPr>
        <p:spPr>
          <a:xfrm>
            <a:off x="6486966" y="2275982"/>
            <a:ext cx="4488882" cy="1667735"/>
          </a:xfrm>
        </p:spPr>
        <p:txBody>
          <a:bodyPr vert="horz" lIns="91440" tIns="640080" rIns="91440" bIns="45720" rtlCol="0">
            <a:normAutofit/>
          </a:bodyPr>
          <a:lstStyle>
            <a:lvl1pPr>
              <a:defRPr lang="en-US" sz="1400" baseline="0">
                <a:solidFill>
                  <a:schemeClr val="tx2"/>
                </a:solidFill>
              </a:defRPr>
            </a:lvl1pPr>
          </a:lstStyle>
          <a:p>
            <a:pPr lvl="0"/>
            <a:r>
              <a:rPr lang="en-US"/>
              <a:t>List items for Title 2</a:t>
            </a:r>
          </a:p>
        </p:txBody>
      </p:sp>
      <p:sp>
        <p:nvSpPr>
          <p:cNvPr id="26" name="Text Placeholder 13"/>
          <p:cNvSpPr>
            <a:spLocks noGrp="1"/>
          </p:cNvSpPr>
          <p:nvPr>
            <p:ph type="body" sz="quarter" idx="22" hasCustomPrompt="1"/>
          </p:nvPr>
        </p:nvSpPr>
        <p:spPr>
          <a:xfrm>
            <a:off x="1275617" y="4469484"/>
            <a:ext cx="4488882" cy="1667734"/>
          </a:xfrm>
        </p:spPr>
        <p:txBody>
          <a:bodyPr vert="horz" lIns="91440" tIns="640080" rIns="91440" bIns="45720" rtlCol="0">
            <a:normAutofit/>
          </a:bodyPr>
          <a:lstStyle>
            <a:lvl1pPr>
              <a:defRPr lang="en-US" sz="1400" baseline="0">
                <a:solidFill>
                  <a:schemeClr val="accent3"/>
                </a:solidFill>
              </a:defRPr>
            </a:lvl1pPr>
          </a:lstStyle>
          <a:p>
            <a:pPr lvl="0"/>
            <a:r>
              <a:rPr lang="en-US"/>
              <a:t>List items for Title 3</a:t>
            </a:r>
          </a:p>
        </p:txBody>
      </p:sp>
      <p:sp>
        <p:nvSpPr>
          <p:cNvPr id="27" name="Text Placeholder 13"/>
          <p:cNvSpPr>
            <a:spLocks noGrp="1"/>
          </p:cNvSpPr>
          <p:nvPr>
            <p:ph type="body" sz="quarter" idx="23" hasCustomPrompt="1"/>
          </p:nvPr>
        </p:nvSpPr>
        <p:spPr>
          <a:xfrm>
            <a:off x="6486966" y="4469483"/>
            <a:ext cx="4488882" cy="1667735"/>
          </a:xfrm>
        </p:spPr>
        <p:txBody>
          <a:bodyPr vert="horz" lIns="91440" tIns="640080" rIns="91440" bIns="45720" rtlCol="0">
            <a:normAutofit/>
          </a:bodyPr>
          <a:lstStyle>
            <a:lvl1pPr>
              <a:defRPr lang="en-US" sz="1400" baseline="0">
                <a:solidFill>
                  <a:schemeClr val="accent4"/>
                </a:solidFill>
              </a:defRPr>
            </a:lvl1pPr>
          </a:lstStyle>
          <a:p>
            <a:pPr lvl="0"/>
            <a:r>
              <a:rPr lang="en-US"/>
              <a:t>List items for Title 4</a:t>
            </a:r>
          </a:p>
        </p:txBody>
      </p:sp>
      <p:sp>
        <p:nvSpPr>
          <p:cNvPr id="28" name="Text Placeholder 12"/>
          <p:cNvSpPr>
            <a:spLocks noGrp="1"/>
          </p:cNvSpPr>
          <p:nvPr>
            <p:ph type="body" sz="quarter" idx="24" hasCustomPrompt="1"/>
          </p:nvPr>
        </p:nvSpPr>
        <p:spPr>
          <a:xfrm>
            <a:off x="1275617" y="2275983"/>
            <a:ext cx="4488882" cy="496954"/>
          </a:xfrm>
          <a:solidFill>
            <a:schemeClr val="accent1"/>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Title 1</a:t>
            </a:r>
          </a:p>
        </p:txBody>
      </p:sp>
      <p:sp>
        <p:nvSpPr>
          <p:cNvPr id="29" name="Text Placeholder 12"/>
          <p:cNvSpPr>
            <a:spLocks noGrp="1"/>
          </p:cNvSpPr>
          <p:nvPr>
            <p:ph type="body" sz="quarter" idx="25" hasCustomPrompt="1"/>
          </p:nvPr>
        </p:nvSpPr>
        <p:spPr>
          <a:xfrm>
            <a:off x="1275617" y="4469484"/>
            <a:ext cx="4488882" cy="496954"/>
          </a:xfrm>
          <a:solidFill>
            <a:schemeClr val="accent3"/>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Title 3</a:t>
            </a:r>
          </a:p>
        </p:txBody>
      </p:sp>
      <p:sp>
        <p:nvSpPr>
          <p:cNvPr id="30" name="Text Placeholder 12"/>
          <p:cNvSpPr>
            <a:spLocks noGrp="1"/>
          </p:cNvSpPr>
          <p:nvPr>
            <p:ph type="body" sz="quarter" idx="26" hasCustomPrompt="1"/>
          </p:nvPr>
        </p:nvSpPr>
        <p:spPr>
          <a:xfrm>
            <a:off x="6486966" y="2275982"/>
            <a:ext cx="4488882" cy="496954"/>
          </a:xfrm>
          <a:solidFill>
            <a:schemeClr val="accent2"/>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Title 2</a:t>
            </a:r>
          </a:p>
        </p:txBody>
      </p:sp>
      <p:sp>
        <p:nvSpPr>
          <p:cNvPr id="31" name="Text Placeholder 12"/>
          <p:cNvSpPr>
            <a:spLocks noGrp="1"/>
          </p:cNvSpPr>
          <p:nvPr>
            <p:ph type="body" sz="quarter" idx="27" hasCustomPrompt="1"/>
          </p:nvPr>
        </p:nvSpPr>
        <p:spPr>
          <a:xfrm>
            <a:off x="6486966" y="4469483"/>
            <a:ext cx="4488882" cy="496954"/>
          </a:xfrm>
          <a:solidFill>
            <a:schemeClr val="accent4"/>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Title 4</a:t>
            </a:r>
          </a:p>
        </p:txBody>
      </p:sp>
      <p:grpSp>
        <p:nvGrpSpPr>
          <p:cNvPr id="32" name="Group 31"/>
          <p:cNvGrpSpPr/>
          <p:nvPr userDrawn="1"/>
        </p:nvGrpSpPr>
        <p:grpSpPr>
          <a:xfrm>
            <a:off x="1155573" y="2173119"/>
            <a:ext cx="9880854" cy="4123944"/>
            <a:chOff x="1155573" y="2173119"/>
            <a:chExt cx="9880854" cy="4123944"/>
          </a:xfrm>
        </p:grpSpPr>
        <p:cxnSp>
          <p:nvCxnSpPr>
            <p:cNvPr id="10" name="Straight Connector 9"/>
            <p:cNvCxnSpPr/>
            <p:nvPr userDrawn="1"/>
          </p:nvCxnSpPr>
          <p:spPr>
            <a:xfrm>
              <a:off x="6096000" y="2173119"/>
              <a:ext cx="0" cy="4123944"/>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155573" y="4235091"/>
              <a:ext cx="9880854" cy="0"/>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6" name="Text Placeholder 15"/>
          <p:cNvSpPr>
            <a:spLocks noGrp="1"/>
          </p:cNvSpPr>
          <p:nvPr>
            <p:ph type="body" sz="quarter" idx="28" hasCustomPrompt="1"/>
          </p:nvPr>
        </p:nvSpPr>
        <p:spPr>
          <a:xfrm rot="16200000">
            <a:off x="-1475587" y="3897026"/>
            <a:ext cx="3861238" cy="619151"/>
          </a:xfrm>
        </p:spPr>
        <p:txBody>
          <a:bodyPr anchor="ctr"/>
          <a:lstStyle>
            <a:lvl1pPr marL="0" indent="0" algn="ctr">
              <a:buNone/>
              <a:defRPr cap="all" baseline="0"/>
            </a:lvl1pPr>
          </a:lstStyle>
          <a:p>
            <a:pPr lvl="0"/>
            <a:r>
              <a:rPr lang="en-US"/>
              <a:t>Title</a:t>
            </a:r>
          </a:p>
        </p:txBody>
      </p:sp>
      <p:sp>
        <p:nvSpPr>
          <p:cNvPr id="40" name="Text Placeholder 15"/>
          <p:cNvSpPr>
            <a:spLocks noGrp="1"/>
          </p:cNvSpPr>
          <p:nvPr>
            <p:ph type="body" sz="quarter" idx="29" hasCustomPrompt="1"/>
          </p:nvPr>
        </p:nvSpPr>
        <p:spPr>
          <a:xfrm>
            <a:off x="1275617" y="1888239"/>
            <a:ext cx="4488882" cy="387743"/>
          </a:xfrm>
        </p:spPr>
        <p:txBody>
          <a:bodyPr anchor="ctr">
            <a:noAutofit/>
          </a:bodyPr>
          <a:lstStyle>
            <a:lvl1pPr marL="0" indent="0" algn="ctr">
              <a:buNone/>
              <a:defRPr sz="2000"/>
            </a:lvl1pPr>
          </a:lstStyle>
          <a:p>
            <a:pPr lvl="0"/>
            <a:r>
              <a:rPr lang="en-US"/>
              <a:t>Subtitle</a:t>
            </a:r>
          </a:p>
        </p:txBody>
      </p:sp>
      <p:sp>
        <p:nvSpPr>
          <p:cNvPr id="41" name="Text Placeholder 15"/>
          <p:cNvSpPr>
            <a:spLocks noGrp="1"/>
          </p:cNvSpPr>
          <p:nvPr>
            <p:ph type="body" sz="quarter" idx="30" hasCustomPrompt="1"/>
          </p:nvPr>
        </p:nvSpPr>
        <p:spPr>
          <a:xfrm>
            <a:off x="1275616" y="1209788"/>
            <a:ext cx="9700231" cy="619151"/>
          </a:xfrm>
        </p:spPr>
        <p:txBody>
          <a:bodyPr anchor="ctr"/>
          <a:lstStyle>
            <a:lvl1pPr marL="0" indent="0" algn="ctr">
              <a:buNone/>
              <a:defRPr cap="all" baseline="0"/>
            </a:lvl1pPr>
          </a:lstStyle>
          <a:p>
            <a:pPr lvl="0"/>
            <a:r>
              <a:rPr lang="en-US"/>
              <a:t>Title</a:t>
            </a:r>
          </a:p>
        </p:txBody>
      </p:sp>
      <p:sp>
        <p:nvSpPr>
          <p:cNvPr id="42" name="Text Placeholder 15"/>
          <p:cNvSpPr>
            <a:spLocks noGrp="1"/>
          </p:cNvSpPr>
          <p:nvPr>
            <p:ph type="body" sz="quarter" idx="31" hasCustomPrompt="1"/>
          </p:nvPr>
        </p:nvSpPr>
        <p:spPr>
          <a:xfrm>
            <a:off x="6486966" y="1888239"/>
            <a:ext cx="4488882" cy="387743"/>
          </a:xfrm>
        </p:spPr>
        <p:txBody>
          <a:bodyPr anchor="ctr">
            <a:noAutofit/>
          </a:bodyPr>
          <a:lstStyle>
            <a:lvl1pPr marL="0" indent="0" algn="ctr">
              <a:buNone/>
              <a:defRPr sz="2000"/>
            </a:lvl1pPr>
          </a:lstStyle>
          <a:p>
            <a:pPr lvl="0"/>
            <a:r>
              <a:rPr lang="en-US"/>
              <a:t>Subtitle</a:t>
            </a:r>
          </a:p>
        </p:txBody>
      </p:sp>
      <p:sp>
        <p:nvSpPr>
          <p:cNvPr id="44" name="Text Placeholder 15"/>
          <p:cNvSpPr>
            <a:spLocks noGrp="1"/>
          </p:cNvSpPr>
          <p:nvPr>
            <p:ph type="body" sz="quarter" idx="32" hasCustomPrompt="1"/>
          </p:nvPr>
        </p:nvSpPr>
        <p:spPr>
          <a:xfrm rot="16200000">
            <a:off x="186245" y="2915977"/>
            <a:ext cx="1667735" cy="387743"/>
          </a:xfrm>
        </p:spPr>
        <p:txBody>
          <a:bodyPr anchor="ctr">
            <a:noAutofit/>
          </a:bodyPr>
          <a:lstStyle>
            <a:lvl1pPr marL="0" indent="0" algn="ctr">
              <a:buNone/>
              <a:defRPr sz="2000"/>
            </a:lvl1pPr>
          </a:lstStyle>
          <a:p>
            <a:pPr lvl="0"/>
            <a:r>
              <a:rPr lang="en-US"/>
              <a:t>Subtitle</a:t>
            </a:r>
          </a:p>
        </p:txBody>
      </p:sp>
      <p:sp>
        <p:nvSpPr>
          <p:cNvPr id="45" name="Text Placeholder 15"/>
          <p:cNvSpPr>
            <a:spLocks noGrp="1"/>
          </p:cNvSpPr>
          <p:nvPr>
            <p:ph type="body" sz="quarter" idx="33" hasCustomPrompt="1"/>
          </p:nvPr>
        </p:nvSpPr>
        <p:spPr>
          <a:xfrm rot="16200000">
            <a:off x="186244" y="5109479"/>
            <a:ext cx="1667735" cy="387743"/>
          </a:xfrm>
        </p:spPr>
        <p:txBody>
          <a:bodyPr anchor="ctr">
            <a:noAutofit/>
          </a:bodyPr>
          <a:lstStyle>
            <a:lvl1pPr marL="0" indent="0" algn="ctr">
              <a:buNone/>
              <a:defRPr sz="2000"/>
            </a:lvl1pPr>
          </a:lstStyle>
          <a:p>
            <a:pPr lvl="0"/>
            <a:r>
              <a:rPr lang="en-US"/>
              <a:t>Subtitle</a:t>
            </a:r>
          </a:p>
        </p:txBody>
      </p:sp>
      <p:sp>
        <p:nvSpPr>
          <p:cNvPr id="17" name="Oval 16"/>
          <p:cNvSpPr/>
          <p:nvPr userDrawn="1"/>
        </p:nvSpPr>
        <p:spPr>
          <a:xfrm>
            <a:off x="5917678" y="4056769"/>
            <a:ext cx="356644" cy="356644"/>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4" name="Group 33"/>
          <p:cNvGrpSpPr/>
          <p:nvPr userDrawn="1"/>
        </p:nvGrpSpPr>
        <p:grpSpPr>
          <a:xfrm>
            <a:off x="0" y="6766560"/>
            <a:ext cx="12192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09851017"/>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3x3 matrix">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6" name="Text Placeholder 13"/>
          <p:cNvSpPr>
            <a:spLocks noGrp="1"/>
          </p:cNvSpPr>
          <p:nvPr>
            <p:ph type="body" sz="quarter" idx="22" hasCustomPrompt="1"/>
          </p:nvPr>
        </p:nvSpPr>
        <p:spPr>
          <a:xfrm>
            <a:off x="1275616" y="490277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16" name="Text Placeholder 15"/>
          <p:cNvSpPr>
            <a:spLocks noGrp="1"/>
          </p:cNvSpPr>
          <p:nvPr>
            <p:ph type="body" sz="quarter" idx="28" hasCustomPrompt="1"/>
          </p:nvPr>
        </p:nvSpPr>
        <p:spPr>
          <a:xfrm rot="16200000">
            <a:off x="-1475587" y="3897026"/>
            <a:ext cx="3861238" cy="619151"/>
          </a:xfrm>
        </p:spPr>
        <p:txBody>
          <a:bodyPr anchor="ctr"/>
          <a:lstStyle>
            <a:lvl1pPr marL="0" indent="0" algn="ctr">
              <a:buNone/>
              <a:defRPr cap="all" baseline="0"/>
            </a:lvl1pPr>
          </a:lstStyle>
          <a:p>
            <a:pPr lvl="0"/>
            <a:r>
              <a:rPr lang="en-US"/>
              <a:t>Title</a:t>
            </a:r>
          </a:p>
        </p:txBody>
      </p:sp>
      <p:sp>
        <p:nvSpPr>
          <p:cNvPr id="40" name="Text Placeholder 15"/>
          <p:cNvSpPr>
            <a:spLocks noGrp="1"/>
          </p:cNvSpPr>
          <p:nvPr>
            <p:ph type="body" sz="quarter" idx="29" hasCustomPrompt="1"/>
          </p:nvPr>
        </p:nvSpPr>
        <p:spPr>
          <a:xfrm>
            <a:off x="1275617" y="1860807"/>
            <a:ext cx="3108960" cy="387743"/>
          </a:xfrm>
        </p:spPr>
        <p:txBody>
          <a:bodyPr anchor="ctr">
            <a:noAutofit/>
          </a:bodyPr>
          <a:lstStyle>
            <a:lvl1pPr marL="0" indent="0" algn="ctr">
              <a:buNone/>
              <a:defRPr sz="2000"/>
            </a:lvl1pPr>
          </a:lstStyle>
          <a:p>
            <a:pPr lvl="0"/>
            <a:r>
              <a:rPr lang="en-US"/>
              <a:t>Subtitle</a:t>
            </a:r>
          </a:p>
        </p:txBody>
      </p:sp>
      <p:sp>
        <p:nvSpPr>
          <p:cNvPr id="41" name="Text Placeholder 15"/>
          <p:cNvSpPr>
            <a:spLocks noGrp="1"/>
          </p:cNvSpPr>
          <p:nvPr>
            <p:ph type="body" sz="quarter" idx="30" hasCustomPrompt="1"/>
          </p:nvPr>
        </p:nvSpPr>
        <p:spPr>
          <a:xfrm>
            <a:off x="1275616" y="1209788"/>
            <a:ext cx="9700232" cy="619151"/>
          </a:xfrm>
        </p:spPr>
        <p:txBody>
          <a:bodyPr anchor="ctr"/>
          <a:lstStyle>
            <a:lvl1pPr marL="0" indent="0" algn="ctr">
              <a:buNone/>
              <a:defRPr cap="all" baseline="0"/>
            </a:lvl1pPr>
          </a:lstStyle>
          <a:p>
            <a:pPr lvl="0"/>
            <a:r>
              <a:rPr lang="en-US"/>
              <a:t>Title</a:t>
            </a:r>
          </a:p>
        </p:txBody>
      </p:sp>
      <p:sp>
        <p:nvSpPr>
          <p:cNvPr id="42" name="Text Placeholder 15"/>
          <p:cNvSpPr>
            <a:spLocks noGrp="1"/>
          </p:cNvSpPr>
          <p:nvPr>
            <p:ph type="body" sz="quarter" idx="31" hasCustomPrompt="1"/>
          </p:nvPr>
        </p:nvSpPr>
        <p:spPr>
          <a:xfrm>
            <a:off x="7866888" y="1860807"/>
            <a:ext cx="3108960" cy="387743"/>
          </a:xfrm>
        </p:spPr>
        <p:txBody>
          <a:bodyPr anchor="ctr">
            <a:noAutofit/>
          </a:bodyPr>
          <a:lstStyle>
            <a:lvl1pPr marL="0" indent="0" algn="ctr">
              <a:buNone/>
              <a:defRPr sz="2000"/>
            </a:lvl1pPr>
          </a:lstStyle>
          <a:p>
            <a:pPr lvl="0"/>
            <a:r>
              <a:rPr lang="en-US"/>
              <a:t>Subtitle</a:t>
            </a:r>
          </a:p>
        </p:txBody>
      </p:sp>
      <p:sp>
        <p:nvSpPr>
          <p:cNvPr id="45" name="Text Placeholder 15"/>
          <p:cNvSpPr>
            <a:spLocks noGrp="1"/>
          </p:cNvSpPr>
          <p:nvPr>
            <p:ph type="body" sz="quarter" idx="33" hasCustomPrompt="1"/>
          </p:nvPr>
        </p:nvSpPr>
        <p:spPr>
          <a:xfrm rot="16200000">
            <a:off x="402894" y="5326125"/>
            <a:ext cx="1234440" cy="387743"/>
          </a:xfrm>
        </p:spPr>
        <p:txBody>
          <a:bodyPr anchor="ctr">
            <a:noAutofit/>
          </a:bodyPr>
          <a:lstStyle>
            <a:lvl1pPr marL="0" indent="0" algn="ctr">
              <a:buNone/>
              <a:defRPr sz="2000"/>
            </a:lvl1pPr>
          </a:lstStyle>
          <a:p>
            <a:pPr lvl="0"/>
            <a:r>
              <a:rPr lang="en-US"/>
              <a:t>Subtitle</a:t>
            </a:r>
          </a:p>
        </p:txBody>
      </p:sp>
      <p:sp>
        <p:nvSpPr>
          <p:cNvPr id="49" name="Text Placeholder 13"/>
          <p:cNvSpPr>
            <a:spLocks noGrp="1"/>
          </p:cNvSpPr>
          <p:nvPr>
            <p:ph type="body" sz="quarter" idx="34" hasCustomPrompt="1"/>
          </p:nvPr>
        </p:nvSpPr>
        <p:spPr>
          <a:xfrm>
            <a:off x="1275616" y="2275982"/>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50" name="Text Placeholder 15"/>
          <p:cNvSpPr>
            <a:spLocks noGrp="1"/>
          </p:cNvSpPr>
          <p:nvPr>
            <p:ph type="body" sz="quarter" idx="35" hasCustomPrompt="1"/>
          </p:nvPr>
        </p:nvSpPr>
        <p:spPr>
          <a:xfrm rot="16200000">
            <a:off x="402894" y="2699330"/>
            <a:ext cx="1234440" cy="387743"/>
          </a:xfrm>
        </p:spPr>
        <p:txBody>
          <a:bodyPr anchor="ctr">
            <a:noAutofit/>
          </a:bodyPr>
          <a:lstStyle>
            <a:lvl1pPr marL="0" indent="0" algn="ctr">
              <a:buNone/>
              <a:defRPr sz="2000"/>
            </a:lvl1pPr>
          </a:lstStyle>
          <a:p>
            <a:pPr lvl="0"/>
            <a:r>
              <a:rPr lang="en-US"/>
              <a:t>Subtitle</a:t>
            </a:r>
          </a:p>
        </p:txBody>
      </p:sp>
      <p:sp>
        <p:nvSpPr>
          <p:cNvPr id="51" name="Text Placeholder 13"/>
          <p:cNvSpPr>
            <a:spLocks noGrp="1"/>
          </p:cNvSpPr>
          <p:nvPr>
            <p:ph type="body" sz="quarter" idx="36" hasCustomPrompt="1"/>
          </p:nvPr>
        </p:nvSpPr>
        <p:spPr>
          <a:xfrm>
            <a:off x="1275617" y="3590099"/>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52" name="Text Placeholder 15"/>
          <p:cNvSpPr>
            <a:spLocks noGrp="1"/>
          </p:cNvSpPr>
          <p:nvPr>
            <p:ph type="body" sz="quarter" idx="37" hasCustomPrompt="1"/>
          </p:nvPr>
        </p:nvSpPr>
        <p:spPr>
          <a:xfrm rot="16200000">
            <a:off x="402895" y="4013447"/>
            <a:ext cx="1234440" cy="387743"/>
          </a:xfrm>
        </p:spPr>
        <p:txBody>
          <a:bodyPr anchor="ctr">
            <a:noAutofit/>
          </a:bodyPr>
          <a:lstStyle>
            <a:lvl1pPr marL="0" indent="0" algn="ctr">
              <a:buNone/>
              <a:defRPr sz="2000"/>
            </a:lvl1pPr>
          </a:lstStyle>
          <a:p>
            <a:pPr lvl="0"/>
            <a:r>
              <a:rPr lang="en-US"/>
              <a:t>Subtitle</a:t>
            </a:r>
          </a:p>
        </p:txBody>
      </p:sp>
      <p:sp>
        <p:nvSpPr>
          <p:cNvPr id="59" name="Text Placeholder 13"/>
          <p:cNvSpPr>
            <a:spLocks noGrp="1"/>
          </p:cNvSpPr>
          <p:nvPr>
            <p:ph type="body" sz="quarter" idx="43" hasCustomPrompt="1"/>
          </p:nvPr>
        </p:nvSpPr>
        <p:spPr>
          <a:xfrm>
            <a:off x="7866888" y="490277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0" name="Text Placeholder 13"/>
          <p:cNvSpPr>
            <a:spLocks noGrp="1"/>
          </p:cNvSpPr>
          <p:nvPr>
            <p:ph type="body" sz="quarter" idx="44" hasCustomPrompt="1"/>
          </p:nvPr>
        </p:nvSpPr>
        <p:spPr>
          <a:xfrm>
            <a:off x="7866888" y="227208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1" name="Text Placeholder 13"/>
          <p:cNvSpPr>
            <a:spLocks noGrp="1"/>
          </p:cNvSpPr>
          <p:nvPr>
            <p:ph type="body" sz="quarter" idx="45" hasCustomPrompt="1"/>
          </p:nvPr>
        </p:nvSpPr>
        <p:spPr>
          <a:xfrm>
            <a:off x="7866888" y="3590099"/>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3" name="Text Placeholder 13"/>
          <p:cNvSpPr>
            <a:spLocks noGrp="1"/>
          </p:cNvSpPr>
          <p:nvPr>
            <p:ph type="body" sz="quarter" idx="46" hasCustomPrompt="1"/>
          </p:nvPr>
        </p:nvSpPr>
        <p:spPr>
          <a:xfrm>
            <a:off x="4541520" y="227208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4" name="Text Placeholder 13"/>
          <p:cNvSpPr>
            <a:spLocks noGrp="1"/>
          </p:cNvSpPr>
          <p:nvPr>
            <p:ph type="body" sz="quarter" idx="47" hasCustomPrompt="1"/>
          </p:nvPr>
        </p:nvSpPr>
        <p:spPr>
          <a:xfrm>
            <a:off x="4548392" y="3590099"/>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5" name="Text Placeholder 13"/>
          <p:cNvSpPr>
            <a:spLocks noGrp="1"/>
          </p:cNvSpPr>
          <p:nvPr>
            <p:ph type="body" sz="quarter" idx="48" hasCustomPrompt="1"/>
          </p:nvPr>
        </p:nvSpPr>
        <p:spPr>
          <a:xfrm>
            <a:off x="4548392" y="490277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6" name="Text Placeholder 15"/>
          <p:cNvSpPr>
            <a:spLocks noGrp="1"/>
          </p:cNvSpPr>
          <p:nvPr>
            <p:ph type="body" sz="quarter" idx="49" hasCustomPrompt="1"/>
          </p:nvPr>
        </p:nvSpPr>
        <p:spPr>
          <a:xfrm>
            <a:off x="4541520" y="1860807"/>
            <a:ext cx="3108960" cy="387743"/>
          </a:xfrm>
        </p:spPr>
        <p:txBody>
          <a:bodyPr anchor="ctr">
            <a:noAutofit/>
          </a:bodyPr>
          <a:lstStyle>
            <a:lvl1pPr marL="0" indent="0" algn="ctr">
              <a:buNone/>
              <a:defRPr sz="2000"/>
            </a:lvl1pPr>
          </a:lstStyle>
          <a:p>
            <a:pPr lvl="0"/>
            <a:r>
              <a:rPr lang="en-US"/>
              <a:t>Subtitle</a:t>
            </a:r>
          </a:p>
        </p:txBody>
      </p:sp>
      <p:cxnSp>
        <p:nvCxnSpPr>
          <p:cNvPr id="67" name="Straight Connector 66"/>
          <p:cNvCxnSpPr/>
          <p:nvPr userDrawn="1"/>
        </p:nvCxnSpPr>
        <p:spPr>
          <a:xfrm>
            <a:off x="11346928" y="1888239"/>
            <a:ext cx="0" cy="4422714"/>
          </a:xfrm>
          <a:prstGeom prst="line">
            <a:avLst/>
          </a:prstGeom>
          <a:ln w="28575">
            <a:solidFill>
              <a:schemeClr val="tx2">
                <a:lumMod val="40000"/>
                <a:lumOff val="6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826244" y="6261228"/>
            <a:ext cx="10527556" cy="0"/>
          </a:xfrm>
          <a:prstGeom prst="line">
            <a:avLst/>
          </a:prstGeom>
          <a:ln w="28575">
            <a:solidFill>
              <a:schemeClr val="tx2">
                <a:lumMod val="40000"/>
                <a:lumOff val="6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Oval 68"/>
          <p:cNvSpPr/>
          <p:nvPr userDrawn="1"/>
        </p:nvSpPr>
        <p:spPr>
          <a:xfrm>
            <a:off x="11168606" y="6082906"/>
            <a:ext cx="356644" cy="356644"/>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Text Placeholder 12"/>
          <p:cNvSpPr>
            <a:spLocks noGrp="1"/>
          </p:cNvSpPr>
          <p:nvPr>
            <p:ph type="body" sz="quarter" idx="24" hasCustomPrompt="1"/>
          </p:nvPr>
        </p:nvSpPr>
        <p:spPr>
          <a:xfrm>
            <a:off x="1275617" y="2275983"/>
            <a:ext cx="3108959" cy="283062"/>
          </a:xfrm>
          <a:solidFill>
            <a:schemeClr val="accent1"/>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1" name="Text Placeholder 12"/>
          <p:cNvSpPr>
            <a:spLocks noGrp="1"/>
          </p:cNvSpPr>
          <p:nvPr>
            <p:ph type="body" sz="quarter" idx="50" hasCustomPrompt="1"/>
          </p:nvPr>
        </p:nvSpPr>
        <p:spPr>
          <a:xfrm>
            <a:off x="1275617" y="3590099"/>
            <a:ext cx="3108959" cy="283062"/>
          </a:xfrm>
          <a:solidFill>
            <a:schemeClr val="accent1"/>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2" name="Text Placeholder 12"/>
          <p:cNvSpPr>
            <a:spLocks noGrp="1"/>
          </p:cNvSpPr>
          <p:nvPr>
            <p:ph type="body" sz="quarter" idx="51" hasCustomPrompt="1"/>
          </p:nvPr>
        </p:nvSpPr>
        <p:spPr>
          <a:xfrm>
            <a:off x="1315228" y="4902777"/>
            <a:ext cx="3108959" cy="283062"/>
          </a:xfrm>
          <a:solidFill>
            <a:schemeClr val="accent4"/>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3" name="Text Placeholder 12"/>
          <p:cNvSpPr>
            <a:spLocks noGrp="1"/>
          </p:cNvSpPr>
          <p:nvPr>
            <p:ph type="body" sz="quarter" idx="52" hasCustomPrompt="1"/>
          </p:nvPr>
        </p:nvSpPr>
        <p:spPr>
          <a:xfrm>
            <a:off x="4548392" y="2275982"/>
            <a:ext cx="3108959" cy="283062"/>
          </a:xfrm>
          <a:solidFill>
            <a:schemeClr val="accent1"/>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4" name="Text Placeholder 12"/>
          <p:cNvSpPr>
            <a:spLocks noGrp="1"/>
          </p:cNvSpPr>
          <p:nvPr>
            <p:ph type="body" sz="quarter" idx="53" hasCustomPrompt="1"/>
          </p:nvPr>
        </p:nvSpPr>
        <p:spPr>
          <a:xfrm>
            <a:off x="4548392" y="3590099"/>
            <a:ext cx="3108959" cy="283062"/>
          </a:xfrm>
          <a:solidFill>
            <a:schemeClr val="accent4"/>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5" name="Text Placeholder 12"/>
          <p:cNvSpPr>
            <a:spLocks noGrp="1"/>
          </p:cNvSpPr>
          <p:nvPr>
            <p:ph type="body" sz="quarter" idx="54" hasCustomPrompt="1"/>
          </p:nvPr>
        </p:nvSpPr>
        <p:spPr>
          <a:xfrm>
            <a:off x="4548392" y="4902777"/>
            <a:ext cx="3108959" cy="283062"/>
          </a:xfrm>
          <a:solidFill>
            <a:schemeClr val="accent3"/>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6" name="Text Placeholder 12"/>
          <p:cNvSpPr>
            <a:spLocks noGrp="1"/>
          </p:cNvSpPr>
          <p:nvPr>
            <p:ph type="body" sz="quarter" idx="55" hasCustomPrompt="1"/>
          </p:nvPr>
        </p:nvSpPr>
        <p:spPr>
          <a:xfrm>
            <a:off x="7866888" y="2275982"/>
            <a:ext cx="3108959" cy="283062"/>
          </a:xfrm>
          <a:solidFill>
            <a:schemeClr val="accent4"/>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7" name="Text Placeholder 12"/>
          <p:cNvSpPr>
            <a:spLocks noGrp="1"/>
          </p:cNvSpPr>
          <p:nvPr>
            <p:ph type="body" sz="quarter" idx="56" hasCustomPrompt="1"/>
          </p:nvPr>
        </p:nvSpPr>
        <p:spPr>
          <a:xfrm>
            <a:off x="7866888" y="3590099"/>
            <a:ext cx="3108959" cy="283062"/>
          </a:xfrm>
          <a:solidFill>
            <a:schemeClr val="accent3"/>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8" name="Text Placeholder 12"/>
          <p:cNvSpPr>
            <a:spLocks noGrp="1"/>
          </p:cNvSpPr>
          <p:nvPr>
            <p:ph type="body" sz="quarter" idx="57" hasCustomPrompt="1"/>
          </p:nvPr>
        </p:nvSpPr>
        <p:spPr>
          <a:xfrm>
            <a:off x="7866888" y="4902777"/>
            <a:ext cx="3108959" cy="283062"/>
          </a:xfrm>
          <a:solidFill>
            <a:schemeClr val="accent3"/>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grpSp>
        <p:nvGrpSpPr>
          <p:cNvPr id="43" name="Group 42"/>
          <p:cNvGrpSpPr/>
          <p:nvPr userDrawn="1"/>
        </p:nvGrpSpPr>
        <p:grpSpPr>
          <a:xfrm>
            <a:off x="0" y="6766560"/>
            <a:ext cx="12192000" cy="91440"/>
            <a:chOff x="0" y="4480421"/>
            <a:chExt cx="12192000" cy="91440"/>
          </a:xfrm>
        </p:grpSpPr>
        <p:sp>
          <p:nvSpPr>
            <p:cNvPr id="44" name="Rectangle 4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89114004"/>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fishbone 4 caus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13"/>
          <p:cNvSpPr>
            <a:spLocks noGrp="1"/>
          </p:cNvSpPr>
          <p:nvPr>
            <p:ph type="body" sz="quarter" idx="22" hasCustomPrompt="1"/>
          </p:nvPr>
        </p:nvSpPr>
        <p:spPr>
          <a:xfrm>
            <a:off x="6547499"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54" name="Text Placeholder 13"/>
          <p:cNvSpPr>
            <a:spLocks noGrp="1"/>
          </p:cNvSpPr>
          <p:nvPr>
            <p:ph type="body" sz="quarter" idx="27" hasCustomPrompt="1"/>
          </p:nvPr>
        </p:nvSpPr>
        <p:spPr>
          <a:xfrm>
            <a:off x="5970730"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55" name="Text Placeholder 13"/>
          <p:cNvSpPr>
            <a:spLocks noGrp="1"/>
          </p:cNvSpPr>
          <p:nvPr>
            <p:ph type="body" sz="quarter" idx="28" hasCustomPrompt="1"/>
          </p:nvPr>
        </p:nvSpPr>
        <p:spPr>
          <a:xfrm>
            <a:off x="5393962"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56" name="Text Placeholder 13"/>
          <p:cNvSpPr>
            <a:spLocks noGrp="1"/>
          </p:cNvSpPr>
          <p:nvPr>
            <p:ph type="body" sz="quarter" idx="29" hasCustomPrompt="1"/>
          </p:nvPr>
        </p:nvSpPr>
        <p:spPr>
          <a:xfrm>
            <a:off x="3722263"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57" name="Text Placeholder 13"/>
          <p:cNvSpPr>
            <a:spLocks noGrp="1"/>
          </p:cNvSpPr>
          <p:nvPr>
            <p:ph type="body" sz="quarter" idx="30" hasCustomPrompt="1"/>
          </p:nvPr>
        </p:nvSpPr>
        <p:spPr>
          <a:xfrm>
            <a:off x="3145494"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58" name="Text Placeholder 13"/>
          <p:cNvSpPr>
            <a:spLocks noGrp="1"/>
          </p:cNvSpPr>
          <p:nvPr>
            <p:ph type="body" sz="quarter" idx="31" hasCustomPrompt="1"/>
          </p:nvPr>
        </p:nvSpPr>
        <p:spPr>
          <a:xfrm>
            <a:off x="2568726"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90" name="Text Placeholder 12"/>
          <p:cNvSpPr>
            <a:spLocks noGrp="1"/>
          </p:cNvSpPr>
          <p:nvPr>
            <p:ph type="body" sz="quarter" idx="32" hasCustomPrompt="1"/>
          </p:nvPr>
        </p:nvSpPr>
        <p:spPr>
          <a:xfrm rot="18900000">
            <a:off x="3536016"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3</a:t>
            </a:r>
          </a:p>
        </p:txBody>
      </p:sp>
      <p:sp>
        <p:nvSpPr>
          <p:cNvPr id="91" name="Text Placeholder 12"/>
          <p:cNvSpPr>
            <a:spLocks noGrp="1"/>
          </p:cNvSpPr>
          <p:nvPr>
            <p:ph type="body" sz="quarter" idx="33" hasCustomPrompt="1"/>
          </p:nvPr>
        </p:nvSpPr>
        <p:spPr>
          <a:xfrm rot="18900000">
            <a:off x="6432662"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4</a:t>
            </a:r>
          </a:p>
        </p:txBody>
      </p:sp>
      <p:sp>
        <p:nvSpPr>
          <p:cNvPr id="92" name="Text Placeholder 12"/>
          <p:cNvSpPr>
            <a:spLocks noGrp="1"/>
          </p:cNvSpPr>
          <p:nvPr>
            <p:ph type="body" sz="quarter" idx="34" hasCustomPrompt="1"/>
          </p:nvPr>
        </p:nvSpPr>
        <p:spPr>
          <a:xfrm rot="2700000">
            <a:off x="6432662" y="2292301"/>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2</a:t>
            </a:r>
          </a:p>
        </p:txBody>
      </p:sp>
      <p:sp>
        <p:nvSpPr>
          <p:cNvPr id="93" name="Text Placeholder 12"/>
          <p:cNvSpPr>
            <a:spLocks noGrp="1"/>
          </p:cNvSpPr>
          <p:nvPr>
            <p:ph type="body" sz="quarter" idx="35" hasCustomPrompt="1"/>
          </p:nvPr>
        </p:nvSpPr>
        <p:spPr>
          <a:xfrm rot="2700000">
            <a:off x="3536016" y="2292302"/>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1</a:t>
            </a:r>
          </a:p>
        </p:txBody>
      </p:sp>
      <p:sp>
        <p:nvSpPr>
          <p:cNvPr id="106" name="Text Placeholder 13"/>
          <p:cNvSpPr>
            <a:spLocks noGrp="1"/>
          </p:cNvSpPr>
          <p:nvPr>
            <p:ph type="body" sz="quarter" idx="36" hasCustomPrompt="1"/>
          </p:nvPr>
        </p:nvSpPr>
        <p:spPr>
          <a:xfrm>
            <a:off x="2568726" y="1484665"/>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07" name="Text Placeholder 13"/>
          <p:cNvSpPr>
            <a:spLocks noGrp="1"/>
          </p:cNvSpPr>
          <p:nvPr>
            <p:ph type="body" sz="quarter" idx="37" hasCustomPrompt="1"/>
          </p:nvPr>
        </p:nvSpPr>
        <p:spPr>
          <a:xfrm>
            <a:off x="3145494" y="216112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08" name="Text Placeholder 13"/>
          <p:cNvSpPr>
            <a:spLocks noGrp="1"/>
          </p:cNvSpPr>
          <p:nvPr>
            <p:ph type="body" sz="quarter" idx="38" hasCustomPrompt="1"/>
          </p:nvPr>
        </p:nvSpPr>
        <p:spPr>
          <a:xfrm>
            <a:off x="3722263" y="283759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12" name="Text Placeholder 13"/>
          <p:cNvSpPr>
            <a:spLocks noGrp="1"/>
          </p:cNvSpPr>
          <p:nvPr>
            <p:ph type="body" sz="quarter" idx="39" hasCustomPrompt="1"/>
          </p:nvPr>
        </p:nvSpPr>
        <p:spPr>
          <a:xfrm>
            <a:off x="5393962" y="1496710"/>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13" name="Text Placeholder 13"/>
          <p:cNvSpPr>
            <a:spLocks noGrp="1"/>
          </p:cNvSpPr>
          <p:nvPr>
            <p:ph type="body" sz="quarter" idx="40" hasCustomPrompt="1"/>
          </p:nvPr>
        </p:nvSpPr>
        <p:spPr>
          <a:xfrm>
            <a:off x="5970730" y="2173174"/>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14" name="Text Placeholder 13"/>
          <p:cNvSpPr>
            <a:spLocks noGrp="1"/>
          </p:cNvSpPr>
          <p:nvPr>
            <p:ph type="body" sz="quarter" idx="41" hasCustomPrompt="1"/>
          </p:nvPr>
        </p:nvSpPr>
        <p:spPr>
          <a:xfrm>
            <a:off x="6547499" y="284963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18" name="Text Placeholder 13"/>
          <p:cNvSpPr>
            <a:spLocks noGrp="1"/>
          </p:cNvSpPr>
          <p:nvPr>
            <p:ph type="body" sz="quarter" idx="42" hasCustomPrompt="1"/>
          </p:nvPr>
        </p:nvSpPr>
        <p:spPr>
          <a:xfrm>
            <a:off x="409002" y="284387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19" name="Text Placeholder 13"/>
          <p:cNvSpPr>
            <a:spLocks noGrp="1"/>
          </p:cNvSpPr>
          <p:nvPr>
            <p:ph type="body" sz="quarter" idx="43" hasCustomPrompt="1"/>
          </p:nvPr>
        </p:nvSpPr>
        <p:spPr>
          <a:xfrm>
            <a:off x="401192" y="354074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20" name="Text Placeholder 13"/>
          <p:cNvSpPr>
            <a:spLocks noGrp="1"/>
          </p:cNvSpPr>
          <p:nvPr>
            <p:ph type="body" sz="quarter" idx="44" hasCustomPrompt="1"/>
          </p:nvPr>
        </p:nvSpPr>
        <p:spPr>
          <a:xfrm>
            <a:off x="401192" y="423761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21" name="Text Placeholder 12"/>
          <p:cNvSpPr>
            <a:spLocks noGrp="1"/>
          </p:cNvSpPr>
          <p:nvPr>
            <p:ph type="body" sz="quarter" idx="45" hasCustomPrompt="1"/>
          </p:nvPr>
        </p:nvSpPr>
        <p:spPr>
          <a:xfrm>
            <a:off x="1865376" y="3581099"/>
            <a:ext cx="1225296" cy="475488"/>
          </a:xfrm>
          <a:prstGeom prst="rightArrow">
            <a:avLst>
              <a:gd name="adj1" fmla="val 60684"/>
              <a:gd name="adj2" fmla="val 50000"/>
            </a:avLst>
          </a:prstGeom>
          <a:solidFill>
            <a:schemeClr val="accent4"/>
          </a:solidFill>
          <a:ln>
            <a:noFill/>
          </a:ln>
        </p:spPr>
        <p:txBody>
          <a:bodyPr vert="horz" wrap="square" lIns="91440" tIns="45720" rIns="91440" bIns="45720" rtlCol="0" anchor="ctr">
            <a:noAutofit/>
          </a:bodyPr>
          <a:lstStyle>
            <a:lvl1pPr marL="228600" indent="-228600" algn="ctr">
              <a:buNone/>
              <a:defRPr lang="en-US" sz="1600" b="1" cap="none" baseline="0">
                <a:solidFill>
                  <a:schemeClr val="bg1"/>
                </a:solidFill>
              </a:defRPr>
            </a:lvl1pPr>
          </a:lstStyle>
          <a:p>
            <a:pPr marL="0" lvl="0" indent="0"/>
            <a:r>
              <a:rPr lang="en-US"/>
              <a:t>Item</a:t>
            </a:r>
          </a:p>
        </p:txBody>
      </p:sp>
      <p:sp>
        <p:nvSpPr>
          <p:cNvPr id="125" name="Text Placeholder 12"/>
          <p:cNvSpPr>
            <a:spLocks noGrp="1"/>
          </p:cNvSpPr>
          <p:nvPr>
            <p:ph type="body" sz="quarter" idx="46" hasCustomPrompt="1"/>
          </p:nvPr>
        </p:nvSpPr>
        <p:spPr>
          <a:xfrm>
            <a:off x="3090672" y="3624716"/>
            <a:ext cx="6519672" cy="384048"/>
          </a:xfrm>
          <a:prstGeom prst="homePlate">
            <a:avLst/>
          </a:prstGeom>
          <a:solidFill>
            <a:schemeClr val="accent2"/>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Cause &amp; Effect Fishbone Diagram</a:t>
            </a:r>
          </a:p>
        </p:txBody>
      </p:sp>
      <p:sp>
        <p:nvSpPr>
          <p:cNvPr id="129" name="Text Placeholder 128"/>
          <p:cNvSpPr>
            <a:spLocks noGrp="1"/>
          </p:cNvSpPr>
          <p:nvPr>
            <p:ph type="body" sz="quarter" idx="48" hasCustomPrompt="1"/>
          </p:nvPr>
        </p:nvSpPr>
        <p:spPr>
          <a:xfrm>
            <a:off x="9637781" y="3540747"/>
            <a:ext cx="2281936" cy="548640"/>
          </a:xfrm>
          <a:solidFill>
            <a:schemeClr val="accent3"/>
          </a:solidFill>
        </p:spPr>
        <p:txBody>
          <a:bodyPr wrap="square" anchor="ctr">
            <a:spAutoFit/>
          </a:bodyPr>
          <a:lstStyle>
            <a:lvl1pPr marL="0" indent="0" algn="ctr">
              <a:buNone/>
              <a:defRPr sz="2200" b="1" cap="all" baseline="0">
                <a:solidFill>
                  <a:schemeClr val="bg1"/>
                </a:solidFill>
              </a:defRPr>
            </a:lvl1pPr>
          </a:lstStyle>
          <a:p>
            <a:pPr lvl="0"/>
            <a:r>
              <a:rPr lang="en-US"/>
              <a:t>Effect</a:t>
            </a:r>
          </a:p>
        </p:txBody>
      </p:sp>
      <p:grpSp>
        <p:nvGrpSpPr>
          <p:cNvPr id="35" name="Group 34"/>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23711400"/>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fishbone 6 caus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13"/>
          <p:cNvSpPr>
            <a:spLocks noGrp="1"/>
          </p:cNvSpPr>
          <p:nvPr>
            <p:ph type="body" sz="quarter" idx="22" hasCustomPrompt="1"/>
          </p:nvPr>
        </p:nvSpPr>
        <p:spPr>
          <a:xfrm>
            <a:off x="6703908"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54" name="Text Placeholder 13"/>
          <p:cNvSpPr>
            <a:spLocks noGrp="1"/>
          </p:cNvSpPr>
          <p:nvPr>
            <p:ph type="body" sz="quarter" idx="27" hasCustomPrompt="1"/>
          </p:nvPr>
        </p:nvSpPr>
        <p:spPr>
          <a:xfrm>
            <a:off x="6127139"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55" name="Text Placeholder 13"/>
          <p:cNvSpPr>
            <a:spLocks noGrp="1"/>
          </p:cNvSpPr>
          <p:nvPr>
            <p:ph type="body" sz="quarter" idx="28" hasCustomPrompt="1"/>
          </p:nvPr>
        </p:nvSpPr>
        <p:spPr>
          <a:xfrm>
            <a:off x="5550371"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56" name="Text Placeholder 13"/>
          <p:cNvSpPr>
            <a:spLocks noGrp="1"/>
          </p:cNvSpPr>
          <p:nvPr>
            <p:ph type="body" sz="quarter" idx="29" hasCustomPrompt="1"/>
          </p:nvPr>
        </p:nvSpPr>
        <p:spPr>
          <a:xfrm>
            <a:off x="3878672"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57" name="Text Placeholder 13"/>
          <p:cNvSpPr>
            <a:spLocks noGrp="1"/>
          </p:cNvSpPr>
          <p:nvPr>
            <p:ph type="body" sz="quarter" idx="30" hasCustomPrompt="1"/>
          </p:nvPr>
        </p:nvSpPr>
        <p:spPr>
          <a:xfrm>
            <a:off x="3301903"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58" name="Text Placeholder 13"/>
          <p:cNvSpPr>
            <a:spLocks noGrp="1"/>
          </p:cNvSpPr>
          <p:nvPr>
            <p:ph type="body" sz="quarter" idx="31" hasCustomPrompt="1"/>
          </p:nvPr>
        </p:nvSpPr>
        <p:spPr>
          <a:xfrm>
            <a:off x="2725135"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90" name="Text Placeholder 12"/>
          <p:cNvSpPr>
            <a:spLocks noGrp="1"/>
          </p:cNvSpPr>
          <p:nvPr>
            <p:ph type="body" sz="quarter" idx="32" hasCustomPrompt="1"/>
          </p:nvPr>
        </p:nvSpPr>
        <p:spPr>
          <a:xfrm rot="18900000">
            <a:off x="3692425"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3</a:t>
            </a:r>
          </a:p>
        </p:txBody>
      </p:sp>
      <p:sp>
        <p:nvSpPr>
          <p:cNvPr id="91" name="Text Placeholder 12"/>
          <p:cNvSpPr>
            <a:spLocks noGrp="1"/>
          </p:cNvSpPr>
          <p:nvPr>
            <p:ph type="body" sz="quarter" idx="33" hasCustomPrompt="1"/>
          </p:nvPr>
        </p:nvSpPr>
        <p:spPr>
          <a:xfrm rot="18900000">
            <a:off x="6589071"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4</a:t>
            </a:r>
          </a:p>
        </p:txBody>
      </p:sp>
      <p:sp>
        <p:nvSpPr>
          <p:cNvPr id="92" name="Text Placeholder 12"/>
          <p:cNvSpPr>
            <a:spLocks noGrp="1"/>
          </p:cNvSpPr>
          <p:nvPr>
            <p:ph type="body" sz="quarter" idx="34" hasCustomPrompt="1"/>
          </p:nvPr>
        </p:nvSpPr>
        <p:spPr>
          <a:xfrm rot="2700000">
            <a:off x="6589071" y="2292301"/>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2</a:t>
            </a:r>
          </a:p>
        </p:txBody>
      </p:sp>
      <p:sp>
        <p:nvSpPr>
          <p:cNvPr id="93" name="Text Placeholder 12"/>
          <p:cNvSpPr>
            <a:spLocks noGrp="1"/>
          </p:cNvSpPr>
          <p:nvPr>
            <p:ph type="body" sz="quarter" idx="35" hasCustomPrompt="1"/>
          </p:nvPr>
        </p:nvSpPr>
        <p:spPr>
          <a:xfrm rot="2700000">
            <a:off x="3692425" y="2292302"/>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1</a:t>
            </a:r>
          </a:p>
        </p:txBody>
      </p:sp>
      <p:sp>
        <p:nvSpPr>
          <p:cNvPr id="106" name="Text Placeholder 13"/>
          <p:cNvSpPr>
            <a:spLocks noGrp="1"/>
          </p:cNvSpPr>
          <p:nvPr>
            <p:ph type="body" sz="quarter" idx="36" hasCustomPrompt="1"/>
          </p:nvPr>
        </p:nvSpPr>
        <p:spPr>
          <a:xfrm>
            <a:off x="2725135" y="1484665"/>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07" name="Text Placeholder 13"/>
          <p:cNvSpPr>
            <a:spLocks noGrp="1"/>
          </p:cNvSpPr>
          <p:nvPr>
            <p:ph type="body" sz="quarter" idx="37" hasCustomPrompt="1"/>
          </p:nvPr>
        </p:nvSpPr>
        <p:spPr>
          <a:xfrm>
            <a:off x="3301903" y="216112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08" name="Text Placeholder 13"/>
          <p:cNvSpPr>
            <a:spLocks noGrp="1"/>
          </p:cNvSpPr>
          <p:nvPr>
            <p:ph type="body" sz="quarter" idx="38" hasCustomPrompt="1"/>
          </p:nvPr>
        </p:nvSpPr>
        <p:spPr>
          <a:xfrm>
            <a:off x="3878672" y="283759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12" name="Text Placeholder 13"/>
          <p:cNvSpPr>
            <a:spLocks noGrp="1"/>
          </p:cNvSpPr>
          <p:nvPr>
            <p:ph type="body" sz="quarter" idx="39" hasCustomPrompt="1"/>
          </p:nvPr>
        </p:nvSpPr>
        <p:spPr>
          <a:xfrm>
            <a:off x="5550371" y="1496710"/>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13" name="Text Placeholder 13"/>
          <p:cNvSpPr>
            <a:spLocks noGrp="1"/>
          </p:cNvSpPr>
          <p:nvPr>
            <p:ph type="body" sz="quarter" idx="40" hasCustomPrompt="1"/>
          </p:nvPr>
        </p:nvSpPr>
        <p:spPr>
          <a:xfrm>
            <a:off x="6127139" y="2173174"/>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14" name="Text Placeholder 13"/>
          <p:cNvSpPr>
            <a:spLocks noGrp="1"/>
          </p:cNvSpPr>
          <p:nvPr>
            <p:ph type="body" sz="quarter" idx="41" hasCustomPrompt="1"/>
          </p:nvPr>
        </p:nvSpPr>
        <p:spPr>
          <a:xfrm>
            <a:off x="6703908" y="284963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29" name="Text Placeholder 128"/>
          <p:cNvSpPr>
            <a:spLocks noGrp="1"/>
          </p:cNvSpPr>
          <p:nvPr>
            <p:ph type="body" sz="quarter" idx="48" hasCustomPrompt="1"/>
          </p:nvPr>
        </p:nvSpPr>
        <p:spPr>
          <a:xfrm>
            <a:off x="9637781" y="3540747"/>
            <a:ext cx="2281936" cy="548640"/>
          </a:xfrm>
          <a:solidFill>
            <a:schemeClr val="accent3"/>
          </a:solidFill>
        </p:spPr>
        <p:txBody>
          <a:bodyPr wrap="square" anchor="ctr">
            <a:spAutoFit/>
          </a:bodyPr>
          <a:lstStyle>
            <a:lvl1pPr marL="0" indent="0" algn="ctr">
              <a:buNone/>
              <a:defRPr sz="2200" b="1" cap="all" baseline="0">
                <a:solidFill>
                  <a:schemeClr val="bg1"/>
                </a:solidFill>
              </a:defRPr>
            </a:lvl1pPr>
          </a:lstStyle>
          <a:p>
            <a:pPr lvl="0"/>
            <a:r>
              <a:rPr lang="en-US"/>
              <a:t>Effect</a:t>
            </a:r>
          </a:p>
        </p:txBody>
      </p:sp>
      <p:sp>
        <p:nvSpPr>
          <p:cNvPr id="36" name="Text Placeholder 13"/>
          <p:cNvSpPr>
            <a:spLocks noGrp="1"/>
          </p:cNvSpPr>
          <p:nvPr>
            <p:ph type="body" sz="quarter" idx="49" hasCustomPrompt="1"/>
          </p:nvPr>
        </p:nvSpPr>
        <p:spPr>
          <a:xfrm>
            <a:off x="1312517"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37" name="Text Placeholder 13"/>
          <p:cNvSpPr>
            <a:spLocks noGrp="1"/>
          </p:cNvSpPr>
          <p:nvPr>
            <p:ph type="body" sz="quarter" idx="50" hasCustomPrompt="1"/>
          </p:nvPr>
        </p:nvSpPr>
        <p:spPr>
          <a:xfrm>
            <a:off x="735748"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38" name="Text Placeholder 13"/>
          <p:cNvSpPr>
            <a:spLocks noGrp="1"/>
          </p:cNvSpPr>
          <p:nvPr>
            <p:ph type="body" sz="quarter" idx="51" hasCustomPrompt="1"/>
          </p:nvPr>
        </p:nvSpPr>
        <p:spPr>
          <a:xfrm>
            <a:off x="158980"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39" name="Text Placeholder 12"/>
          <p:cNvSpPr>
            <a:spLocks noGrp="1"/>
          </p:cNvSpPr>
          <p:nvPr>
            <p:ph type="body" sz="quarter" idx="52" hasCustomPrompt="1"/>
          </p:nvPr>
        </p:nvSpPr>
        <p:spPr>
          <a:xfrm rot="18900000">
            <a:off x="1126270"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3</a:t>
            </a:r>
          </a:p>
        </p:txBody>
      </p:sp>
      <p:sp>
        <p:nvSpPr>
          <p:cNvPr id="40" name="Text Placeholder 12"/>
          <p:cNvSpPr>
            <a:spLocks noGrp="1"/>
          </p:cNvSpPr>
          <p:nvPr>
            <p:ph type="body" sz="quarter" idx="53" hasCustomPrompt="1"/>
          </p:nvPr>
        </p:nvSpPr>
        <p:spPr>
          <a:xfrm rot="2700000">
            <a:off x="1126270" y="2292302"/>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1</a:t>
            </a:r>
          </a:p>
        </p:txBody>
      </p:sp>
      <p:sp>
        <p:nvSpPr>
          <p:cNvPr id="41" name="Text Placeholder 13"/>
          <p:cNvSpPr>
            <a:spLocks noGrp="1"/>
          </p:cNvSpPr>
          <p:nvPr>
            <p:ph type="body" sz="quarter" idx="54" hasCustomPrompt="1"/>
          </p:nvPr>
        </p:nvSpPr>
        <p:spPr>
          <a:xfrm>
            <a:off x="158980" y="1484665"/>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42" name="Text Placeholder 13"/>
          <p:cNvSpPr>
            <a:spLocks noGrp="1"/>
          </p:cNvSpPr>
          <p:nvPr>
            <p:ph type="body" sz="quarter" idx="55" hasCustomPrompt="1"/>
          </p:nvPr>
        </p:nvSpPr>
        <p:spPr>
          <a:xfrm>
            <a:off x="735748" y="216112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44" name="Text Placeholder 13"/>
          <p:cNvSpPr>
            <a:spLocks noGrp="1"/>
          </p:cNvSpPr>
          <p:nvPr>
            <p:ph type="body" sz="quarter" idx="56" hasCustomPrompt="1"/>
          </p:nvPr>
        </p:nvSpPr>
        <p:spPr>
          <a:xfrm>
            <a:off x="1312517" y="283759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45" name="Text Placeholder 12"/>
          <p:cNvSpPr>
            <a:spLocks noGrp="1"/>
          </p:cNvSpPr>
          <p:nvPr>
            <p:ph type="body" sz="quarter" idx="46" hasCustomPrompt="1"/>
          </p:nvPr>
        </p:nvSpPr>
        <p:spPr>
          <a:xfrm>
            <a:off x="1323289" y="3624716"/>
            <a:ext cx="8287056" cy="384048"/>
          </a:xfrm>
          <a:prstGeom prst="homePlate">
            <a:avLst/>
          </a:prstGeom>
          <a:solidFill>
            <a:schemeClr val="accent2"/>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Cause &amp; Effect Fishbone Diagram</a:t>
            </a:r>
          </a:p>
        </p:txBody>
      </p:sp>
      <p:grpSp>
        <p:nvGrpSpPr>
          <p:cNvPr id="43" name="Group 42"/>
          <p:cNvGrpSpPr/>
          <p:nvPr userDrawn="1"/>
        </p:nvGrpSpPr>
        <p:grpSpPr>
          <a:xfrm>
            <a:off x="0" y="6766560"/>
            <a:ext cx="12192000" cy="91440"/>
            <a:chOff x="0" y="4480421"/>
            <a:chExt cx="12192000" cy="91440"/>
          </a:xfrm>
        </p:grpSpPr>
        <p:sp>
          <p:nvSpPr>
            <p:cNvPr id="46" name="Rectangle 4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513921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table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5"/>
            <a:ext cx="2594864" cy="607243"/>
          </a:xfrm>
          <a:solidFill>
            <a:schemeClr val="accent4"/>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5"/>
            <a:ext cx="2594864" cy="607243"/>
          </a:xfrm>
          <a:solidFill>
            <a:schemeClr val="accent5"/>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1" name="Text Placeholder 13"/>
          <p:cNvSpPr>
            <a:spLocks noGrp="1"/>
          </p:cNvSpPr>
          <p:nvPr>
            <p:ph type="body" sz="quarter" idx="31" hasCustomPrompt="1"/>
          </p:nvPr>
        </p:nvSpPr>
        <p:spPr>
          <a:xfrm>
            <a:off x="6237224"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62" name="Text Placeholder 12"/>
          <p:cNvSpPr>
            <a:spLocks noGrp="1"/>
          </p:cNvSpPr>
          <p:nvPr>
            <p:ph type="body" sz="quarter" idx="32" hasCustomPrompt="1"/>
          </p:nvPr>
        </p:nvSpPr>
        <p:spPr>
          <a:xfrm>
            <a:off x="6237224" y="1780295"/>
            <a:ext cx="2594864" cy="607243"/>
          </a:xfrm>
          <a:solidFill>
            <a:schemeClr val="accent3"/>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3</a:t>
            </a:r>
          </a:p>
        </p:txBody>
      </p:sp>
      <p:sp>
        <p:nvSpPr>
          <p:cNvPr id="63" name="Text Placeholder 13"/>
          <p:cNvSpPr>
            <a:spLocks noGrp="1"/>
          </p:cNvSpPr>
          <p:nvPr>
            <p:ph type="body" sz="quarter" idx="33" hasCustomPrompt="1"/>
          </p:nvPr>
        </p:nvSpPr>
        <p:spPr>
          <a:xfrm>
            <a:off x="6237224"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64" name="Text Placeholder 13"/>
          <p:cNvSpPr>
            <a:spLocks noGrp="1"/>
          </p:cNvSpPr>
          <p:nvPr>
            <p:ph type="body" sz="quarter" idx="34" hasCustomPrompt="1"/>
          </p:nvPr>
        </p:nvSpPr>
        <p:spPr>
          <a:xfrm>
            <a:off x="6237224"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3359912"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3359912" y="1780295"/>
            <a:ext cx="2594864" cy="607243"/>
          </a:xfrm>
          <a:solidFill>
            <a:schemeClr val="accent1"/>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2</a:t>
            </a:r>
          </a:p>
        </p:txBody>
      </p:sp>
      <p:sp>
        <p:nvSpPr>
          <p:cNvPr id="68" name="Text Placeholder 13"/>
          <p:cNvSpPr>
            <a:spLocks noGrp="1"/>
          </p:cNvSpPr>
          <p:nvPr>
            <p:ph type="body" sz="quarter" idx="37" hasCustomPrompt="1"/>
          </p:nvPr>
        </p:nvSpPr>
        <p:spPr>
          <a:xfrm>
            <a:off x="3359912"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3359912"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45113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 pictures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23019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2301979"/>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2577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42577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4391239"/>
            <a:ext cx="2596896" cy="431800"/>
          </a:xfrm>
        </p:spPr>
        <p:txBody>
          <a:bodyPr anchor="ctr">
            <a:normAutofit/>
          </a:bodyPr>
          <a:lstStyle>
            <a:lvl1pPr marL="0" indent="0" algn="ctr">
              <a:buNone/>
              <a:defRPr sz="2200">
                <a:solidFill>
                  <a:srgbClr val="324D5E"/>
                </a:solidFill>
              </a:defRPr>
            </a:lvl1pPr>
          </a:lstStyle>
          <a:p>
            <a:pPr lvl="0"/>
            <a:r>
              <a:rPr lang="en-US"/>
              <a:t>Project Name Here</a:t>
            </a:r>
          </a:p>
        </p:txBody>
      </p:sp>
      <p:sp>
        <p:nvSpPr>
          <p:cNvPr id="33" name="Text Placeholder 29"/>
          <p:cNvSpPr>
            <a:spLocks noGrp="1"/>
          </p:cNvSpPr>
          <p:nvPr>
            <p:ph type="body" sz="quarter" idx="20" hasCustomPrompt="1"/>
          </p:nvPr>
        </p:nvSpPr>
        <p:spPr>
          <a:xfrm>
            <a:off x="6278479" y="4391239"/>
            <a:ext cx="2596896" cy="431800"/>
          </a:xfrm>
        </p:spPr>
        <p:txBody>
          <a:bodyPr anchor="ctr">
            <a:normAutofit/>
          </a:bodyPr>
          <a:lstStyle>
            <a:lvl1pPr marL="0" indent="0" algn="ctr">
              <a:buNone/>
              <a:defRPr sz="2200">
                <a:solidFill>
                  <a:srgbClr val="324D5E"/>
                </a:solidFill>
              </a:defRPr>
            </a:lvl1pPr>
          </a:lstStyle>
          <a:p>
            <a:pPr lvl="0"/>
            <a:r>
              <a:rPr lang="en-US"/>
              <a:t>Project Name Here</a:t>
            </a:r>
          </a:p>
        </p:txBody>
      </p:sp>
      <p:sp>
        <p:nvSpPr>
          <p:cNvPr id="35" name="Text Placeholder 29"/>
          <p:cNvSpPr>
            <a:spLocks noGrp="1"/>
          </p:cNvSpPr>
          <p:nvPr>
            <p:ph type="body" sz="quarter" idx="22" hasCustomPrompt="1"/>
          </p:nvPr>
        </p:nvSpPr>
        <p:spPr>
          <a:xfrm>
            <a:off x="354775" y="4788857"/>
            <a:ext cx="2596896" cy="431800"/>
          </a:xfrm>
        </p:spPr>
        <p:txBody>
          <a:bodyPr anchor="ctr">
            <a:normAutofit/>
          </a:bodyPr>
          <a:lstStyle>
            <a:lvl1pPr marL="0" indent="0" algn="ctr">
              <a:buNone/>
              <a:defRPr sz="1800" baseline="0">
                <a:solidFill>
                  <a:srgbClr val="8C9CA6"/>
                </a:solidFill>
              </a:defRPr>
            </a:lvl1pPr>
          </a:lstStyle>
          <a:p>
            <a:pPr lvl="0"/>
            <a:r>
              <a:rPr lang="en-US"/>
              <a:t>Client Name Here</a:t>
            </a:r>
          </a:p>
        </p:txBody>
      </p:sp>
      <p:sp>
        <p:nvSpPr>
          <p:cNvPr id="37" name="Text Placeholder 29"/>
          <p:cNvSpPr>
            <a:spLocks noGrp="1"/>
          </p:cNvSpPr>
          <p:nvPr>
            <p:ph type="body" sz="quarter" idx="24" hasCustomPrompt="1"/>
          </p:nvPr>
        </p:nvSpPr>
        <p:spPr>
          <a:xfrm>
            <a:off x="6278479" y="4788857"/>
            <a:ext cx="2596896" cy="431800"/>
          </a:xfrm>
        </p:spPr>
        <p:txBody>
          <a:bodyPr anchor="ctr">
            <a:normAutofit/>
          </a:bodyPr>
          <a:lstStyle>
            <a:lvl1pPr marL="0" indent="0" algn="ctr">
              <a:buNone/>
              <a:defRPr sz="1800">
                <a:solidFill>
                  <a:srgbClr val="8C9CA6"/>
                </a:solidFill>
              </a:defRPr>
            </a:lvl1pPr>
          </a:lstStyle>
          <a:p>
            <a:pPr lvl="0"/>
            <a:r>
              <a:rPr lang="en-US"/>
              <a:t>Client Name Here</a:t>
            </a:r>
          </a:p>
        </p:txBody>
      </p:sp>
      <p:sp>
        <p:nvSpPr>
          <p:cNvPr id="31" name="Text Placeholder 29"/>
          <p:cNvSpPr>
            <a:spLocks noGrp="1"/>
          </p:cNvSpPr>
          <p:nvPr>
            <p:ph type="body" sz="quarter" idx="27" hasCustomPrompt="1"/>
          </p:nvPr>
        </p:nvSpPr>
        <p:spPr>
          <a:xfrm>
            <a:off x="3314870" y="2301979"/>
            <a:ext cx="2596896" cy="1643527"/>
          </a:xfrm>
          <a:solidFill>
            <a:srgbClr val="F9F9F9"/>
          </a:solidFill>
        </p:spPr>
        <p:txBody>
          <a:bodyPr anchor="t">
            <a:sp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2301979"/>
            <a:ext cx="2596896" cy="1643527"/>
          </a:xfrm>
          <a:solidFill>
            <a:srgbClr val="F9F9F9"/>
          </a:solidFill>
        </p:spPr>
        <p:txBody>
          <a:bodyPr anchor="t">
            <a:sp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5108850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table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5"/>
            <a:ext cx="2594864" cy="607243"/>
          </a:xfrm>
          <a:solidFill>
            <a:schemeClr val="accent4"/>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5"/>
            <a:ext cx="2594864" cy="607243"/>
          </a:xfrm>
          <a:solidFill>
            <a:schemeClr val="accent5"/>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1" name="Text Placeholder 13"/>
          <p:cNvSpPr>
            <a:spLocks noGrp="1"/>
          </p:cNvSpPr>
          <p:nvPr>
            <p:ph type="body" sz="quarter" idx="31" hasCustomPrompt="1"/>
          </p:nvPr>
        </p:nvSpPr>
        <p:spPr>
          <a:xfrm>
            <a:off x="6237224"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62" name="Text Placeholder 12"/>
          <p:cNvSpPr>
            <a:spLocks noGrp="1"/>
          </p:cNvSpPr>
          <p:nvPr>
            <p:ph type="body" sz="quarter" idx="32" hasCustomPrompt="1"/>
          </p:nvPr>
        </p:nvSpPr>
        <p:spPr>
          <a:xfrm>
            <a:off x="6237224" y="1780295"/>
            <a:ext cx="2594864" cy="607243"/>
          </a:xfrm>
          <a:solidFill>
            <a:schemeClr val="accent3"/>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3</a:t>
            </a:r>
          </a:p>
        </p:txBody>
      </p:sp>
      <p:sp>
        <p:nvSpPr>
          <p:cNvPr id="63" name="Text Placeholder 13"/>
          <p:cNvSpPr>
            <a:spLocks noGrp="1"/>
          </p:cNvSpPr>
          <p:nvPr>
            <p:ph type="body" sz="quarter" idx="33" hasCustomPrompt="1"/>
          </p:nvPr>
        </p:nvSpPr>
        <p:spPr>
          <a:xfrm>
            <a:off x="6237224"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64" name="Text Placeholder 13"/>
          <p:cNvSpPr>
            <a:spLocks noGrp="1"/>
          </p:cNvSpPr>
          <p:nvPr>
            <p:ph type="body" sz="quarter" idx="34" hasCustomPrompt="1"/>
          </p:nvPr>
        </p:nvSpPr>
        <p:spPr>
          <a:xfrm>
            <a:off x="6237224"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2864769" y="2034398"/>
            <a:ext cx="3585150" cy="2961648"/>
          </a:xfrm>
          <a:solidFill>
            <a:schemeClr val="tx2">
              <a:lumMod val="40000"/>
              <a:lumOff val="60000"/>
            </a:schemeClr>
          </a:solidFill>
        </p:spPr>
        <p:txBody>
          <a:bodyPr tIns="640080">
            <a:normAutofit/>
          </a:bodyPr>
          <a:lstStyle>
            <a:lvl1pPr>
              <a:defRPr sz="180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2864769" y="1548551"/>
            <a:ext cx="3585150" cy="838987"/>
          </a:xfrm>
          <a:solidFill>
            <a:schemeClr val="accent1"/>
          </a:solidFill>
          <a:ln>
            <a:noFill/>
          </a:ln>
        </p:spPr>
        <p:txBody>
          <a:bodyPr vert="horz" wrap="square" lIns="91440" tIns="45720" rIns="91440" bIns="45720" rtlCol="0" anchor="ctr">
            <a:noAutofit/>
          </a:bodyPr>
          <a:lstStyle>
            <a:lvl1pPr marL="228600" indent="-228600" algn="ctr">
              <a:buNone/>
              <a:defRPr lang="en-US" sz="3600" b="1" cap="all" baseline="0">
                <a:solidFill>
                  <a:schemeClr val="bg1"/>
                </a:solidFill>
              </a:defRPr>
            </a:lvl1pPr>
          </a:lstStyle>
          <a:p>
            <a:pPr marL="0" lvl="0" indent="0"/>
            <a:r>
              <a:rPr lang="en-US"/>
              <a:t>Option 2</a:t>
            </a:r>
          </a:p>
        </p:txBody>
      </p:sp>
      <p:sp>
        <p:nvSpPr>
          <p:cNvPr id="68" name="Text Placeholder 13"/>
          <p:cNvSpPr>
            <a:spLocks noGrp="1"/>
          </p:cNvSpPr>
          <p:nvPr>
            <p:ph type="body" sz="quarter" idx="37" hasCustomPrompt="1"/>
          </p:nvPr>
        </p:nvSpPr>
        <p:spPr>
          <a:xfrm>
            <a:off x="2864769" y="5506854"/>
            <a:ext cx="3585150" cy="783448"/>
          </a:xfrm>
          <a:solidFill>
            <a:schemeClr val="tx2">
              <a:lumMod val="40000"/>
              <a:lumOff val="60000"/>
            </a:schemeClr>
          </a:solidFill>
        </p:spPr>
        <p:txBody>
          <a:bodyPr tIns="91440" bIns="91440" anchor="ctr">
            <a:normAutofit/>
          </a:bodyPr>
          <a:lstStyle>
            <a:lvl1pPr marL="0" indent="0" algn="ctr">
              <a:buNone/>
              <a:defRPr sz="36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2864769" y="5129878"/>
            <a:ext cx="3585150" cy="387470"/>
          </a:xfrm>
          <a:solidFill>
            <a:schemeClr val="tx2">
              <a:lumMod val="20000"/>
              <a:lumOff val="80000"/>
            </a:schemeClr>
          </a:solidFill>
        </p:spPr>
        <p:txBody>
          <a:bodyPr tIns="91440" bIns="91440" anchor="ctr">
            <a:noAutofit/>
          </a:bodyPr>
          <a:lstStyle>
            <a:lvl1pPr marL="0" indent="0" algn="ctr">
              <a:buNone/>
              <a:defRPr sz="28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2837603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table 3">
    <p:spTree>
      <p:nvGrpSpPr>
        <p:cNvPr id="1" name=""/>
        <p:cNvGrpSpPr/>
        <p:nvPr/>
      </p:nvGrpSpPr>
      <p:grpSpPr>
        <a:xfrm>
          <a:off x="0" y="0"/>
          <a:ext cx="0" cy="0"/>
          <a:chOff x="0" y="0"/>
          <a:chExt cx="0" cy="0"/>
        </a:xfrm>
      </p:grpSpPr>
      <p:sp>
        <p:nvSpPr>
          <p:cNvPr id="35" name="Text Placeholder 13"/>
          <p:cNvSpPr>
            <a:spLocks noGrp="1"/>
          </p:cNvSpPr>
          <p:nvPr>
            <p:ph type="body" sz="quarter" idx="39" hasCustomPrompt="1"/>
          </p:nvPr>
        </p:nvSpPr>
        <p:spPr>
          <a:xfrm>
            <a:off x="3359912"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36" name="Text Placeholder 12"/>
          <p:cNvSpPr>
            <a:spLocks noGrp="1"/>
          </p:cNvSpPr>
          <p:nvPr>
            <p:ph type="body" sz="quarter" idx="40" hasCustomPrompt="1"/>
          </p:nvPr>
        </p:nvSpPr>
        <p:spPr>
          <a:xfrm>
            <a:off x="3359912" y="1780295"/>
            <a:ext cx="2594864" cy="607243"/>
          </a:xfrm>
          <a:solidFill>
            <a:schemeClr val="accent1"/>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2</a:t>
            </a:r>
          </a:p>
        </p:txBody>
      </p:sp>
      <p:sp>
        <p:nvSpPr>
          <p:cNvPr id="37" name="Text Placeholder 13"/>
          <p:cNvSpPr>
            <a:spLocks noGrp="1"/>
          </p:cNvSpPr>
          <p:nvPr>
            <p:ph type="body" sz="quarter" idx="41" hasCustomPrompt="1"/>
          </p:nvPr>
        </p:nvSpPr>
        <p:spPr>
          <a:xfrm>
            <a:off x="3359912"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38" name="Text Placeholder 13"/>
          <p:cNvSpPr>
            <a:spLocks noGrp="1"/>
          </p:cNvSpPr>
          <p:nvPr>
            <p:ph type="body" sz="quarter" idx="42" hasCustomPrompt="1"/>
          </p:nvPr>
        </p:nvSpPr>
        <p:spPr>
          <a:xfrm>
            <a:off x="3359912"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5"/>
            <a:ext cx="2594864" cy="607243"/>
          </a:xfrm>
          <a:solidFill>
            <a:schemeClr val="accent4"/>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5"/>
            <a:ext cx="2594864" cy="607243"/>
          </a:xfrm>
          <a:solidFill>
            <a:schemeClr val="accent5"/>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5742081" y="2034398"/>
            <a:ext cx="3585150" cy="2961648"/>
          </a:xfrm>
          <a:solidFill>
            <a:schemeClr val="tx2">
              <a:lumMod val="40000"/>
              <a:lumOff val="60000"/>
            </a:schemeClr>
          </a:solidFill>
        </p:spPr>
        <p:txBody>
          <a:bodyPr tIns="640080">
            <a:normAutofit/>
          </a:bodyPr>
          <a:lstStyle>
            <a:lvl1pPr>
              <a:defRPr sz="180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5742081" y="1548551"/>
            <a:ext cx="3585150" cy="838987"/>
          </a:xfrm>
          <a:solidFill>
            <a:schemeClr val="accent3"/>
          </a:solidFill>
          <a:ln>
            <a:noFill/>
          </a:ln>
        </p:spPr>
        <p:txBody>
          <a:bodyPr vert="horz" wrap="square" lIns="91440" tIns="45720" rIns="91440" bIns="45720" rtlCol="0" anchor="ctr">
            <a:noAutofit/>
          </a:bodyPr>
          <a:lstStyle>
            <a:lvl1pPr marL="228600" indent="-228600" algn="ctr">
              <a:buNone/>
              <a:defRPr lang="en-US" sz="3600" b="1" cap="all" baseline="0">
                <a:solidFill>
                  <a:schemeClr val="bg1"/>
                </a:solidFill>
              </a:defRPr>
            </a:lvl1pPr>
          </a:lstStyle>
          <a:p>
            <a:pPr marL="0" lvl="0" indent="0"/>
            <a:r>
              <a:rPr lang="en-US"/>
              <a:t>Option 3</a:t>
            </a:r>
          </a:p>
        </p:txBody>
      </p:sp>
      <p:sp>
        <p:nvSpPr>
          <p:cNvPr id="68" name="Text Placeholder 13"/>
          <p:cNvSpPr>
            <a:spLocks noGrp="1"/>
          </p:cNvSpPr>
          <p:nvPr>
            <p:ph type="body" sz="quarter" idx="37" hasCustomPrompt="1"/>
          </p:nvPr>
        </p:nvSpPr>
        <p:spPr>
          <a:xfrm>
            <a:off x="5742081" y="5506854"/>
            <a:ext cx="3585150" cy="783448"/>
          </a:xfrm>
          <a:solidFill>
            <a:schemeClr val="tx2">
              <a:lumMod val="40000"/>
              <a:lumOff val="60000"/>
            </a:schemeClr>
          </a:solidFill>
        </p:spPr>
        <p:txBody>
          <a:bodyPr tIns="91440" bIns="91440" anchor="ctr">
            <a:normAutofit/>
          </a:bodyPr>
          <a:lstStyle>
            <a:lvl1pPr marL="0" indent="0" algn="ctr">
              <a:buNone/>
              <a:defRPr sz="36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5742081" y="5129878"/>
            <a:ext cx="3585150" cy="387470"/>
          </a:xfrm>
          <a:solidFill>
            <a:schemeClr val="tx2">
              <a:lumMod val="20000"/>
              <a:lumOff val="80000"/>
            </a:schemeClr>
          </a:solidFill>
        </p:spPr>
        <p:txBody>
          <a:bodyPr tIns="91440" bIns="91440" anchor="ctr">
            <a:noAutofit/>
          </a:bodyPr>
          <a:lstStyle>
            <a:lvl1pPr marL="0" indent="0" algn="ctr">
              <a:buNone/>
              <a:defRPr sz="28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414360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table 4">
    <p:spTree>
      <p:nvGrpSpPr>
        <p:cNvPr id="1" name=""/>
        <p:cNvGrpSpPr/>
        <p:nvPr/>
      </p:nvGrpSpPr>
      <p:grpSpPr>
        <a:xfrm>
          <a:off x="0" y="0"/>
          <a:ext cx="0" cy="0"/>
          <a:chOff x="0" y="0"/>
          <a:chExt cx="0" cy="0"/>
        </a:xfrm>
      </p:grpSpPr>
      <p:sp>
        <p:nvSpPr>
          <p:cNvPr id="6" name="Rectangle 5"/>
          <p:cNvSpPr/>
          <p:nvPr userDrawn="1"/>
        </p:nvSpPr>
        <p:spPr>
          <a:xfrm>
            <a:off x="482600"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userDrawn="1"/>
        </p:nvSpPr>
        <p:spPr>
          <a:xfrm>
            <a:off x="4474972"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userDrawn="1"/>
        </p:nvSpPr>
        <p:spPr>
          <a:xfrm>
            <a:off x="8467344"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1" name="Text Placeholder 12"/>
          <p:cNvSpPr>
            <a:spLocks noGrp="1"/>
          </p:cNvSpPr>
          <p:nvPr>
            <p:ph type="body" sz="quarter" idx="24" hasCustomPrompt="1"/>
          </p:nvPr>
        </p:nvSpPr>
        <p:spPr>
          <a:xfrm>
            <a:off x="482600" y="1780295"/>
            <a:ext cx="3242056" cy="607243"/>
          </a:xfrm>
          <a:noFill/>
          <a:ln>
            <a:noFill/>
          </a:ln>
        </p:spPr>
        <p:txBody>
          <a:bodyPr vert="horz" wrap="square" lIns="91440" tIns="45720" rIns="91440" bIns="45720" rtlCol="0" anchor="ctr">
            <a:noAutofit/>
          </a:bodyPr>
          <a:lstStyle>
            <a:lvl1pPr marL="228600" indent="-228600" algn="ctr">
              <a:buNone/>
              <a:defRPr lang="en-US" sz="1600" b="1" cap="all" baseline="0">
                <a:solidFill>
                  <a:schemeClr val="bg2"/>
                </a:solidFill>
              </a:defRPr>
            </a:lvl1pPr>
          </a:lstStyle>
          <a:p>
            <a:pPr marL="0" lvl="0" indent="0"/>
            <a:r>
              <a:rPr lang="en-US"/>
              <a:t>Option 1</a:t>
            </a:r>
          </a:p>
        </p:txBody>
      </p:sp>
      <p:sp>
        <p:nvSpPr>
          <p:cNvPr id="32" name="Text Placeholder 13"/>
          <p:cNvSpPr>
            <a:spLocks noGrp="1"/>
          </p:cNvSpPr>
          <p:nvPr>
            <p:ph type="body" sz="quarter" idx="25" hasCustomPrompt="1"/>
          </p:nvPr>
        </p:nvSpPr>
        <p:spPr>
          <a:xfrm>
            <a:off x="482600" y="2406549"/>
            <a:ext cx="3242056" cy="783448"/>
          </a:xfrm>
          <a:noFill/>
        </p:spPr>
        <p:txBody>
          <a:bodyPr tIns="91440" bIns="91440" anchor="ctr">
            <a:normAutofit/>
          </a:bodyPr>
          <a:lstStyle>
            <a:lvl1pPr marL="0" indent="0" algn="ctr">
              <a:buNone/>
              <a:defRPr sz="2800" b="1" baseline="0">
                <a:solidFill>
                  <a:schemeClr val="tx1"/>
                </a:solidFill>
              </a:defRPr>
            </a:lvl1pPr>
          </a:lstStyle>
          <a:p>
            <a:pPr lvl="0"/>
            <a:r>
              <a:rPr lang="en-US"/>
              <a:t>Price Here</a:t>
            </a:r>
          </a:p>
        </p:txBody>
      </p:sp>
      <p:sp>
        <p:nvSpPr>
          <p:cNvPr id="34" name="Text Placeholder 13"/>
          <p:cNvSpPr>
            <a:spLocks noGrp="1"/>
          </p:cNvSpPr>
          <p:nvPr>
            <p:ph type="body" sz="quarter" idx="26" hasCustomPrompt="1"/>
          </p:nvPr>
        </p:nvSpPr>
        <p:spPr>
          <a:xfrm>
            <a:off x="482600" y="319213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1</a:t>
            </a:r>
          </a:p>
        </p:txBody>
      </p:sp>
      <p:sp>
        <p:nvSpPr>
          <p:cNvPr id="40" name="Text Placeholder 12"/>
          <p:cNvSpPr>
            <a:spLocks noGrp="1"/>
          </p:cNvSpPr>
          <p:nvPr>
            <p:ph type="body" sz="quarter" idx="28" hasCustomPrompt="1"/>
          </p:nvPr>
        </p:nvSpPr>
        <p:spPr>
          <a:xfrm>
            <a:off x="8467345" y="1780295"/>
            <a:ext cx="3242056" cy="607243"/>
          </a:xfrm>
          <a:noFill/>
          <a:ln>
            <a:noFill/>
          </a:ln>
        </p:spPr>
        <p:txBody>
          <a:bodyPr vert="horz" wrap="square" lIns="91440" tIns="45720" rIns="91440" bIns="45720" rtlCol="0" anchor="ctr">
            <a:noAutofit/>
          </a:bodyPr>
          <a:lstStyle>
            <a:lvl1pPr marL="228600" indent="-228600" algn="ctr">
              <a:buNone/>
              <a:defRPr lang="en-US" sz="1600" b="1" cap="all" baseline="0">
                <a:solidFill>
                  <a:schemeClr val="bg2"/>
                </a:solidFill>
              </a:defRPr>
            </a:lvl1pPr>
          </a:lstStyle>
          <a:p>
            <a:pPr marL="0" lvl="0" indent="0"/>
            <a:r>
              <a:rPr lang="en-US"/>
              <a:t>Option 3</a:t>
            </a:r>
          </a:p>
        </p:txBody>
      </p:sp>
      <p:sp>
        <p:nvSpPr>
          <p:cNvPr id="41" name="Text Placeholder 13"/>
          <p:cNvSpPr>
            <a:spLocks noGrp="1"/>
          </p:cNvSpPr>
          <p:nvPr>
            <p:ph type="body" sz="quarter" idx="29" hasCustomPrompt="1"/>
          </p:nvPr>
        </p:nvSpPr>
        <p:spPr>
          <a:xfrm>
            <a:off x="8467345" y="2406549"/>
            <a:ext cx="3242056" cy="783448"/>
          </a:xfrm>
          <a:noFill/>
        </p:spPr>
        <p:txBody>
          <a:bodyPr tIns="91440" bIns="91440" anchor="ctr">
            <a:normAutofit/>
          </a:bodyPr>
          <a:lstStyle>
            <a:lvl1pPr marL="0" indent="0" algn="ctr">
              <a:buNone/>
              <a:defRPr sz="2800" b="1" baseline="0">
                <a:solidFill>
                  <a:schemeClr val="tx1"/>
                </a:solidFill>
              </a:defRPr>
            </a:lvl1pPr>
          </a:lstStyle>
          <a:p>
            <a:pPr lvl="0"/>
            <a:r>
              <a:rPr lang="en-US"/>
              <a:t>Price Here</a:t>
            </a:r>
          </a:p>
        </p:txBody>
      </p:sp>
      <p:sp>
        <p:nvSpPr>
          <p:cNvPr id="42" name="Text Placeholder 13"/>
          <p:cNvSpPr>
            <a:spLocks noGrp="1"/>
          </p:cNvSpPr>
          <p:nvPr>
            <p:ph type="body" sz="quarter" idx="30" hasCustomPrompt="1"/>
          </p:nvPr>
        </p:nvSpPr>
        <p:spPr>
          <a:xfrm>
            <a:off x="8467345" y="319213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1</a:t>
            </a:r>
          </a:p>
        </p:txBody>
      </p:sp>
      <p:sp>
        <p:nvSpPr>
          <p:cNvPr id="55" name="Text Placeholder 12"/>
          <p:cNvSpPr>
            <a:spLocks noGrp="1"/>
          </p:cNvSpPr>
          <p:nvPr>
            <p:ph type="body" sz="quarter" idx="36" hasCustomPrompt="1"/>
          </p:nvPr>
        </p:nvSpPr>
        <p:spPr>
          <a:xfrm>
            <a:off x="4474972" y="1780295"/>
            <a:ext cx="3242056" cy="607243"/>
          </a:xfrm>
          <a:noFill/>
          <a:ln>
            <a:noFill/>
          </a:ln>
        </p:spPr>
        <p:txBody>
          <a:bodyPr vert="horz" wrap="square" lIns="91440" tIns="45720" rIns="91440" bIns="45720" rtlCol="0" anchor="ctr">
            <a:noAutofit/>
          </a:bodyPr>
          <a:lstStyle>
            <a:lvl1pPr marL="228600" indent="-228600" algn="ctr">
              <a:buNone/>
              <a:defRPr lang="en-US" sz="1600" b="1" cap="all" baseline="0">
                <a:solidFill>
                  <a:schemeClr val="bg2"/>
                </a:solidFill>
              </a:defRPr>
            </a:lvl1pPr>
          </a:lstStyle>
          <a:p>
            <a:pPr marL="0" lvl="0" indent="0"/>
            <a:r>
              <a:rPr lang="en-US"/>
              <a:t>Option 2</a:t>
            </a:r>
          </a:p>
        </p:txBody>
      </p:sp>
      <p:sp>
        <p:nvSpPr>
          <p:cNvPr id="56" name="Text Placeholder 13"/>
          <p:cNvSpPr>
            <a:spLocks noGrp="1"/>
          </p:cNvSpPr>
          <p:nvPr>
            <p:ph type="body" sz="quarter" idx="37" hasCustomPrompt="1"/>
          </p:nvPr>
        </p:nvSpPr>
        <p:spPr>
          <a:xfrm>
            <a:off x="4474972" y="2406549"/>
            <a:ext cx="3242056" cy="783448"/>
          </a:xfrm>
          <a:noFill/>
        </p:spPr>
        <p:txBody>
          <a:bodyPr tIns="91440" bIns="91440" anchor="ctr">
            <a:normAutofit/>
          </a:bodyPr>
          <a:lstStyle>
            <a:lvl1pPr marL="0" indent="0" algn="ctr">
              <a:buNone/>
              <a:defRPr sz="2800" b="1" baseline="0">
                <a:solidFill>
                  <a:schemeClr val="tx1"/>
                </a:solidFill>
              </a:defRPr>
            </a:lvl1pPr>
          </a:lstStyle>
          <a:p>
            <a:pPr lvl="0"/>
            <a:r>
              <a:rPr lang="en-US"/>
              <a:t>Price Here</a:t>
            </a:r>
          </a:p>
        </p:txBody>
      </p:sp>
      <p:sp>
        <p:nvSpPr>
          <p:cNvPr id="57" name="Text Placeholder 13"/>
          <p:cNvSpPr>
            <a:spLocks noGrp="1"/>
          </p:cNvSpPr>
          <p:nvPr>
            <p:ph type="body" sz="quarter" idx="38" hasCustomPrompt="1"/>
          </p:nvPr>
        </p:nvSpPr>
        <p:spPr>
          <a:xfrm>
            <a:off x="4474972" y="319213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1</a:t>
            </a:r>
          </a:p>
        </p:txBody>
      </p:sp>
      <p:sp>
        <p:nvSpPr>
          <p:cNvPr id="58" name="Text Placeholder 13"/>
          <p:cNvSpPr>
            <a:spLocks noGrp="1"/>
          </p:cNvSpPr>
          <p:nvPr>
            <p:ph type="body" sz="quarter" idx="39" hasCustomPrompt="1"/>
          </p:nvPr>
        </p:nvSpPr>
        <p:spPr>
          <a:xfrm>
            <a:off x="482600" y="3588139"/>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2</a:t>
            </a:r>
          </a:p>
        </p:txBody>
      </p:sp>
      <p:sp>
        <p:nvSpPr>
          <p:cNvPr id="60" name="Text Placeholder 13"/>
          <p:cNvSpPr>
            <a:spLocks noGrp="1"/>
          </p:cNvSpPr>
          <p:nvPr>
            <p:ph type="body" sz="quarter" idx="40" hasCustomPrompt="1"/>
          </p:nvPr>
        </p:nvSpPr>
        <p:spPr>
          <a:xfrm>
            <a:off x="8467345" y="3588139"/>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2</a:t>
            </a:r>
          </a:p>
        </p:txBody>
      </p:sp>
      <p:sp>
        <p:nvSpPr>
          <p:cNvPr id="61" name="Text Placeholder 13"/>
          <p:cNvSpPr>
            <a:spLocks noGrp="1"/>
          </p:cNvSpPr>
          <p:nvPr>
            <p:ph type="body" sz="quarter" idx="41" hasCustomPrompt="1"/>
          </p:nvPr>
        </p:nvSpPr>
        <p:spPr>
          <a:xfrm>
            <a:off x="4474972" y="3588139"/>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2</a:t>
            </a:r>
          </a:p>
        </p:txBody>
      </p:sp>
      <p:sp>
        <p:nvSpPr>
          <p:cNvPr id="62" name="Text Placeholder 13"/>
          <p:cNvSpPr>
            <a:spLocks noGrp="1"/>
          </p:cNvSpPr>
          <p:nvPr>
            <p:ph type="body" sz="quarter" idx="42" hasCustomPrompt="1"/>
          </p:nvPr>
        </p:nvSpPr>
        <p:spPr>
          <a:xfrm>
            <a:off x="482600" y="3984141"/>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3</a:t>
            </a:r>
          </a:p>
        </p:txBody>
      </p:sp>
      <p:sp>
        <p:nvSpPr>
          <p:cNvPr id="63" name="Text Placeholder 13"/>
          <p:cNvSpPr>
            <a:spLocks noGrp="1"/>
          </p:cNvSpPr>
          <p:nvPr>
            <p:ph type="body" sz="quarter" idx="43" hasCustomPrompt="1"/>
          </p:nvPr>
        </p:nvSpPr>
        <p:spPr>
          <a:xfrm>
            <a:off x="8467345" y="3984141"/>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3</a:t>
            </a:r>
          </a:p>
        </p:txBody>
      </p:sp>
      <p:sp>
        <p:nvSpPr>
          <p:cNvPr id="64" name="Text Placeholder 13"/>
          <p:cNvSpPr>
            <a:spLocks noGrp="1"/>
          </p:cNvSpPr>
          <p:nvPr>
            <p:ph type="body" sz="quarter" idx="44" hasCustomPrompt="1"/>
          </p:nvPr>
        </p:nvSpPr>
        <p:spPr>
          <a:xfrm>
            <a:off x="4474972" y="3984141"/>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3</a:t>
            </a:r>
          </a:p>
        </p:txBody>
      </p:sp>
      <p:sp>
        <p:nvSpPr>
          <p:cNvPr id="65" name="Text Placeholder 13"/>
          <p:cNvSpPr>
            <a:spLocks noGrp="1"/>
          </p:cNvSpPr>
          <p:nvPr>
            <p:ph type="body" sz="quarter" idx="45" hasCustomPrompt="1"/>
          </p:nvPr>
        </p:nvSpPr>
        <p:spPr>
          <a:xfrm>
            <a:off x="482600" y="4380144"/>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4</a:t>
            </a:r>
          </a:p>
        </p:txBody>
      </p:sp>
      <p:sp>
        <p:nvSpPr>
          <p:cNvPr id="70" name="Text Placeholder 13"/>
          <p:cNvSpPr>
            <a:spLocks noGrp="1"/>
          </p:cNvSpPr>
          <p:nvPr>
            <p:ph type="body" sz="quarter" idx="46" hasCustomPrompt="1"/>
          </p:nvPr>
        </p:nvSpPr>
        <p:spPr>
          <a:xfrm>
            <a:off x="8467345" y="4380144"/>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4</a:t>
            </a:r>
          </a:p>
        </p:txBody>
      </p:sp>
      <p:sp>
        <p:nvSpPr>
          <p:cNvPr id="71" name="Text Placeholder 13"/>
          <p:cNvSpPr>
            <a:spLocks noGrp="1"/>
          </p:cNvSpPr>
          <p:nvPr>
            <p:ph type="body" sz="quarter" idx="47" hasCustomPrompt="1"/>
          </p:nvPr>
        </p:nvSpPr>
        <p:spPr>
          <a:xfrm>
            <a:off x="4474972" y="4380144"/>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4</a:t>
            </a:r>
          </a:p>
        </p:txBody>
      </p:sp>
      <p:sp>
        <p:nvSpPr>
          <p:cNvPr id="72" name="Text Placeholder 13"/>
          <p:cNvSpPr>
            <a:spLocks noGrp="1"/>
          </p:cNvSpPr>
          <p:nvPr>
            <p:ph type="body" sz="quarter" idx="48" hasCustomPrompt="1"/>
          </p:nvPr>
        </p:nvSpPr>
        <p:spPr>
          <a:xfrm>
            <a:off x="482600" y="477614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5</a:t>
            </a:r>
          </a:p>
        </p:txBody>
      </p:sp>
      <p:sp>
        <p:nvSpPr>
          <p:cNvPr id="73" name="Text Placeholder 13"/>
          <p:cNvSpPr>
            <a:spLocks noGrp="1"/>
          </p:cNvSpPr>
          <p:nvPr>
            <p:ph type="body" sz="quarter" idx="49" hasCustomPrompt="1"/>
          </p:nvPr>
        </p:nvSpPr>
        <p:spPr>
          <a:xfrm>
            <a:off x="8467345" y="477614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5</a:t>
            </a:r>
          </a:p>
        </p:txBody>
      </p:sp>
      <p:sp>
        <p:nvSpPr>
          <p:cNvPr id="74" name="Text Placeholder 13"/>
          <p:cNvSpPr>
            <a:spLocks noGrp="1"/>
          </p:cNvSpPr>
          <p:nvPr>
            <p:ph type="body" sz="quarter" idx="50" hasCustomPrompt="1"/>
          </p:nvPr>
        </p:nvSpPr>
        <p:spPr>
          <a:xfrm>
            <a:off x="4474972" y="477614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5</a:t>
            </a:r>
          </a:p>
        </p:txBody>
      </p:sp>
      <p:grpSp>
        <p:nvGrpSpPr>
          <p:cNvPr id="11" name="Group 10"/>
          <p:cNvGrpSpPr/>
          <p:nvPr userDrawn="1"/>
        </p:nvGrpSpPr>
        <p:grpSpPr>
          <a:xfrm>
            <a:off x="482600" y="3192136"/>
            <a:ext cx="3242056" cy="1584010"/>
            <a:chOff x="482600" y="3192136"/>
            <a:chExt cx="3242056" cy="1584010"/>
          </a:xfrm>
        </p:grpSpPr>
        <p:cxnSp>
          <p:nvCxnSpPr>
            <p:cNvPr id="9" name="Straight Connector 8"/>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81" name="Text Placeholder 13"/>
          <p:cNvSpPr>
            <a:spLocks noGrp="1"/>
          </p:cNvSpPr>
          <p:nvPr>
            <p:ph type="body" sz="quarter" idx="51" hasCustomPrompt="1"/>
          </p:nvPr>
        </p:nvSpPr>
        <p:spPr>
          <a:xfrm>
            <a:off x="4474972" y="5219609"/>
            <a:ext cx="3242056" cy="783448"/>
          </a:xfrm>
          <a:noFill/>
        </p:spPr>
        <p:txBody>
          <a:bodyPr tIns="91440" bIns="91440" anchor="ctr">
            <a:normAutofit/>
          </a:bodyPr>
          <a:lstStyle>
            <a:lvl1pPr marL="0" indent="0" algn="ctr">
              <a:buNone/>
              <a:defRPr sz="2000" b="1" baseline="0">
                <a:solidFill>
                  <a:schemeClr val="bg2">
                    <a:lumMod val="75000"/>
                  </a:schemeClr>
                </a:solidFill>
              </a:defRPr>
            </a:lvl1pPr>
          </a:lstStyle>
          <a:p>
            <a:pPr lvl="0"/>
            <a:r>
              <a:rPr lang="en-US"/>
              <a:t>Comment here</a:t>
            </a:r>
          </a:p>
        </p:txBody>
      </p:sp>
      <p:sp>
        <p:nvSpPr>
          <p:cNvPr id="82" name="Text Placeholder 13"/>
          <p:cNvSpPr>
            <a:spLocks noGrp="1"/>
          </p:cNvSpPr>
          <p:nvPr>
            <p:ph type="body" sz="quarter" idx="52" hasCustomPrompt="1"/>
          </p:nvPr>
        </p:nvSpPr>
        <p:spPr>
          <a:xfrm>
            <a:off x="482600" y="5219609"/>
            <a:ext cx="3242056" cy="783448"/>
          </a:xfrm>
          <a:noFill/>
        </p:spPr>
        <p:txBody>
          <a:bodyPr tIns="91440" bIns="91440" anchor="ctr">
            <a:normAutofit/>
          </a:bodyPr>
          <a:lstStyle>
            <a:lvl1pPr marL="0" indent="0" algn="ctr">
              <a:buNone/>
              <a:defRPr sz="2000" b="1" baseline="0">
                <a:solidFill>
                  <a:schemeClr val="bg2">
                    <a:lumMod val="75000"/>
                  </a:schemeClr>
                </a:solidFill>
              </a:defRPr>
            </a:lvl1pPr>
          </a:lstStyle>
          <a:p>
            <a:pPr lvl="0"/>
            <a:r>
              <a:rPr lang="en-US"/>
              <a:t>Comment here</a:t>
            </a:r>
          </a:p>
        </p:txBody>
      </p:sp>
      <p:sp>
        <p:nvSpPr>
          <p:cNvPr id="85" name="Text Placeholder 13"/>
          <p:cNvSpPr>
            <a:spLocks noGrp="1"/>
          </p:cNvSpPr>
          <p:nvPr>
            <p:ph type="body" sz="quarter" idx="53" hasCustomPrompt="1"/>
          </p:nvPr>
        </p:nvSpPr>
        <p:spPr>
          <a:xfrm>
            <a:off x="8467345" y="5219609"/>
            <a:ext cx="3242056" cy="783448"/>
          </a:xfrm>
          <a:noFill/>
        </p:spPr>
        <p:txBody>
          <a:bodyPr tIns="91440" bIns="91440" anchor="ctr">
            <a:normAutofit/>
          </a:bodyPr>
          <a:lstStyle>
            <a:lvl1pPr marL="0" indent="0" algn="ctr">
              <a:buNone/>
              <a:defRPr sz="2000" b="1" baseline="0">
                <a:solidFill>
                  <a:schemeClr val="bg2">
                    <a:lumMod val="75000"/>
                  </a:schemeClr>
                </a:solidFill>
              </a:defRPr>
            </a:lvl1pPr>
          </a:lstStyle>
          <a:p>
            <a:pPr lvl="0"/>
            <a:r>
              <a:rPr lang="en-US"/>
              <a:t>Comment here</a:t>
            </a:r>
          </a:p>
        </p:txBody>
      </p:sp>
      <p:grpSp>
        <p:nvGrpSpPr>
          <p:cNvPr id="86" name="Group 85"/>
          <p:cNvGrpSpPr/>
          <p:nvPr userDrawn="1"/>
        </p:nvGrpSpPr>
        <p:grpSpPr>
          <a:xfrm>
            <a:off x="4474972" y="3192136"/>
            <a:ext cx="3242056" cy="1584010"/>
            <a:chOff x="482600" y="3192136"/>
            <a:chExt cx="3242056" cy="1584010"/>
          </a:xfrm>
        </p:grpSpPr>
        <p:cxnSp>
          <p:nvCxnSpPr>
            <p:cNvPr id="87" name="Straight Connector 86"/>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userDrawn="1"/>
        </p:nvGrpSpPr>
        <p:grpSpPr>
          <a:xfrm>
            <a:off x="8467344" y="3192136"/>
            <a:ext cx="3242056" cy="1584010"/>
            <a:chOff x="482600" y="3192136"/>
            <a:chExt cx="3242056" cy="1584010"/>
          </a:xfrm>
        </p:grpSpPr>
        <p:cxnSp>
          <p:nvCxnSpPr>
            <p:cNvPr id="93" name="Straight Connector 92"/>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userDrawn="1"/>
        </p:nvGrpSpPr>
        <p:grpSpPr>
          <a:xfrm>
            <a:off x="0" y="6766560"/>
            <a:ext cx="12192000" cy="91440"/>
            <a:chOff x="0" y="4480421"/>
            <a:chExt cx="12192000" cy="91440"/>
          </a:xfrm>
        </p:grpSpPr>
        <p:sp>
          <p:nvSpPr>
            <p:cNvPr id="66" name="Rectangle 6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3578689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8" name="Table Placeholder 7"/>
          <p:cNvSpPr>
            <a:spLocks noGrp="1"/>
          </p:cNvSpPr>
          <p:nvPr>
            <p:ph type="tbl" sz="quarter" idx="13"/>
          </p:nvPr>
        </p:nvSpPr>
        <p:spPr>
          <a:xfrm>
            <a:off x="482600" y="1619250"/>
            <a:ext cx="11226801" cy="4505325"/>
          </a:xfrm>
        </p:spPr>
        <p:txBody>
          <a:bodyPr/>
          <a:lstStyle/>
          <a:p>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867212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userDrawn="1">
  <p:cSld name="map and char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8" y="2967665"/>
            <a:ext cx="324612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17" name="Text Placeholder 12"/>
          <p:cNvSpPr>
            <a:spLocks noGrp="1"/>
          </p:cNvSpPr>
          <p:nvPr>
            <p:ph type="body" sz="quarter" idx="28" hasCustomPrompt="1"/>
          </p:nvPr>
        </p:nvSpPr>
        <p:spPr>
          <a:xfrm>
            <a:off x="8467345" y="2967665"/>
            <a:ext cx="324612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26" name="Text Placeholder 12"/>
          <p:cNvSpPr>
            <a:spLocks noGrp="1"/>
          </p:cNvSpPr>
          <p:nvPr>
            <p:ph type="body" sz="quarter" idx="36" hasCustomPrompt="1"/>
          </p:nvPr>
        </p:nvSpPr>
        <p:spPr>
          <a:xfrm>
            <a:off x="4472940" y="2967665"/>
            <a:ext cx="324612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8" y="3593919"/>
            <a:ext cx="3246120"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0"/>
          </p:nvPr>
        </p:nvSpPr>
        <p:spPr>
          <a:xfrm>
            <a:off x="4472940" y="3593919"/>
            <a:ext cx="3246120"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0" name="Text Placeholder 5"/>
          <p:cNvSpPr>
            <a:spLocks noGrp="1"/>
          </p:cNvSpPr>
          <p:nvPr>
            <p:ph type="body" sz="quarter" idx="41"/>
          </p:nvPr>
        </p:nvSpPr>
        <p:spPr>
          <a:xfrm>
            <a:off x="8467345" y="3593919"/>
            <a:ext cx="3246120"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2" name="Chart Placeholder 11"/>
          <p:cNvSpPr>
            <a:spLocks noGrp="1"/>
          </p:cNvSpPr>
          <p:nvPr>
            <p:ph type="chart" sz="quarter" idx="42"/>
          </p:nvPr>
        </p:nvSpPr>
        <p:spPr>
          <a:xfrm>
            <a:off x="482598" y="4730711"/>
            <a:ext cx="3246120" cy="1517689"/>
          </a:xfrm>
        </p:spPr>
        <p:txBody>
          <a:bodyPr/>
          <a:lstStyle/>
          <a:p>
            <a:endParaRPr lang="en-US"/>
          </a:p>
        </p:txBody>
      </p:sp>
      <p:sp>
        <p:nvSpPr>
          <p:cNvPr id="31" name="Chart Placeholder 11"/>
          <p:cNvSpPr>
            <a:spLocks noGrp="1"/>
          </p:cNvSpPr>
          <p:nvPr>
            <p:ph type="chart" sz="quarter" idx="43"/>
          </p:nvPr>
        </p:nvSpPr>
        <p:spPr>
          <a:xfrm>
            <a:off x="4472940" y="4730711"/>
            <a:ext cx="3246120" cy="1517689"/>
          </a:xfrm>
        </p:spPr>
        <p:txBody>
          <a:bodyPr/>
          <a:lstStyle/>
          <a:p>
            <a:endParaRPr lang="en-US"/>
          </a:p>
        </p:txBody>
      </p:sp>
      <p:sp>
        <p:nvSpPr>
          <p:cNvPr id="32" name="Chart Placeholder 11"/>
          <p:cNvSpPr>
            <a:spLocks noGrp="1"/>
          </p:cNvSpPr>
          <p:nvPr>
            <p:ph type="chart" sz="quarter" idx="44"/>
          </p:nvPr>
        </p:nvSpPr>
        <p:spPr>
          <a:xfrm>
            <a:off x="8467345" y="4730711"/>
            <a:ext cx="3246120" cy="1517689"/>
          </a:xfrm>
        </p:spPr>
        <p:txBody>
          <a:bodyPr/>
          <a:lstStyle/>
          <a:p>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242216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userDrawn="1">
  <p:cSld name="map and chart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8" y="4224965"/>
            <a:ext cx="5613402"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8" y="4851219"/>
            <a:ext cx="5613402"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2" name="Chart Placeholder 11"/>
          <p:cNvSpPr>
            <a:spLocks noGrp="1"/>
          </p:cNvSpPr>
          <p:nvPr>
            <p:ph type="chart" sz="quarter" idx="44"/>
          </p:nvPr>
        </p:nvSpPr>
        <p:spPr>
          <a:xfrm>
            <a:off x="6642100" y="3378201"/>
            <a:ext cx="5071365" cy="2590800"/>
          </a:xfrm>
        </p:spPr>
        <p:txBody>
          <a:bodyPr/>
          <a:lstStyle/>
          <a:p>
            <a:endParaRPr lang="en-US"/>
          </a:p>
        </p:txBody>
      </p:sp>
      <p:sp>
        <p:nvSpPr>
          <p:cNvPr id="24" name="Text Placeholder 5"/>
          <p:cNvSpPr>
            <a:spLocks noGrp="1"/>
          </p:cNvSpPr>
          <p:nvPr>
            <p:ph type="body" sz="quarter" idx="45"/>
          </p:nvPr>
        </p:nvSpPr>
        <p:spPr>
          <a:xfrm>
            <a:off x="6642100" y="1668688"/>
            <a:ext cx="5067302" cy="1531712"/>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grpSp>
        <p:nvGrpSpPr>
          <p:cNvPr id="17" name="Group 16"/>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85848422"/>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userDrawn="1">
  <p:cSld name="map 4">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8" y="5361758"/>
            <a:ext cx="5613402"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COUNTRY</a:t>
            </a:r>
          </a:p>
        </p:txBody>
      </p:sp>
      <p:sp>
        <p:nvSpPr>
          <p:cNvPr id="24" name="Text Placeholder 5"/>
          <p:cNvSpPr>
            <a:spLocks noGrp="1"/>
          </p:cNvSpPr>
          <p:nvPr>
            <p:ph type="body" sz="quarter" idx="45"/>
          </p:nvPr>
        </p:nvSpPr>
        <p:spPr>
          <a:xfrm>
            <a:off x="6642100" y="1668688"/>
            <a:ext cx="5067302" cy="2890612"/>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cxnSp>
        <p:nvCxnSpPr>
          <p:cNvPr id="8" name="Straight Connector 7"/>
          <p:cNvCxnSpPr/>
          <p:nvPr userDrawn="1"/>
        </p:nvCxnSpPr>
        <p:spPr>
          <a:xfrm>
            <a:off x="6642100" y="4714194"/>
            <a:ext cx="5067302" cy="0"/>
          </a:xfrm>
          <a:prstGeom prst="line">
            <a:avLst/>
          </a:prstGeom>
          <a:ln>
            <a:solidFill>
              <a:schemeClr val="bg2">
                <a:lumMod val="60000"/>
                <a:lumOff val="40000"/>
              </a:schemeClr>
            </a:solidFill>
          </a:ln>
        </p:spPr>
        <p:style>
          <a:lnRef idx="1">
            <a:schemeClr val="accent2"/>
          </a:lnRef>
          <a:fillRef idx="0">
            <a:schemeClr val="accent2"/>
          </a:fillRef>
          <a:effectRef idx="0">
            <a:schemeClr val="accent2"/>
          </a:effectRef>
          <a:fontRef idx="minor">
            <a:schemeClr val="tx1"/>
          </a:fontRef>
        </p:style>
      </p:cxnSp>
      <p:grpSp>
        <p:nvGrpSpPr>
          <p:cNvPr id="16" name="Group 15"/>
          <p:cNvGrpSpPr/>
          <p:nvPr userDrawn="1"/>
        </p:nvGrpSpPr>
        <p:grpSpPr>
          <a:xfrm>
            <a:off x="0" y="6766560"/>
            <a:ext cx="12192000" cy="91440"/>
            <a:chOff x="0" y="4480421"/>
            <a:chExt cx="12192000" cy="91440"/>
          </a:xfrm>
        </p:grpSpPr>
        <p:sp>
          <p:nvSpPr>
            <p:cNvPr id="17" name="Rectangle 1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974147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content and 6 icons lef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1" name="Text Placeholder 10"/>
          <p:cNvSpPr>
            <a:spLocks noGrp="1"/>
          </p:cNvSpPr>
          <p:nvPr>
            <p:ph type="body" sz="quarter" idx="15" hasCustomPrompt="1"/>
          </p:nvPr>
        </p:nvSpPr>
        <p:spPr>
          <a:xfrm>
            <a:off x="482598" y="2295143"/>
            <a:ext cx="6939282" cy="1242913"/>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Your text here</a:t>
            </a:r>
          </a:p>
        </p:txBody>
      </p:sp>
      <p:sp>
        <p:nvSpPr>
          <p:cNvPr id="17" name="Text Placeholder 10"/>
          <p:cNvSpPr>
            <a:spLocks noGrp="1"/>
          </p:cNvSpPr>
          <p:nvPr>
            <p:ph type="body" sz="quarter" idx="16" hasCustomPrompt="1"/>
          </p:nvPr>
        </p:nvSpPr>
        <p:spPr>
          <a:xfrm>
            <a:off x="482598"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4" name="Text Placeholder 10"/>
          <p:cNvSpPr>
            <a:spLocks noGrp="1"/>
          </p:cNvSpPr>
          <p:nvPr>
            <p:ph type="body" sz="quarter" idx="17" hasCustomPrompt="1"/>
          </p:nvPr>
        </p:nvSpPr>
        <p:spPr>
          <a:xfrm>
            <a:off x="1718562"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7" name="Text Placeholder 10"/>
          <p:cNvSpPr>
            <a:spLocks noGrp="1"/>
          </p:cNvSpPr>
          <p:nvPr>
            <p:ph type="body" sz="quarter" idx="18" hasCustomPrompt="1"/>
          </p:nvPr>
        </p:nvSpPr>
        <p:spPr>
          <a:xfrm>
            <a:off x="2954526"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8" name="Text Placeholder 10"/>
          <p:cNvSpPr>
            <a:spLocks noGrp="1"/>
          </p:cNvSpPr>
          <p:nvPr>
            <p:ph type="body" sz="quarter" idx="19" hasCustomPrompt="1"/>
          </p:nvPr>
        </p:nvSpPr>
        <p:spPr>
          <a:xfrm>
            <a:off x="4190490"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9" name="Text Placeholder 10"/>
          <p:cNvSpPr>
            <a:spLocks noGrp="1"/>
          </p:cNvSpPr>
          <p:nvPr>
            <p:ph type="body" sz="quarter" idx="20" hasCustomPrompt="1"/>
          </p:nvPr>
        </p:nvSpPr>
        <p:spPr>
          <a:xfrm>
            <a:off x="5426454"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30" name="Text Placeholder 10"/>
          <p:cNvSpPr>
            <a:spLocks noGrp="1"/>
          </p:cNvSpPr>
          <p:nvPr>
            <p:ph type="body" sz="quarter" idx="21" hasCustomPrompt="1"/>
          </p:nvPr>
        </p:nvSpPr>
        <p:spPr>
          <a:xfrm>
            <a:off x="6662418"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31" name="Text Placeholder 10"/>
          <p:cNvSpPr>
            <a:spLocks noGrp="1"/>
          </p:cNvSpPr>
          <p:nvPr>
            <p:ph type="body" sz="quarter" idx="22" hasCustomPrompt="1"/>
          </p:nvPr>
        </p:nvSpPr>
        <p:spPr>
          <a:xfrm>
            <a:off x="482598"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38" name="Text Placeholder 10"/>
          <p:cNvSpPr>
            <a:spLocks noGrp="1"/>
          </p:cNvSpPr>
          <p:nvPr>
            <p:ph type="body" sz="quarter" idx="28" hasCustomPrompt="1"/>
          </p:nvPr>
        </p:nvSpPr>
        <p:spPr>
          <a:xfrm>
            <a:off x="482598" y="4889678"/>
            <a:ext cx="6939282" cy="1348429"/>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Your text here</a:t>
            </a:r>
          </a:p>
        </p:txBody>
      </p:sp>
      <p:sp>
        <p:nvSpPr>
          <p:cNvPr id="39" name="Text Placeholder 10"/>
          <p:cNvSpPr>
            <a:spLocks noGrp="1"/>
          </p:cNvSpPr>
          <p:nvPr>
            <p:ph type="body" sz="quarter" idx="29" hasCustomPrompt="1"/>
          </p:nvPr>
        </p:nvSpPr>
        <p:spPr>
          <a:xfrm>
            <a:off x="1718562"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0" name="Text Placeholder 10"/>
          <p:cNvSpPr>
            <a:spLocks noGrp="1"/>
          </p:cNvSpPr>
          <p:nvPr>
            <p:ph type="body" sz="quarter" idx="30" hasCustomPrompt="1"/>
          </p:nvPr>
        </p:nvSpPr>
        <p:spPr>
          <a:xfrm>
            <a:off x="2954526"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1" name="Text Placeholder 10"/>
          <p:cNvSpPr>
            <a:spLocks noGrp="1"/>
          </p:cNvSpPr>
          <p:nvPr>
            <p:ph type="body" sz="quarter" idx="31" hasCustomPrompt="1"/>
          </p:nvPr>
        </p:nvSpPr>
        <p:spPr>
          <a:xfrm>
            <a:off x="4190490"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2" name="Text Placeholder 10"/>
          <p:cNvSpPr>
            <a:spLocks noGrp="1"/>
          </p:cNvSpPr>
          <p:nvPr>
            <p:ph type="body" sz="quarter" idx="32" hasCustomPrompt="1"/>
          </p:nvPr>
        </p:nvSpPr>
        <p:spPr>
          <a:xfrm>
            <a:off x="5426454"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3" name="Text Placeholder 10"/>
          <p:cNvSpPr>
            <a:spLocks noGrp="1"/>
          </p:cNvSpPr>
          <p:nvPr>
            <p:ph type="body" sz="quarter" idx="33" hasCustomPrompt="1"/>
          </p:nvPr>
        </p:nvSpPr>
        <p:spPr>
          <a:xfrm>
            <a:off x="6662418"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4" name="Text Placeholder 10"/>
          <p:cNvSpPr>
            <a:spLocks noGrp="1"/>
          </p:cNvSpPr>
          <p:nvPr>
            <p:ph type="body" sz="quarter" idx="34" hasCustomPrompt="1"/>
          </p:nvPr>
        </p:nvSpPr>
        <p:spPr>
          <a:xfrm>
            <a:off x="482598" y="1766691"/>
            <a:ext cx="6939282" cy="413582"/>
          </a:xfrm>
        </p:spPr>
        <p:txBody>
          <a:bodyPr>
            <a:normAutofit/>
          </a:bodyPr>
          <a:lstStyle>
            <a:lvl1pPr marL="0" indent="0">
              <a:spcBef>
                <a:spcPts val="0"/>
              </a:spcBef>
              <a:buNone/>
              <a:defRPr sz="2000" b="1"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a:t>Your title here</a:t>
            </a:r>
          </a:p>
        </p:txBody>
      </p:sp>
      <p:grpSp>
        <p:nvGrpSpPr>
          <p:cNvPr id="32" name="Group 31"/>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1993484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content and 6 icons righ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1" name="Text Placeholder 10"/>
          <p:cNvSpPr>
            <a:spLocks noGrp="1"/>
          </p:cNvSpPr>
          <p:nvPr>
            <p:ph type="body" sz="quarter" idx="15" hasCustomPrompt="1"/>
          </p:nvPr>
        </p:nvSpPr>
        <p:spPr>
          <a:xfrm>
            <a:off x="4774183" y="2295143"/>
            <a:ext cx="6939282" cy="1242913"/>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Your text here</a:t>
            </a:r>
          </a:p>
        </p:txBody>
      </p:sp>
      <p:sp>
        <p:nvSpPr>
          <p:cNvPr id="17" name="Text Placeholder 10"/>
          <p:cNvSpPr>
            <a:spLocks noGrp="1"/>
          </p:cNvSpPr>
          <p:nvPr>
            <p:ph type="body" sz="quarter" idx="16" hasCustomPrompt="1"/>
          </p:nvPr>
        </p:nvSpPr>
        <p:spPr>
          <a:xfrm>
            <a:off x="4774183"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4" name="Text Placeholder 10"/>
          <p:cNvSpPr>
            <a:spLocks noGrp="1"/>
          </p:cNvSpPr>
          <p:nvPr>
            <p:ph type="body" sz="quarter" idx="17" hasCustomPrompt="1"/>
          </p:nvPr>
        </p:nvSpPr>
        <p:spPr>
          <a:xfrm>
            <a:off x="6010147"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7" name="Text Placeholder 10"/>
          <p:cNvSpPr>
            <a:spLocks noGrp="1"/>
          </p:cNvSpPr>
          <p:nvPr>
            <p:ph type="body" sz="quarter" idx="18" hasCustomPrompt="1"/>
          </p:nvPr>
        </p:nvSpPr>
        <p:spPr>
          <a:xfrm>
            <a:off x="7246111"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8" name="Text Placeholder 10"/>
          <p:cNvSpPr>
            <a:spLocks noGrp="1"/>
          </p:cNvSpPr>
          <p:nvPr>
            <p:ph type="body" sz="quarter" idx="19" hasCustomPrompt="1"/>
          </p:nvPr>
        </p:nvSpPr>
        <p:spPr>
          <a:xfrm>
            <a:off x="8482075"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9" name="Text Placeholder 10"/>
          <p:cNvSpPr>
            <a:spLocks noGrp="1"/>
          </p:cNvSpPr>
          <p:nvPr>
            <p:ph type="body" sz="quarter" idx="20" hasCustomPrompt="1"/>
          </p:nvPr>
        </p:nvSpPr>
        <p:spPr>
          <a:xfrm>
            <a:off x="9718039"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30" name="Text Placeholder 10"/>
          <p:cNvSpPr>
            <a:spLocks noGrp="1"/>
          </p:cNvSpPr>
          <p:nvPr>
            <p:ph type="body" sz="quarter" idx="21" hasCustomPrompt="1"/>
          </p:nvPr>
        </p:nvSpPr>
        <p:spPr>
          <a:xfrm>
            <a:off x="10954003"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31" name="Text Placeholder 10"/>
          <p:cNvSpPr>
            <a:spLocks noGrp="1"/>
          </p:cNvSpPr>
          <p:nvPr>
            <p:ph type="body" sz="quarter" idx="22" hasCustomPrompt="1"/>
          </p:nvPr>
        </p:nvSpPr>
        <p:spPr>
          <a:xfrm>
            <a:off x="4774183"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38" name="Text Placeholder 10"/>
          <p:cNvSpPr>
            <a:spLocks noGrp="1"/>
          </p:cNvSpPr>
          <p:nvPr>
            <p:ph type="body" sz="quarter" idx="28" hasCustomPrompt="1"/>
          </p:nvPr>
        </p:nvSpPr>
        <p:spPr>
          <a:xfrm>
            <a:off x="4774183" y="4889678"/>
            <a:ext cx="6939282" cy="1348429"/>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Your text here</a:t>
            </a:r>
          </a:p>
        </p:txBody>
      </p:sp>
      <p:sp>
        <p:nvSpPr>
          <p:cNvPr id="39" name="Text Placeholder 10"/>
          <p:cNvSpPr>
            <a:spLocks noGrp="1"/>
          </p:cNvSpPr>
          <p:nvPr>
            <p:ph type="body" sz="quarter" idx="29" hasCustomPrompt="1"/>
          </p:nvPr>
        </p:nvSpPr>
        <p:spPr>
          <a:xfrm>
            <a:off x="6010147"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0" name="Text Placeholder 10"/>
          <p:cNvSpPr>
            <a:spLocks noGrp="1"/>
          </p:cNvSpPr>
          <p:nvPr>
            <p:ph type="body" sz="quarter" idx="30" hasCustomPrompt="1"/>
          </p:nvPr>
        </p:nvSpPr>
        <p:spPr>
          <a:xfrm>
            <a:off x="7246111"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1" name="Text Placeholder 10"/>
          <p:cNvSpPr>
            <a:spLocks noGrp="1"/>
          </p:cNvSpPr>
          <p:nvPr>
            <p:ph type="body" sz="quarter" idx="31" hasCustomPrompt="1"/>
          </p:nvPr>
        </p:nvSpPr>
        <p:spPr>
          <a:xfrm>
            <a:off x="8482075"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2" name="Text Placeholder 10"/>
          <p:cNvSpPr>
            <a:spLocks noGrp="1"/>
          </p:cNvSpPr>
          <p:nvPr>
            <p:ph type="body" sz="quarter" idx="32" hasCustomPrompt="1"/>
          </p:nvPr>
        </p:nvSpPr>
        <p:spPr>
          <a:xfrm>
            <a:off x="9718039"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3" name="Text Placeholder 10"/>
          <p:cNvSpPr>
            <a:spLocks noGrp="1"/>
          </p:cNvSpPr>
          <p:nvPr>
            <p:ph type="body" sz="quarter" idx="33" hasCustomPrompt="1"/>
          </p:nvPr>
        </p:nvSpPr>
        <p:spPr>
          <a:xfrm>
            <a:off x="10954003"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4" name="Text Placeholder 10"/>
          <p:cNvSpPr>
            <a:spLocks noGrp="1"/>
          </p:cNvSpPr>
          <p:nvPr>
            <p:ph type="body" sz="quarter" idx="34" hasCustomPrompt="1"/>
          </p:nvPr>
        </p:nvSpPr>
        <p:spPr>
          <a:xfrm>
            <a:off x="4774183" y="1766691"/>
            <a:ext cx="6939282" cy="413582"/>
          </a:xfrm>
        </p:spPr>
        <p:txBody>
          <a:bodyPr>
            <a:normAutofit/>
          </a:bodyPr>
          <a:lstStyle>
            <a:lvl1pPr marL="0" indent="0">
              <a:spcBef>
                <a:spcPts val="0"/>
              </a:spcBef>
              <a:buNone/>
              <a:defRPr sz="2000" b="1"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a:t>Your title here</a:t>
            </a:r>
          </a:p>
        </p:txBody>
      </p:sp>
      <p:grpSp>
        <p:nvGrpSpPr>
          <p:cNvPr id="32" name="Group 31"/>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1786603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userDrawn="1">
  <p:cSld name="iMac">
    <p:spTree>
      <p:nvGrpSpPr>
        <p:cNvPr id="1" name=""/>
        <p:cNvGrpSpPr/>
        <p:nvPr/>
      </p:nvGrpSpPr>
      <p:grpSpPr>
        <a:xfrm>
          <a:off x="0" y="0"/>
          <a:ext cx="0" cy="0"/>
          <a:chOff x="0" y="0"/>
          <a:chExt cx="0" cy="0"/>
        </a:xfrm>
      </p:grpSpPr>
      <p:grpSp>
        <p:nvGrpSpPr>
          <p:cNvPr id="25" name="Group 24"/>
          <p:cNvGrpSpPr/>
          <p:nvPr userDrawn="1"/>
        </p:nvGrpSpPr>
        <p:grpSpPr>
          <a:xfrm>
            <a:off x="1036776" y="1717358"/>
            <a:ext cx="5059198" cy="4416742"/>
            <a:chOff x="3742268" y="2033349"/>
            <a:chExt cx="4296282" cy="3750707"/>
          </a:xfrm>
        </p:grpSpPr>
        <p:sp>
          <p:nvSpPr>
            <p:cNvPr id="26"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0"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9"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4"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5"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24" name="Picture Placeholder 5"/>
          <p:cNvSpPr>
            <a:spLocks noGrp="1"/>
          </p:cNvSpPr>
          <p:nvPr>
            <p:ph type="pic" sz="quarter" idx="22"/>
          </p:nvPr>
        </p:nvSpPr>
        <p:spPr>
          <a:xfrm>
            <a:off x="1273978" y="1965559"/>
            <a:ext cx="4581144" cy="2587752"/>
          </a:xfrm>
        </p:spPr>
        <p:txBody>
          <a:bodyPr/>
          <a:lstStyle/>
          <a:p>
            <a:endParaRPr lang="en-US"/>
          </a:p>
        </p:txBody>
      </p:sp>
      <p:grpSp>
        <p:nvGrpSpPr>
          <p:cNvPr id="37" name="Group 36"/>
          <p:cNvGrpSpPr/>
          <p:nvPr userDrawn="1"/>
        </p:nvGrpSpPr>
        <p:grpSpPr>
          <a:xfrm>
            <a:off x="0" y="6766560"/>
            <a:ext cx="12192000" cy="91440"/>
            <a:chOff x="0" y="4480421"/>
            <a:chExt cx="12192000" cy="91440"/>
          </a:xfrm>
        </p:grpSpPr>
        <p:sp>
          <p:nvSpPr>
            <p:cNvPr id="40" name="Rectangle 3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21603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 pictures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Picture Placeholder 10"/>
          <p:cNvSpPr>
            <a:spLocks noGrp="1" noChangeAspect="1"/>
          </p:cNvSpPr>
          <p:nvPr>
            <p:ph type="pic" sz="quarter" idx="14"/>
          </p:nvPr>
        </p:nvSpPr>
        <p:spPr>
          <a:xfrm>
            <a:off x="485759" y="1901337"/>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5" name="Text Placeholder 29"/>
          <p:cNvSpPr>
            <a:spLocks noGrp="1"/>
          </p:cNvSpPr>
          <p:nvPr>
            <p:ph type="body" sz="quarter" idx="26" hasCustomPrompt="1"/>
          </p:nvPr>
        </p:nvSpPr>
        <p:spPr>
          <a:xfrm>
            <a:off x="482600" y="3959455"/>
            <a:ext cx="4684076" cy="978729"/>
          </a:xfrm>
          <a:solidFill>
            <a:srgbClr val="F9F9F9"/>
          </a:solidFill>
        </p:spPr>
        <p:txBody>
          <a:bodyPr anchor="t">
            <a:sp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6" name="Text Placeholder 29"/>
          <p:cNvSpPr>
            <a:spLocks noGrp="1"/>
          </p:cNvSpPr>
          <p:nvPr>
            <p:ph type="body" sz="quarter" idx="18" hasCustomPrompt="1"/>
          </p:nvPr>
        </p:nvSpPr>
        <p:spPr>
          <a:xfrm>
            <a:off x="2570908" y="2197854"/>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a:t>Project Name Here</a:t>
            </a:r>
          </a:p>
        </p:txBody>
      </p:sp>
      <p:sp>
        <p:nvSpPr>
          <p:cNvPr id="27" name="Text Placeholder 29"/>
          <p:cNvSpPr>
            <a:spLocks noGrp="1"/>
          </p:cNvSpPr>
          <p:nvPr>
            <p:ph type="body" sz="quarter" idx="22" hasCustomPrompt="1"/>
          </p:nvPr>
        </p:nvSpPr>
        <p:spPr>
          <a:xfrm>
            <a:off x="2570908" y="2789478"/>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a:t>Client Name Here</a:t>
            </a:r>
          </a:p>
        </p:txBody>
      </p:sp>
      <p:sp>
        <p:nvSpPr>
          <p:cNvPr id="29" name="Picture Placeholder 10"/>
          <p:cNvSpPr>
            <a:spLocks noGrp="1" noChangeAspect="1"/>
          </p:cNvSpPr>
          <p:nvPr>
            <p:ph type="pic" sz="quarter" idx="28"/>
          </p:nvPr>
        </p:nvSpPr>
        <p:spPr>
          <a:xfrm>
            <a:off x="7027356" y="1901335"/>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2" name="Text Placeholder 29"/>
          <p:cNvSpPr>
            <a:spLocks noGrp="1"/>
          </p:cNvSpPr>
          <p:nvPr>
            <p:ph type="body" sz="quarter" idx="29" hasCustomPrompt="1"/>
          </p:nvPr>
        </p:nvSpPr>
        <p:spPr>
          <a:xfrm>
            <a:off x="7024197" y="3959453"/>
            <a:ext cx="4684076" cy="978729"/>
          </a:xfrm>
          <a:solidFill>
            <a:srgbClr val="F9F9F9"/>
          </a:solidFill>
        </p:spPr>
        <p:txBody>
          <a:bodyPr anchor="t">
            <a:sp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4" name="Text Placeholder 29"/>
          <p:cNvSpPr>
            <a:spLocks noGrp="1"/>
          </p:cNvSpPr>
          <p:nvPr>
            <p:ph type="body" sz="quarter" idx="30" hasCustomPrompt="1"/>
          </p:nvPr>
        </p:nvSpPr>
        <p:spPr>
          <a:xfrm>
            <a:off x="9112505" y="2197852"/>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a:t>Project Name Here</a:t>
            </a:r>
          </a:p>
        </p:txBody>
      </p:sp>
      <p:sp>
        <p:nvSpPr>
          <p:cNvPr id="36" name="Text Placeholder 29"/>
          <p:cNvSpPr>
            <a:spLocks noGrp="1"/>
          </p:cNvSpPr>
          <p:nvPr>
            <p:ph type="body" sz="quarter" idx="31" hasCustomPrompt="1"/>
          </p:nvPr>
        </p:nvSpPr>
        <p:spPr>
          <a:xfrm>
            <a:off x="9112505" y="2789476"/>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a:t>Client Name Here</a:t>
            </a:r>
          </a:p>
        </p:txBody>
      </p:sp>
      <p:grpSp>
        <p:nvGrpSpPr>
          <p:cNvPr id="39" name="Group 38"/>
          <p:cNvGrpSpPr/>
          <p:nvPr userDrawn="1"/>
        </p:nvGrpSpPr>
        <p:grpSpPr>
          <a:xfrm>
            <a:off x="0" y="6766560"/>
            <a:ext cx="12192000" cy="91440"/>
            <a:chOff x="0" y="4480421"/>
            <a:chExt cx="12192000" cy="91440"/>
          </a:xfrm>
        </p:grpSpPr>
        <p:sp>
          <p:nvSpPr>
            <p:cNvPr id="41" name="Rectangle 4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663619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userDrawn="1">
  <p:cSld name="MacBook">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pic>
        <p:nvPicPr>
          <p:cNvPr id="3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2608" y="1801199"/>
            <a:ext cx="6167436" cy="354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Picture Placeholder 4"/>
          <p:cNvSpPr>
            <a:spLocks noGrp="1"/>
          </p:cNvSpPr>
          <p:nvPr>
            <p:ph type="pic" sz="quarter" idx="22"/>
          </p:nvPr>
        </p:nvSpPr>
        <p:spPr>
          <a:xfrm>
            <a:off x="963750" y="2037929"/>
            <a:ext cx="4645152" cy="2895111"/>
          </a:xfrm>
        </p:spPr>
      </p:sp>
      <p:grpSp>
        <p:nvGrpSpPr>
          <p:cNvPr id="17" name="Group 16"/>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322521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userDrawn="1">
  <p:cSld name="apple watch">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7" name="Freeform 9"/>
          <p:cNvSpPr>
            <a:spLocks/>
          </p:cNvSpPr>
          <p:nvPr userDrawn="1"/>
        </p:nvSpPr>
        <p:spPr bwMode="auto">
          <a:xfrm>
            <a:off x="4523145" y="2996164"/>
            <a:ext cx="177209" cy="410605"/>
          </a:xfrm>
          <a:custGeom>
            <a:avLst/>
            <a:gdLst>
              <a:gd name="T0" fmla="*/ 62 w 123"/>
              <a:gd name="T1" fmla="*/ 0 h 285"/>
              <a:gd name="T2" fmla="*/ 81 w 123"/>
              <a:gd name="T3" fmla="*/ 4 h 285"/>
              <a:gd name="T4" fmla="*/ 98 w 123"/>
              <a:gd name="T5" fmla="*/ 11 h 285"/>
              <a:gd name="T6" fmla="*/ 111 w 123"/>
              <a:gd name="T7" fmla="*/ 25 h 285"/>
              <a:gd name="T8" fmla="*/ 121 w 123"/>
              <a:gd name="T9" fmla="*/ 42 h 285"/>
              <a:gd name="T10" fmla="*/ 123 w 123"/>
              <a:gd name="T11" fmla="*/ 61 h 285"/>
              <a:gd name="T12" fmla="*/ 123 w 123"/>
              <a:gd name="T13" fmla="*/ 224 h 285"/>
              <a:gd name="T14" fmla="*/ 121 w 123"/>
              <a:gd name="T15" fmla="*/ 243 h 285"/>
              <a:gd name="T16" fmla="*/ 111 w 123"/>
              <a:gd name="T17" fmla="*/ 260 h 285"/>
              <a:gd name="T18" fmla="*/ 98 w 123"/>
              <a:gd name="T19" fmla="*/ 273 h 285"/>
              <a:gd name="T20" fmla="*/ 81 w 123"/>
              <a:gd name="T21" fmla="*/ 282 h 285"/>
              <a:gd name="T22" fmla="*/ 62 w 123"/>
              <a:gd name="T23" fmla="*/ 285 h 285"/>
              <a:gd name="T24" fmla="*/ 42 w 123"/>
              <a:gd name="T25" fmla="*/ 282 h 285"/>
              <a:gd name="T26" fmla="*/ 25 w 123"/>
              <a:gd name="T27" fmla="*/ 273 h 285"/>
              <a:gd name="T28" fmla="*/ 12 w 123"/>
              <a:gd name="T29" fmla="*/ 260 h 285"/>
              <a:gd name="T30" fmla="*/ 3 w 123"/>
              <a:gd name="T31" fmla="*/ 243 h 285"/>
              <a:gd name="T32" fmla="*/ 0 w 123"/>
              <a:gd name="T33" fmla="*/ 224 h 285"/>
              <a:gd name="T34" fmla="*/ 0 w 123"/>
              <a:gd name="T35" fmla="*/ 61 h 285"/>
              <a:gd name="T36" fmla="*/ 3 w 123"/>
              <a:gd name="T37" fmla="*/ 42 h 285"/>
              <a:gd name="T38" fmla="*/ 12 w 123"/>
              <a:gd name="T39" fmla="*/ 25 h 285"/>
              <a:gd name="T40" fmla="*/ 25 w 123"/>
              <a:gd name="T41" fmla="*/ 11 h 285"/>
              <a:gd name="T42" fmla="*/ 42 w 123"/>
              <a:gd name="T43" fmla="*/ 4 h 285"/>
              <a:gd name="T44" fmla="*/ 62 w 123"/>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285">
                <a:moveTo>
                  <a:pt x="62" y="0"/>
                </a:moveTo>
                <a:lnTo>
                  <a:pt x="81" y="4"/>
                </a:lnTo>
                <a:lnTo>
                  <a:pt x="98" y="11"/>
                </a:lnTo>
                <a:lnTo>
                  <a:pt x="111" y="25"/>
                </a:lnTo>
                <a:lnTo>
                  <a:pt x="121" y="42"/>
                </a:lnTo>
                <a:lnTo>
                  <a:pt x="123" y="61"/>
                </a:lnTo>
                <a:lnTo>
                  <a:pt x="123" y="224"/>
                </a:lnTo>
                <a:lnTo>
                  <a:pt x="121" y="243"/>
                </a:lnTo>
                <a:lnTo>
                  <a:pt x="111" y="260"/>
                </a:lnTo>
                <a:lnTo>
                  <a:pt x="98" y="273"/>
                </a:lnTo>
                <a:lnTo>
                  <a:pt x="81" y="282"/>
                </a:lnTo>
                <a:lnTo>
                  <a:pt x="62" y="285"/>
                </a:lnTo>
                <a:lnTo>
                  <a:pt x="42" y="282"/>
                </a:lnTo>
                <a:lnTo>
                  <a:pt x="25" y="273"/>
                </a:lnTo>
                <a:lnTo>
                  <a:pt x="12" y="260"/>
                </a:lnTo>
                <a:lnTo>
                  <a:pt x="3" y="243"/>
                </a:lnTo>
                <a:lnTo>
                  <a:pt x="0" y="224"/>
                </a:lnTo>
                <a:lnTo>
                  <a:pt x="0" y="61"/>
                </a:lnTo>
                <a:lnTo>
                  <a:pt x="3" y="42"/>
                </a:lnTo>
                <a:lnTo>
                  <a:pt x="12" y="25"/>
                </a:lnTo>
                <a:lnTo>
                  <a:pt x="25" y="11"/>
                </a:lnTo>
                <a:lnTo>
                  <a:pt x="42" y="4"/>
                </a:lnTo>
                <a:lnTo>
                  <a:pt x="62"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10"/>
          <p:cNvSpPr>
            <a:spLocks/>
          </p:cNvSpPr>
          <p:nvPr userDrawn="1"/>
        </p:nvSpPr>
        <p:spPr bwMode="auto">
          <a:xfrm>
            <a:off x="4569248" y="4203183"/>
            <a:ext cx="122461" cy="609423"/>
          </a:xfrm>
          <a:custGeom>
            <a:avLst/>
            <a:gdLst>
              <a:gd name="T0" fmla="*/ 42 w 85"/>
              <a:gd name="T1" fmla="*/ 0 h 423"/>
              <a:gd name="T2" fmla="*/ 59 w 85"/>
              <a:gd name="T3" fmla="*/ 4 h 423"/>
              <a:gd name="T4" fmla="*/ 72 w 85"/>
              <a:gd name="T5" fmla="*/ 13 h 423"/>
              <a:gd name="T6" fmla="*/ 81 w 85"/>
              <a:gd name="T7" fmla="*/ 27 h 423"/>
              <a:gd name="T8" fmla="*/ 85 w 85"/>
              <a:gd name="T9" fmla="*/ 44 h 423"/>
              <a:gd name="T10" fmla="*/ 85 w 85"/>
              <a:gd name="T11" fmla="*/ 380 h 423"/>
              <a:gd name="T12" fmla="*/ 81 w 85"/>
              <a:gd name="T13" fmla="*/ 397 h 423"/>
              <a:gd name="T14" fmla="*/ 72 w 85"/>
              <a:gd name="T15" fmla="*/ 410 h 423"/>
              <a:gd name="T16" fmla="*/ 59 w 85"/>
              <a:gd name="T17" fmla="*/ 419 h 423"/>
              <a:gd name="T18" fmla="*/ 42 w 85"/>
              <a:gd name="T19" fmla="*/ 423 h 423"/>
              <a:gd name="T20" fmla="*/ 26 w 85"/>
              <a:gd name="T21" fmla="*/ 419 h 423"/>
              <a:gd name="T22" fmla="*/ 11 w 85"/>
              <a:gd name="T23" fmla="*/ 410 h 423"/>
              <a:gd name="T24" fmla="*/ 2 w 85"/>
              <a:gd name="T25" fmla="*/ 397 h 423"/>
              <a:gd name="T26" fmla="*/ 0 w 85"/>
              <a:gd name="T27" fmla="*/ 380 h 423"/>
              <a:gd name="T28" fmla="*/ 0 w 85"/>
              <a:gd name="T29" fmla="*/ 44 h 423"/>
              <a:gd name="T30" fmla="*/ 2 w 85"/>
              <a:gd name="T31" fmla="*/ 27 h 423"/>
              <a:gd name="T32" fmla="*/ 11 w 85"/>
              <a:gd name="T33" fmla="*/ 13 h 423"/>
              <a:gd name="T34" fmla="*/ 26 w 85"/>
              <a:gd name="T35" fmla="*/ 4 h 423"/>
              <a:gd name="T36" fmla="*/ 42 w 85"/>
              <a:gd name="T3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23">
                <a:moveTo>
                  <a:pt x="42" y="0"/>
                </a:moveTo>
                <a:lnTo>
                  <a:pt x="59" y="4"/>
                </a:lnTo>
                <a:lnTo>
                  <a:pt x="72" y="13"/>
                </a:lnTo>
                <a:lnTo>
                  <a:pt x="81" y="27"/>
                </a:lnTo>
                <a:lnTo>
                  <a:pt x="85" y="44"/>
                </a:lnTo>
                <a:lnTo>
                  <a:pt x="85" y="380"/>
                </a:lnTo>
                <a:lnTo>
                  <a:pt x="81" y="397"/>
                </a:lnTo>
                <a:lnTo>
                  <a:pt x="72" y="410"/>
                </a:lnTo>
                <a:lnTo>
                  <a:pt x="59" y="419"/>
                </a:lnTo>
                <a:lnTo>
                  <a:pt x="42" y="423"/>
                </a:lnTo>
                <a:lnTo>
                  <a:pt x="26" y="419"/>
                </a:lnTo>
                <a:lnTo>
                  <a:pt x="11" y="410"/>
                </a:lnTo>
                <a:lnTo>
                  <a:pt x="2" y="397"/>
                </a:lnTo>
                <a:lnTo>
                  <a:pt x="0" y="380"/>
                </a:lnTo>
                <a:lnTo>
                  <a:pt x="0" y="44"/>
                </a:lnTo>
                <a:lnTo>
                  <a:pt x="2" y="27"/>
                </a:lnTo>
                <a:lnTo>
                  <a:pt x="11" y="13"/>
                </a:lnTo>
                <a:lnTo>
                  <a:pt x="26" y="4"/>
                </a:lnTo>
                <a:lnTo>
                  <a:pt x="42"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1"/>
          <p:cNvSpPr>
            <a:spLocks/>
          </p:cNvSpPr>
          <p:nvPr userDrawn="1"/>
        </p:nvSpPr>
        <p:spPr bwMode="auto">
          <a:xfrm>
            <a:off x="1997569" y="1313407"/>
            <a:ext cx="2645155" cy="5077084"/>
          </a:xfrm>
          <a:custGeom>
            <a:avLst/>
            <a:gdLst>
              <a:gd name="T0" fmla="*/ 1141 w 1836"/>
              <a:gd name="T1" fmla="*/ 5 h 3524"/>
              <a:gd name="T2" fmla="*/ 1354 w 1836"/>
              <a:gd name="T3" fmla="*/ 24 h 3524"/>
              <a:gd name="T4" fmla="*/ 1436 w 1836"/>
              <a:gd name="T5" fmla="*/ 59 h 3524"/>
              <a:gd name="T6" fmla="*/ 1480 w 1836"/>
              <a:gd name="T7" fmla="*/ 132 h 3524"/>
              <a:gd name="T8" fmla="*/ 1489 w 1836"/>
              <a:gd name="T9" fmla="*/ 221 h 3524"/>
              <a:gd name="T10" fmla="*/ 1504 w 1836"/>
              <a:gd name="T11" fmla="*/ 384 h 3524"/>
              <a:gd name="T12" fmla="*/ 1545 w 1836"/>
              <a:gd name="T13" fmla="*/ 528 h 3524"/>
              <a:gd name="T14" fmla="*/ 1618 w 1836"/>
              <a:gd name="T15" fmla="*/ 653 h 3524"/>
              <a:gd name="T16" fmla="*/ 1697 w 1836"/>
              <a:gd name="T17" fmla="*/ 725 h 3524"/>
              <a:gd name="T18" fmla="*/ 1760 w 1836"/>
              <a:gd name="T19" fmla="*/ 776 h 3524"/>
              <a:gd name="T20" fmla="*/ 1821 w 1836"/>
              <a:gd name="T21" fmla="*/ 871 h 3524"/>
              <a:gd name="T22" fmla="*/ 1836 w 1836"/>
              <a:gd name="T23" fmla="*/ 2546 h 3524"/>
              <a:gd name="T24" fmla="*/ 1821 w 1836"/>
              <a:gd name="T25" fmla="*/ 2630 h 3524"/>
              <a:gd name="T26" fmla="*/ 1761 w 1836"/>
              <a:gd name="T27" fmla="*/ 2739 h 3524"/>
              <a:gd name="T28" fmla="*/ 1665 w 1836"/>
              <a:gd name="T29" fmla="*/ 2821 h 3524"/>
              <a:gd name="T30" fmla="*/ 1592 w 1836"/>
              <a:gd name="T31" fmla="*/ 2896 h 3524"/>
              <a:gd name="T32" fmla="*/ 1529 w 1836"/>
              <a:gd name="T33" fmla="*/ 3033 h 3524"/>
              <a:gd name="T34" fmla="*/ 1507 w 1836"/>
              <a:gd name="T35" fmla="*/ 3168 h 3524"/>
              <a:gd name="T36" fmla="*/ 1497 w 1836"/>
              <a:gd name="T37" fmla="*/ 3294 h 3524"/>
              <a:gd name="T38" fmla="*/ 1473 w 1836"/>
              <a:gd name="T39" fmla="*/ 3392 h 3524"/>
              <a:gd name="T40" fmla="*/ 1429 w 1836"/>
              <a:gd name="T41" fmla="*/ 3455 h 3524"/>
              <a:gd name="T42" fmla="*/ 1346 w 1836"/>
              <a:gd name="T43" fmla="*/ 3494 h 3524"/>
              <a:gd name="T44" fmla="*/ 1247 w 1836"/>
              <a:gd name="T45" fmla="*/ 3508 h 3524"/>
              <a:gd name="T46" fmla="*/ 918 w 1836"/>
              <a:gd name="T47" fmla="*/ 3524 h 3524"/>
              <a:gd name="T48" fmla="*/ 589 w 1836"/>
              <a:gd name="T49" fmla="*/ 3508 h 3524"/>
              <a:gd name="T50" fmla="*/ 490 w 1836"/>
              <a:gd name="T51" fmla="*/ 3494 h 3524"/>
              <a:gd name="T52" fmla="*/ 407 w 1836"/>
              <a:gd name="T53" fmla="*/ 3455 h 3524"/>
              <a:gd name="T54" fmla="*/ 363 w 1836"/>
              <a:gd name="T55" fmla="*/ 3392 h 3524"/>
              <a:gd name="T56" fmla="*/ 339 w 1836"/>
              <a:gd name="T57" fmla="*/ 3294 h 3524"/>
              <a:gd name="T58" fmla="*/ 329 w 1836"/>
              <a:gd name="T59" fmla="*/ 3168 h 3524"/>
              <a:gd name="T60" fmla="*/ 307 w 1836"/>
              <a:gd name="T61" fmla="*/ 3033 h 3524"/>
              <a:gd name="T62" fmla="*/ 244 w 1836"/>
              <a:gd name="T63" fmla="*/ 2896 h 3524"/>
              <a:gd name="T64" fmla="*/ 171 w 1836"/>
              <a:gd name="T65" fmla="*/ 2821 h 3524"/>
              <a:gd name="T66" fmla="*/ 87 w 1836"/>
              <a:gd name="T67" fmla="*/ 2744 h 3524"/>
              <a:gd name="T68" fmla="*/ 34 w 1836"/>
              <a:gd name="T69" fmla="*/ 2676 h 3524"/>
              <a:gd name="T70" fmla="*/ 6 w 1836"/>
              <a:gd name="T71" fmla="*/ 2589 h 3524"/>
              <a:gd name="T72" fmla="*/ 0 w 1836"/>
              <a:gd name="T73" fmla="*/ 943 h 3524"/>
              <a:gd name="T74" fmla="*/ 30 w 1836"/>
              <a:gd name="T75" fmla="*/ 836 h 3524"/>
              <a:gd name="T76" fmla="*/ 104 w 1836"/>
              <a:gd name="T77" fmla="*/ 750 h 3524"/>
              <a:gd name="T78" fmla="*/ 144 w 1836"/>
              <a:gd name="T79" fmla="*/ 721 h 3524"/>
              <a:gd name="T80" fmla="*/ 240 w 1836"/>
              <a:gd name="T81" fmla="*/ 623 h 3524"/>
              <a:gd name="T82" fmla="*/ 305 w 1836"/>
              <a:gd name="T83" fmla="*/ 487 h 3524"/>
              <a:gd name="T84" fmla="*/ 338 w 1836"/>
              <a:gd name="T85" fmla="*/ 335 h 3524"/>
              <a:gd name="T86" fmla="*/ 347 w 1836"/>
              <a:gd name="T87" fmla="*/ 204 h 3524"/>
              <a:gd name="T88" fmla="*/ 367 w 1836"/>
              <a:gd name="T89" fmla="*/ 103 h 3524"/>
              <a:gd name="T90" fmla="*/ 423 w 1836"/>
              <a:gd name="T91" fmla="*/ 43 h 3524"/>
              <a:gd name="T92" fmla="*/ 517 w 1836"/>
              <a:gd name="T93" fmla="*/ 18 h 3524"/>
              <a:gd name="T94" fmla="*/ 843 w 1836"/>
              <a:gd name="T95"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36" h="3524">
                <a:moveTo>
                  <a:pt x="843" y="0"/>
                </a:moveTo>
                <a:lnTo>
                  <a:pt x="993" y="0"/>
                </a:lnTo>
                <a:lnTo>
                  <a:pt x="1141" y="5"/>
                </a:lnTo>
                <a:lnTo>
                  <a:pt x="1287" y="16"/>
                </a:lnTo>
                <a:lnTo>
                  <a:pt x="1319" y="18"/>
                </a:lnTo>
                <a:lnTo>
                  <a:pt x="1354" y="24"/>
                </a:lnTo>
                <a:lnTo>
                  <a:pt x="1385" y="31"/>
                </a:lnTo>
                <a:lnTo>
                  <a:pt x="1413" y="43"/>
                </a:lnTo>
                <a:lnTo>
                  <a:pt x="1436" y="59"/>
                </a:lnTo>
                <a:lnTo>
                  <a:pt x="1455" y="80"/>
                </a:lnTo>
                <a:lnTo>
                  <a:pt x="1469" y="103"/>
                </a:lnTo>
                <a:lnTo>
                  <a:pt x="1480" y="132"/>
                </a:lnTo>
                <a:lnTo>
                  <a:pt x="1486" y="166"/>
                </a:lnTo>
                <a:lnTo>
                  <a:pt x="1489" y="204"/>
                </a:lnTo>
                <a:lnTo>
                  <a:pt x="1489" y="221"/>
                </a:lnTo>
                <a:lnTo>
                  <a:pt x="1493" y="284"/>
                </a:lnTo>
                <a:lnTo>
                  <a:pt x="1498" y="334"/>
                </a:lnTo>
                <a:lnTo>
                  <a:pt x="1504" y="384"/>
                </a:lnTo>
                <a:lnTo>
                  <a:pt x="1515" y="432"/>
                </a:lnTo>
                <a:lnTo>
                  <a:pt x="1528" y="480"/>
                </a:lnTo>
                <a:lnTo>
                  <a:pt x="1545" y="528"/>
                </a:lnTo>
                <a:lnTo>
                  <a:pt x="1565" y="572"/>
                </a:lnTo>
                <a:lnTo>
                  <a:pt x="1590" y="614"/>
                </a:lnTo>
                <a:lnTo>
                  <a:pt x="1618" y="653"/>
                </a:lnTo>
                <a:lnTo>
                  <a:pt x="1652" y="689"/>
                </a:lnTo>
                <a:lnTo>
                  <a:pt x="1692" y="721"/>
                </a:lnTo>
                <a:lnTo>
                  <a:pt x="1697" y="725"/>
                </a:lnTo>
                <a:lnTo>
                  <a:pt x="1703" y="729"/>
                </a:lnTo>
                <a:lnTo>
                  <a:pt x="1732" y="750"/>
                </a:lnTo>
                <a:lnTo>
                  <a:pt x="1760" y="776"/>
                </a:lnTo>
                <a:lnTo>
                  <a:pt x="1785" y="805"/>
                </a:lnTo>
                <a:lnTo>
                  <a:pt x="1806" y="836"/>
                </a:lnTo>
                <a:lnTo>
                  <a:pt x="1821" y="871"/>
                </a:lnTo>
                <a:lnTo>
                  <a:pt x="1832" y="906"/>
                </a:lnTo>
                <a:lnTo>
                  <a:pt x="1836" y="943"/>
                </a:lnTo>
                <a:lnTo>
                  <a:pt x="1836" y="2546"/>
                </a:lnTo>
                <a:lnTo>
                  <a:pt x="1834" y="2568"/>
                </a:lnTo>
                <a:lnTo>
                  <a:pt x="1830" y="2589"/>
                </a:lnTo>
                <a:lnTo>
                  <a:pt x="1821" y="2630"/>
                </a:lnTo>
                <a:lnTo>
                  <a:pt x="1806" y="2669"/>
                </a:lnTo>
                <a:lnTo>
                  <a:pt x="1786" y="2705"/>
                </a:lnTo>
                <a:lnTo>
                  <a:pt x="1761" y="2739"/>
                </a:lnTo>
                <a:lnTo>
                  <a:pt x="1731" y="2769"/>
                </a:lnTo>
                <a:lnTo>
                  <a:pt x="1700" y="2796"/>
                </a:lnTo>
                <a:lnTo>
                  <a:pt x="1665" y="2821"/>
                </a:lnTo>
                <a:lnTo>
                  <a:pt x="1646" y="2835"/>
                </a:lnTo>
                <a:lnTo>
                  <a:pt x="1628" y="2850"/>
                </a:lnTo>
                <a:lnTo>
                  <a:pt x="1592" y="2896"/>
                </a:lnTo>
                <a:lnTo>
                  <a:pt x="1566" y="2941"/>
                </a:lnTo>
                <a:lnTo>
                  <a:pt x="1545" y="2987"/>
                </a:lnTo>
                <a:lnTo>
                  <a:pt x="1529" y="3033"/>
                </a:lnTo>
                <a:lnTo>
                  <a:pt x="1519" y="3079"/>
                </a:lnTo>
                <a:lnTo>
                  <a:pt x="1511" y="3125"/>
                </a:lnTo>
                <a:lnTo>
                  <a:pt x="1507" y="3168"/>
                </a:lnTo>
                <a:lnTo>
                  <a:pt x="1503" y="3211"/>
                </a:lnTo>
                <a:lnTo>
                  <a:pt x="1501" y="3253"/>
                </a:lnTo>
                <a:lnTo>
                  <a:pt x="1497" y="3294"/>
                </a:lnTo>
                <a:lnTo>
                  <a:pt x="1491" y="3332"/>
                </a:lnTo>
                <a:lnTo>
                  <a:pt x="1482" y="3367"/>
                </a:lnTo>
                <a:lnTo>
                  <a:pt x="1473" y="3392"/>
                </a:lnTo>
                <a:lnTo>
                  <a:pt x="1463" y="3415"/>
                </a:lnTo>
                <a:lnTo>
                  <a:pt x="1447" y="3436"/>
                </a:lnTo>
                <a:lnTo>
                  <a:pt x="1429" y="3455"/>
                </a:lnTo>
                <a:lnTo>
                  <a:pt x="1406" y="3470"/>
                </a:lnTo>
                <a:lnTo>
                  <a:pt x="1379" y="3483"/>
                </a:lnTo>
                <a:lnTo>
                  <a:pt x="1346" y="3494"/>
                </a:lnTo>
                <a:lnTo>
                  <a:pt x="1307" y="3500"/>
                </a:lnTo>
                <a:lnTo>
                  <a:pt x="1285" y="3503"/>
                </a:lnTo>
                <a:lnTo>
                  <a:pt x="1247" y="3508"/>
                </a:lnTo>
                <a:lnTo>
                  <a:pt x="1139" y="3517"/>
                </a:lnTo>
                <a:lnTo>
                  <a:pt x="1029" y="3523"/>
                </a:lnTo>
                <a:lnTo>
                  <a:pt x="918" y="3524"/>
                </a:lnTo>
                <a:lnTo>
                  <a:pt x="807" y="3523"/>
                </a:lnTo>
                <a:lnTo>
                  <a:pt x="697" y="3517"/>
                </a:lnTo>
                <a:lnTo>
                  <a:pt x="589" y="3508"/>
                </a:lnTo>
                <a:lnTo>
                  <a:pt x="551" y="3503"/>
                </a:lnTo>
                <a:lnTo>
                  <a:pt x="529" y="3500"/>
                </a:lnTo>
                <a:lnTo>
                  <a:pt x="490" y="3494"/>
                </a:lnTo>
                <a:lnTo>
                  <a:pt x="457" y="3483"/>
                </a:lnTo>
                <a:lnTo>
                  <a:pt x="430" y="3470"/>
                </a:lnTo>
                <a:lnTo>
                  <a:pt x="407" y="3455"/>
                </a:lnTo>
                <a:lnTo>
                  <a:pt x="389" y="3436"/>
                </a:lnTo>
                <a:lnTo>
                  <a:pt x="373" y="3415"/>
                </a:lnTo>
                <a:lnTo>
                  <a:pt x="363" y="3392"/>
                </a:lnTo>
                <a:lnTo>
                  <a:pt x="354" y="3367"/>
                </a:lnTo>
                <a:lnTo>
                  <a:pt x="345" y="3332"/>
                </a:lnTo>
                <a:lnTo>
                  <a:pt x="339" y="3294"/>
                </a:lnTo>
                <a:lnTo>
                  <a:pt x="335" y="3253"/>
                </a:lnTo>
                <a:lnTo>
                  <a:pt x="333" y="3211"/>
                </a:lnTo>
                <a:lnTo>
                  <a:pt x="329" y="3168"/>
                </a:lnTo>
                <a:lnTo>
                  <a:pt x="325" y="3125"/>
                </a:lnTo>
                <a:lnTo>
                  <a:pt x="317" y="3079"/>
                </a:lnTo>
                <a:lnTo>
                  <a:pt x="307" y="3033"/>
                </a:lnTo>
                <a:lnTo>
                  <a:pt x="291" y="2987"/>
                </a:lnTo>
                <a:lnTo>
                  <a:pt x="270" y="2941"/>
                </a:lnTo>
                <a:lnTo>
                  <a:pt x="244" y="2896"/>
                </a:lnTo>
                <a:lnTo>
                  <a:pt x="208" y="2850"/>
                </a:lnTo>
                <a:lnTo>
                  <a:pt x="190" y="2835"/>
                </a:lnTo>
                <a:lnTo>
                  <a:pt x="171" y="2821"/>
                </a:lnTo>
                <a:lnTo>
                  <a:pt x="142" y="2800"/>
                </a:lnTo>
                <a:lnTo>
                  <a:pt x="113" y="2774"/>
                </a:lnTo>
                <a:lnTo>
                  <a:pt x="87" y="2744"/>
                </a:lnTo>
                <a:lnTo>
                  <a:pt x="66" y="2724"/>
                </a:lnTo>
                <a:lnTo>
                  <a:pt x="47" y="2701"/>
                </a:lnTo>
                <a:lnTo>
                  <a:pt x="34" y="2676"/>
                </a:lnTo>
                <a:lnTo>
                  <a:pt x="23" y="2648"/>
                </a:lnTo>
                <a:lnTo>
                  <a:pt x="13" y="2619"/>
                </a:lnTo>
                <a:lnTo>
                  <a:pt x="6" y="2589"/>
                </a:lnTo>
                <a:lnTo>
                  <a:pt x="2" y="2568"/>
                </a:lnTo>
                <a:lnTo>
                  <a:pt x="0" y="2546"/>
                </a:lnTo>
                <a:lnTo>
                  <a:pt x="0" y="943"/>
                </a:lnTo>
                <a:lnTo>
                  <a:pt x="4" y="906"/>
                </a:lnTo>
                <a:lnTo>
                  <a:pt x="15" y="871"/>
                </a:lnTo>
                <a:lnTo>
                  <a:pt x="30" y="836"/>
                </a:lnTo>
                <a:lnTo>
                  <a:pt x="51" y="805"/>
                </a:lnTo>
                <a:lnTo>
                  <a:pt x="76" y="776"/>
                </a:lnTo>
                <a:lnTo>
                  <a:pt x="104" y="750"/>
                </a:lnTo>
                <a:lnTo>
                  <a:pt x="133" y="729"/>
                </a:lnTo>
                <a:lnTo>
                  <a:pt x="139" y="725"/>
                </a:lnTo>
                <a:lnTo>
                  <a:pt x="144" y="721"/>
                </a:lnTo>
                <a:lnTo>
                  <a:pt x="180" y="692"/>
                </a:lnTo>
                <a:lnTo>
                  <a:pt x="210" y="662"/>
                </a:lnTo>
                <a:lnTo>
                  <a:pt x="240" y="623"/>
                </a:lnTo>
                <a:lnTo>
                  <a:pt x="266" y="581"/>
                </a:lnTo>
                <a:lnTo>
                  <a:pt x="288" y="535"/>
                </a:lnTo>
                <a:lnTo>
                  <a:pt x="305" y="487"/>
                </a:lnTo>
                <a:lnTo>
                  <a:pt x="320" y="437"/>
                </a:lnTo>
                <a:lnTo>
                  <a:pt x="330" y="386"/>
                </a:lnTo>
                <a:lnTo>
                  <a:pt x="338" y="335"/>
                </a:lnTo>
                <a:lnTo>
                  <a:pt x="343" y="284"/>
                </a:lnTo>
                <a:lnTo>
                  <a:pt x="347" y="221"/>
                </a:lnTo>
                <a:lnTo>
                  <a:pt x="347" y="204"/>
                </a:lnTo>
                <a:lnTo>
                  <a:pt x="350" y="166"/>
                </a:lnTo>
                <a:lnTo>
                  <a:pt x="356" y="132"/>
                </a:lnTo>
                <a:lnTo>
                  <a:pt x="367" y="103"/>
                </a:lnTo>
                <a:lnTo>
                  <a:pt x="381" y="80"/>
                </a:lnTo>
                <a:lnTo>
                  <a:pt x="400" y="59"/>
                </a:lnTo>
                <a:lnTo>
                  <a:pt x="423" y="43"/>
                </a:lnTo>
                <a:lnTo>
                  <a:pt x="451" y="31"/>
                </a:lnTo>
                <a:lnTo>
                  <a:pt x="482" y="24"/>
                </a:lnTo>
                <a:lnTo>
                  <a:pt x="517" y="18"/>
                </a:lnTo>
                <a:lnTo>
                  <a:pt x="549" y="16"/>
                </a:lnTo>
                <a:lnTo>
                  <a:pt x="695" y="5"/>
                </a:lnTo>
                <a:lnTo>
                  <a:pt x="843" y="0"/>
                </a:lnTo>
                <a:close/>
              </a:path>
            </a:pathLst>
          </a:custGeom>
          <a:pattFill prst="wdUpDiag">
            <a:fgClr>
              <a:srgbClr val="C8DB46"/>
            </a:fgClr>
            <a:bgClr>
              <a:srgbClr val="D0E546"/>
            </a:bgClr>
          </a:patt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2"/>
          <p:cNvSpPr>
            <a:spLocks/>
          </p:cNvSpPr>
          <p:nvPr userDrawn="1"/>
        </p:nvSpPr>
        <p:spPr bwMode="auto">
          <a:xfrm>
            <a:off x="1997569" y="2277247"/>
            <a:ext cx="2645155" cy="3149406"/>
          </a:xfrm>
          <a:custGeom>
            <a:avLst/>
            <a:gdLst>
              <a:gd name="T0" fmla="*/ 1498 w 1836"/>
              <a:gd name="T1" fmla="*/ 0 h 2186"/>
              <a:gd name="T2" fmla="*/ 1563 w 1836"/>
              <a:gd name="T3" fmla="*/ 1 h 2186"/>
              <a:gd name="T4" fmla="*/ 1614 w 1836"/>
              <a:gd name="T5" fmla="*/ 10 h 2186"/>
              <a:gd name="T6" fmla="*/ 1664 w 1836"/>
              <a:gd name="T7" fmla="*/ 34 h 2186"/>
              <a:gd name="T8" fmla="*/ 1697 w 1836"/>
              <a:gd name="T9" fmla="*/ 56 h 2186"/>
              <a:gd name="T10" fmla="*/ 1732 w 1836"/>
              <a:gd name="T11" fmla="*/ 81 h 2186"/>
              <a:gd name="T12" fmla="*/ 1785 w 1836"/>
              <a:gd name="T13" fmla="*/ 136 h 2186"/>
              <a:gd name="T14" fmla="*/ 1821 w 1836"/>
              <a:gd name="T15" fmla="*/ 202 h 2186"/>
              <a:gd name="T16" fmla="*/ 1836 w 1836"/>
              <a:gd name="T17" fmla="*/ 274 h 2186"/>
              <a:gd name="T18" fmla="*/ 1834 w 1836"/>
              <a:gd name="T19" fmla="*/ 1899 h 2186"/>
              <a:gd name="T20" fmla="*/ 1821 w 1836"/>
              <a:gd name="T21" fmla="*/ 1961 h 2186"/>
              <a:gd name="T22" fmla="*/ 1786 w 1836"/>
              <a:gd name="T23" fmla="*/ 2036 h 2186"/>
              <a:gd name="T24" fmla="*/ 1731 w 1836"/>
              <a:gd name="T25" fmla="*/ 2100 h 2186"/>
              <a:gd name="T26" fmla="*/ 1665 w 1836"/>
              <a:gd name="T27" fmla="*/ 2152 h 2186"/>
              <a:gd name="T28" fmla="*/ 1604 w 1836"/>
              <a:gd name="T29" fmla="*/ 2178 h 2186"/>
              <a:gd name="T30" fmla="*/ 1537 w 1836"/>
              <a:gd name="T31" fmla="*/ 2186 h 2186"/>
              <a:gd name="T32" fmla="*/ 338 w 1836"/>
              <a:gd name="T33" fmla="*/ 2186 h 2186"/>
              <a:gd name="T34" fmla="*/ 231 w 1836"/>
              <a:gd name="T35" fmla="*/ 2176 h 2186"/>
              <a:gd name="T36" fmla="*/ 177 w 1836"/>
              <a:gd name="T37" fmla="*/ 2157 h 2186"/>
              <a:gd name="T38" fmla="*/ 136 w 1836"/>
              <a:gd name="T39" fmla="*/ 2127 h 2186"/>
              <a:gd name="T40" fmla="*/ 75 w 1836"/>
              <a:gd name="T41" fmla="*/ 2070 h 2186"/>
              <a:gd name="T42" fmla="*/ 30 w 1836"/>
              <a:gd name="T43" fmla="*/ 2000 h 2186"/>
              <a:gd name="T44" fmla="*/ 6 w 1836"/>
              <a:gd name="T45" fmla="*/ 1920 h 2186"/>
              <a:gd name="T46" fmla="*/ 0 w 1836"/>
              <a:gd name="T47" fmla="*/ 1877 h 2186"/>
              <a:gd name="T48" fmla="*/ 4 w 1836"/>
              <a:gd name="T49" fmla="*/ 237 h 2186"/>
              <a:gd name="T50" fmla="*/ 30 w 1836"/>
              <a:gd name="T51" fmla="*/ 167 h 2186"/>
              <a:gd name="T52" fmla="*/ 76 w 1836"/>
              <a:gd name="T53" fmla="*/ 107 h 2186"/>
              <a:gd name="T54" fmla="*/ 133 w 1836"/>
              <a:gd name="T55" fmla="*/ 60 h 2186"/>
              <a:gd name="T56" fmla="*/ 144 w 1836"/>
              <a:gd name="T57" fmla="*/ 52 h 2186"/>
              <a:gd name="T58" fmla="*/ 207 w 1836"/>
              <a:gd name="T59" fmla="*/ 17 h 2186"/>
              <a:gd name="T60" fmla="*/ 271 w 1836"/>
              <a:gd name="T61" fmla="*/ 3 h 2186"/>
              <a:gd name="T62" fmla="*/ 345 w 1836"/>
              <a:gd name="T63" fmla="*/ 0 h 2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36" h="2186">
                <a:moveTo>
                  <a:pt x="345" y="0"/>
                </a:moveTo>
                <a:lnTo>
                  <a:pt x="1498" y="0"/>
                </a:lnTo>
                <a:lnTo>
                  <a:pt x="1533" y="0"/>
                </a:lnTo>
                <a:lnTo>
                  <a:pt x="1563" y="1"/>
                </a:lnTo>
                <a:lnTo>
                  <a:pt x="1590" y="5"/>
                </a:lnTo>
                <a:lnTo>
                  <a:pt x="1614" y="10"/>
                </a:lnTo>
                <a:lnTo>
                  <a:pt x="1639" y="21"/>
                </a:lnTo>
                <a:lnTo>
                  <a:pt x="1664" y="34"/>
                </a:lnTo>
                <a:lnTo>
                  <a:pt x="1692" y="52"/>
                </a:lnTo>
                <a:lnTo>
                  <a:pt x="1697" y="56"/>
                </a:lnTo>
                <a:lnTo>
                  <a:pt x="1703" y="60"/>
                </a:lnTo>
                <a:lnTo>
                  <a:pt x="1732" y="81"/>
                </a:lnTo>
                <a:lnTo>
                  <a:pt x="1760" y="107"/>
                </a:lnTo>
                <a:lnTo>
                  <a:pt x="1785" y="136"/>
                </a:lnTo>
                <a:lnTo>
                  <a:pt x="1806" y="167"/>
                </a:lnTo>
                <a:lnTo>
                  <a:pt x="1821" y="202"/>
                </a:lnTo>
                <a:lnTo>
                  <a:pt x="1832" y="237"/>
                </a:lnTo>
                <a:lnTo>
                  <a:pt x="1836" y="274"/>
                </a:lnTo>
                <a:lnTo>
                  <a:pt x="1836" y="1877"/>
                </a:lnTo>
                <a:lnTo>
                  <a:pt x="1834" y="1899"/>
                </a:lnTo>
                <a:lnTo>
                  <a:pt x="1830" y="1920"/>
                </a:lnTo>
                <a:lnTo>
                  <a:pt x="1821" y="1961"/>
                </a:lnTo>
                <a:lnTo>
                  <a:pt x="1806" y="2000"/>
                </a:lnTo>
                <a:lnTo>
                  <a:pt x="1786" y="2036"/>
                </a:lnTo>
                <a:lnTo>
                  <a:pt x="1761" y="2070"/>
                </a:lnTo>
                <a:lnTo>
                  <a:pt x="1731" y="2100"/>
                </a:lnTo>
                <a:lnTo>
                  <a:pt x="1700" y="2127"/>
                </a:lnTo>
                <a:lnTo>
                  <a:pt x="1665" y="2152"/>
                </a:lnTo>
                <a:lnTo>
                  <a:pt x="1635" y="2168"/>
                </a:lnTo>
                <a:lnTo>
                  <a:pt x="1604" y="2178"/>
                </a:lnTo>
                <a:lnTo>
                  <a:pt x="1571" y="2183"/>
                </a:lnTo>
                <a:lnTo>
                  <a:pt x="1537" y="2186"/>
                </a:lnTo>
                <a:lnTo>
                  <a:pt x="1502" y="2186"/>
                </a:lnTo>
                <a:lnTo>
                  <a:pt x="338" y="2186"/>
                </a:lnTo>
                <a:lnTo>
                  <a:pt x="282" y="2183"/>
                </a:lnTo>
                <a:lnTo>
                  <a:pt x="231" y="2176"/>
                </a:lnTo>
                <a:lnTo>
                  <a:pt x="185" y="2163"/>
                </a:lnTo>
                <a:lnTo>
                  <a:pt x="177" y="2157"/>
                </a:lnTo>
                <a:lnTo>
                  <a:pt x="171" y="2152"/>
                </a:lnTo>
                <a:lnTo>
                  <a:pt x="136" y="2127"/>
                </a:lnTo>
                <a:lnTo>
                  <a:pt x="105" y="2100"/>
                </a:lnTo>
                <a:lnTo>
                  <a:pt x="75" y="2070"/>
                </a:lnTo>
                <a:lnTo>
                  <a:pt x="50" y="2036"/>
                </a:lnTo>
                <a:lnTo>
                  <a:pt x="30" y="2000"/>
                </a:lnTo>
                <a:lnTo>
                  <a:pt x="15" y="1961"/>
                </a:lnTo>
                <a:lnTo>
                  <a:pt x="6" y="1920"/>
                </a:lnTo>
                <a:lnTo>
                  <a:pt x="2" y="1899"/>
                </a:lnTo>
                <a:lnTo>
                  <a:pt x="0" y="1877"/>
                </a:lnTo>
                <a:lnTo>
                  <a:pt x="0" y="274"/>
                </a:lnTo>
                <a:lnTo>
                  <a:pt x="4" y="237"/>
                </a:lnTo>
                <a:lnTo>
                  <a:pt x="15" y="202"/>
                </a:lnTo>
                <a:lnTo>
                  <a:pt x="30" y="167"/>
                </a:lnTo>
                <a:lnTo>
                  <a:pt x="51" y="136"/>
                </a:lnTo>
                <a:lnTo>
                  <a:pt x="76" y="107"/>
                </a:lnTo>
                <a:lnTo>
                  <a:pt x="104" y="81"/>
                </a:lnTo>
                <a:lnTo>
                  <a:pt x="133" y="60"/>
                </a:lnTo>
                <a:lnTo>
                  <a:pt x="139" y="56"/>
                </a:lnTo>
                <a:lnTo>
                  <a:pt x="144" y="52"/>
                </a:lnTo>
                <a:lnTo>
                  <a:pt x="176" y="31"/>
                </a:lnTo>
                <a:lnTo>
                  <a:pt x="207" y="17"/>
                </a:lnTo>
                <a:lnTo>
                  <a:pt x="239" y="8"/>
                </a:lnTo>
                <a:lnTo>
                  <a:pt x="271" y="3"/>
                </a:lnTo>
                <a:lnTo>
                  <a:pt x="307" y="0"/>
                </a:lnTo>
                <a:lnTo>
                  <a:pt x="345"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3"/>
          <p:cNvSpPr>
            <a:spLocks/>
          </p:cNvSpPr>
          <p:nvPr userDrawn="1"/>
        </p:nvSpPr>
        <p:spPr bwMode="auto">
          <a:xfrm>
            <a:off x="2068165" y="2344960"/>
            <a:ext cx="2503965" cy="3013978"/>
          </a:xfrm>
          <a:custGeom>
            <a:avLst/>
            <a:gdLst>
              <a:gd name="T0" fmla="*/ 1449 w 1738"/>
              <a:gd name="T1" fmla="*/ 0 h 2092"/>
              <a:gd name="T2" fmla="*/ 1504 w 1738"/>
              <a:gd name="T3" fmla="*/ 1 h 2092"/>
              <a:gd name="T4" fmla="*/ 1548 w 1738"/>
              <a:gd name="T5" fmla="*/ 9 h 2092"/>
              <a:gd name="T6" fmla="*/ 1592 w 1738"/>
              <a:gd name="T7" fmla="*/ 29 h 2092"/>
              <a:gd name="T8" fmla="*/ 1619 w 1738"/>
              <a:gd name="T9" fmla="*/ 47 h 2092"/>
              <a:gd name="T10" fmla="*/ 1622 w 1738"/>
              <a:gd name="T11" fmla="*/ 48 h 2092"/>
              <a:gd name="T12" fmla="*/ 1656 w 1738"/>
              <a:gd name="T13" fmla="*/ 73 h 2092"/>
              <a:gd name="T14" fmla="*/ 1704 w 1738"/>
              <a:gd name="T15" fmla="*/ 128 h 2092"/>
              <a:gd name="T16" fmla="*/ 1734 w 1738"/>
              <a:gd name="T17" fmla="*/ 192 h 2092"/>
              <a:gd name="T18" fmla="*/ 1738 w 1738"/>
              <a:gd name="T19" fmla="*/ 1830 h 2092"/>
              <a:gd name="T20" fmla="*/ 1734 w 1738"/>
              <a:gd name="T21" fmla="*/ 1864 h 2092"/>
              <a:gd name="T22" fmla="*/ 1726 w 1738"/>
              <a:gd name="T23" fmla="*/ 1902 h 2092"/>
              <a:gd name="T24" fmla="*/ 1694 w 1738"/>
              <a:gd name="T25" fmla="*/ 1966 h 2092"/>
              <a:gd name="T26" fmla="*/ 1647 w 1738"/>
              <a:gd name="T27" fmla="*/ 2020 h 2092"/>
              <a:gd name="T28" fmla="*/ 1590 w 1738"/>
              <a:gd name="T29" fmla="*/ 2064 h 2092"/>
              <a:gd name="T30" fmla="*/ 1538 w 1738"/>
              <a:gd name="T31" fmla="*/ 2085 h 2092"/>
              <a:gd name="T32" fmla="*/ 1482 w 1738"/>
              <a:gd name="T33" fmla="*/ 2091 h 2092"/>
              <a:gd name="T34" fmla="*/ 289 w 1738"/>
              <a:gd name="T35" fmla="*/ 2092 h 2092"/>
              <a:gd name="T36" fmla="*/ 201 w 1738"/>
              <a:gd name="T37" fmla="*/ 2083 h 2092"/>
              <a:gd name="T38" fmla="*/ 148 w 1738"/>
              <a:gd name="T39" fmla="*/ 2064 h 2092"/>
              <a:gd name="T40" fmla="*/ 91 w 1738"/>
              <a:gd name="T41" fmla="*/ 2020 h 2092"/>
              <a:gd name="T42" fmla="*/ 44 w 1738"/>
              <a:gd name="T43" fmla="*/ 1965 h 2092"/>
              <a:gd name="T44" fmla="*/ 12 w 1738"/>
              <a:gd name="T45" fmla="*/ 1901 h 2092"/>
              <a:gd name="T46" fmla="*/ 4 w 1738"/>
              <a:gd name="T47" fmla="*/ 1864 h 2092"/>
              <a:gd name="T48" fmla="*/ 0 w 1738"/>
              <a:gd name="T49" fmla="*/ 1830 h 2092"/>
              <a:gd name="T50" fmla="*/ 4 w 1738"/>
              <a:gd name="T51" fmla="*/ 192 h 2092"/>
              <a:gd name="T52" fmla="*/ 34 w 1738"/>
              <a:gd name="T53" fmla="*/ 128 h 2092"/>
              <a:gd name="T54" fmla="*/ 82 w 1738"/>
              <a:gd name="T55" fmla="*/ 73 h 2092"/>
              <a:gd name="T56" fmla="*/ 116 w 1738"/>
              <a:gd name="T57" fmla="*/ 48 h 2092"/>
              <a:gd name="T58" fmla="*/ 119 w 1738"/>
              <a:gd name="T59" fmla="*/ 47 h 2092"/>
              <a:gd name="T60" fmla="*/ 150 w 1738"/>
              <a:gd name="T61" fmla="*/ 26 h 2092"/>
              <a:gd name="T62" fmla="*/ 204 w 1738"/>
              <a:gd name="T63" fmla="*/ 7 h 2092"/>
              <a:gd name="T64" fmla="*/ 263 w 1738"/>
              <a:gd name="T65" fmla="*/ 1 h 2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38" h="2092">
                <a:moveTo>
                  <a:pt x="296" y="0"/>
                </a:moveTo>
                <a:lnTo>
                  <a:pt x="1449" y="0"/>
                </a:lnTo>
                <a:lnTo>
                  <a:pt x="1479" y="1"/>
                </a:lnTo>
                <a:lnTo>
                  <a:pt x="1504" y="1"/>
                </a:lnTo>
                <a:lnTo>
                  <a:pt x="1527" y="4"/>
                </a:lnTo>
                <a:lnTo>
                  <a:pt x="1548" y="9"/>
                </a:lnTo>
                <a:lnTo>
                  <a:pt x="1569" y="17"/>
                </a:lnTo>
                <a:lnTo>
                  <a:pt x="1592" y="29"/>
                </a:lnTo>
                <a:lnTo>
                  <a:pt x="1615" y="45"/>
                </a:lnTo>
                <a:lnTo>
                  <a:pt x="1619" y="47"/>
                </a:lnTo>
                <a:lnTo>
                  <a:pt x="1620" y="48"/>
                </a:lnTo>
                <a:lnTo>
                  <a:pt x="1622" y="48"/>
                </a:lnTo>
                <a:lnTo>
                  <a:pt x="1628" y="54"/>
                </a:lnTo>
                <a:lnTo>
                  <a:pt x="1656" y="73"/>
                </a:lnTo>
                <a:lnTo>
                  <a:pt x="1682" y="98"/>
                </a:lnTo>
                <a:lnTo>
                  <a:pt x="1704" y="128"/>
                </a:lnTo>
                <a:lnTo>
                  <a:pt x="1723" y="160"/>
                </a:lnTo>
                <a:lnTo>
                  <a:pt x="1734" y="192"/>
                </a:lnTo>
                <a:lnTo>
                  <a:pt x="1738" y="227"/>
                </a:lnTo>
                <a:lnTo>
                  <a:pt x="1738" y="1830"/>
                </a:lnTo>
                <a:lnTo>
                  <a:pt x="1734" y="1863"/>
                </a:lnTo>
                <a:lnTo>
                  <a:pt x="1734" y="1864"/>
                </a:lnTo>
                <a:lnTo>
                  <a:pt x="1734" y="1867"/>
                </a:lnTo>
                <a:lnTo>
                  <a:pt x="1726" y="1902"/>
                </a:lnTo>
                <a:lnTo>
                  <a:pt x="1712" y="1935"/>
                </a:lnTo>
                <a:lnTo>
                  <a:pt x="1694" y="1966"/>
                </a:lnTo>
                <a:lnTo>
                  <a:pt x="1671" y="1994"/>
                </a:lnTo>
                <a:lnTo>
                  <a:pt x="1647" y="2020"/>
                </a:lnTo>
                <a:lnTo>
                  <a:pt x="1619" y="2044"/>
                </a:lnTo>
                <a:lnTo>
                  <a:pt x="1590" y="2064"/>
                </a:lnTo>
                <a:lnTo>
                  <a:pt x="1565" y="2078"/>
                </a:lnTo>
                <a:lnTo>
                  <a:pt x="1538" y="2085"/>
                </a:lnTo>
                <a:lnTo>
                  <a:pt x="1510" y="2089"/>
                </a:lnTo>
                <a:lnTo>
                  <a:pt x="1482" y="2091"/>
                </a:lnTo>
                <a:lnTo>
                  <a:pt x="1453" y="2092"/>
                </a:lnTo>
                <a:lnTo>
                  <a:pt x="289" y="2092"/>
                </a:lnTo>
                <a:lnTo>
                  <a:pt x="245" y="2089"/>
                </a:lnTo>
                <a:lnTo>
                  <a:pt x="201" y="2083"/>
                </a:lnTo>
                <a:lnTo>
                  <a:pt x="158" y="2072"/>
                </a:lnTo>
                <a:lnTo>
                  <a:pt x="148" y="2064"/>
                </a:lnTo>
                <a:lnTo>
                  <a:pt x="119" y="2044"/>
                </a:lnTo>
                <a:lnTo>
                  <a:pt x="91" y="2020"/>
                </a:lnTo>
                <a:lnTo>
                  <a:pt x="67" y="1994"/>
                </a:lnTo>
                <a:lnTo>
                  <a:pt x="44" y="1965"/>
                </a:lnTo>
                <a:lnTo>
                  <a:pt x="26" y="1934"/>
                </a:lnTo>
                <a:lnTo>
                  <a:pt x="12" y="1901"/>
                </a:lnTo>
                <a:lnTo>
                  <a:pt x="4" y="1867"/>
                </a:lnTo>
                <a:lnTo>
                  <a:pt x="4" y="1864"/>
                </a:lnTo>
                <a:lnTo>
                  <a:pt x="4" y="1863"/>
                </a:lnTo>
                <a:lnTo>
                  <a:pt x="0" y="1830"/>
                </a:lnTo>
                <a:lnTo>
                  <a:pt x="0" y="227"/>
                </a:lnTo>
                <a:lnTo>
                  <a:pt x="4" y="192"/>
                </a:lnTo>
                <a:lnTo>
                  <a:pt x="15" y="160"/>
                </a:lnTo>
                <a:lnTo>
                  <a:pt x="34" y="128"/>
                </a:lnTo>
                <a:lnTo>
                  <a:pt x="56" y="98"/>
                </a:lnTo>
                <a:lnTo>
                  <a:pt x="82" y="73"/>
                </a:lnTo>
                <a:lnTo>
                  <a:pt x="110" y="54"/>
                </a:lnTo>
                <a:lnTo>
                  <a:pt x="116" y="48"/>
                </a:lnTo>
                <a:lnTo>
                  <a:pt x="118" y="48"/>
                </a:lnTo>
                <a:lnTo>
                  <a:pt x="119" y="47"/>
                </a:lnTo>
                <a:lnTo>
                  <a:pt x="123" y="45"/>
                </a:lnTo>
                <a:lnTo>
                  <a:pt x="150" y="26"/>
                </a:lnTo>
                <a:lnTo>
                  <a:pt x="178" y="14"/>
                </a:lnTo>
                <a:lnTo>
                  <a:pt x="204" y="7"/>
                </a:lnTo>
                <a:lnTo>
                  <a:pt x="233" y="3"/>
                </a:lnTo>
                <a:lnTo>
                  <a:pt x="263" y="1"/>
                </a:lnTo>
                <a:lnTo>
                  <a:pt x="29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Picture Placeholder 4"/>
          <p:cNvSpPr>
            <a:spLocks noGrp="1"/>
          </p:cNvSpPr>
          <p:nvPr>
            <p:ph type="pic" sz="quarter" idx="22"/>
          </p:nvPr>
        </p:nvSpPr>
        <p:spPr>
          <a:xfrm>
            <a:off x="2144522" y="2424200"/>
            <a:ext cx="2350008" cy="2852928"/>
          </a:xfrm>
          <a:prstGeom prst="roundRect">
            <a:avLst>
              <a:gd name="adj" fmla="val 12344"/>
            </a:avLst>
          </a:prstGeom>
          <a:solidFill>
            <a:schemeClr val="tx1"/>
          </a:solidFill>
        </p:spPr>
      </p:sp>
      <p:grpSp>
        <p:nvGrpSpPr>
          <p:cNvPr id="63" name="Group 62"/>
          <p:cNvGrpSpPr/>
          <p:nvPr userDrawn="1"/>
        </p:nvGrpSpPr>
        <p:grpSpPr>
          <a:xfrm>
            <a:off x="0" y="6766560"/>
            <a:ext cx="12192000" cy="91440"/>
            <a:chOff x="0" y="4480421"/>
            <a:chExt cx="12192000" cy="91440"/>
          </a:xfrm>
        </p:grpSpPr>
        <p:sp>
          <p:nvSpPr>
            <p:cNvPr id="64" name="Rectangle 6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3809115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userDrawn="1">
  <p:cSld name="iPad black">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grpSp>
        <p:nvGrpSpPr>
          <p:cNvPr id="17" name="Group 16"/>
          <p:cNvGrpSpPr/>
          <p:nvPr userDrawn="1"/>
        </p:nvGrpSpPr>
        <p:grpSpPr>
          <a:xfrm>
            <a:off x="1743159" y="1778377"/>
            <a:ext cx="3136689" cy="4080933"/>
            <a:chOff x="14427200" y="12090400"/>
            <a:chExt cx="15590475" cy="20283713"/>
          </a:xfrm>
        </p:grpSpPr>
        <p:sp>
          <p:nvSpPr>
            <p:cNvPr id="24" name="Shape 6"/>
            <p:cNvSpPr/>
            <p:nvPr userDrawn="1"/>
          </p:nvSpPr>
          <p:spPr>
            <a:xfrm>
              <a:off x="14427200" y="12090400"/>
              <a:ext cx="15590475" cy="20283713"/>
            </a:xfrm>
            <a:custGeom>
              <a:avLst/>
              <a:gdLst/>
              <a:ahLst/>
              <a:cxnLst>
                <a:cxn ang="0">
                  <a:pos x="wd2" y="hd2"/>
                </a:cxn>
                <a:cxn ang="5400000">
                  <a:pos x="wd2" y="hd2"/>
                </a:cxn>
                <a:cxn ang="10800000">
                  <a:pos x="wd2" y="hd2"/>
                </a:cxn>
                <a:cxn ang="16200000">
                  <a:pos x="wd2" y="hd2"/>
                </a:cxn>
              </a:cxnLst>
              <a:rect l="0" t="0" r="r" b="b"/>
              <a:pathLst>
                <a:path w="21600" h="21600" extrusionOk="0">
                  <a:moveTo>
                    <a:pt x="19337" y="19571"/>
                  </a:moveTo>
                  <a:lnTo>
                    <a:pt x="2263" y="19571"/>
                  </a:lnTo>
                  <a:lnTo>
                    <a:pt x="2263" y="2006"/>
                  </a:lnTo>
                  <a:lnTo>
                    <a:pt x="19337" y="2006"/>
                  </a:lnTo>
                  <a:cubicBezTo>
                    <a:pt x="19337" y="2006"/>
                    <a:pt x="19337" y="19571"/>
                    <a:pt x="19337" y="19571"/>
                  </a:cubicBezTo>
                  <a:close/>
                  <a:moveTo>
                    <a:pt x="20539" y="0"/>
                  </a:moveTo>
                  <a:lnTo>
                    <a:pt x="1061" y="0"/>
                  </a:lnTo>
                  <a:cubicBezTo>
                    <a:pt x="476" y="0"/>
                    <a:pt x="0" y="366"/>
                    <a:pt x="0" y="815"/>
                  </a:cubicBezTo>
                  <a:lnTo>
                    <a:pt x="0" y="20785"/>
                  </a:lnTo>
                  <a:cubicBezTo>
                    <a:pt x="0" y="21234"/>
                    <a:pt x="476" y="21600"/>
                    <a:pt x="1061" y="21600"/>
                  </a:cubicBezTo>
                  <a:lnTo>
                    <a:pt x="20539" y="21600"/>
                  </a:lnTo>
                  <a:cubicBezTo>
                    <a:pt x="21124" y="21600"/>
                    <a:pt x="21600" y="21234"/>
                    <a:pt x="21600" y="20785"/>
                  </a:cubicBezTo>
                  <a:lnTo>
                    <a:pt x="21600" y="815"/>
                  </a:lnTo>
                  <a:cubicBezTo>
                    <a:pt x="21600" y="366"/>
                    <a:pt x="21124" y="0"/>
                    <a:pt x="20539" y="0"/>
                  </a:cubicBezTo>
                  <a:close/>
                </a:path>
              </a:pathLst>
            </a:custGeom>
            <a:solidFill>
              <a:schemeClr val="tx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5" name="Shape 7"/>
            <p:cNvSpPr/>
            <p:nvPr/>
          </p:nvSpPr>
          <p:spPr>
            <a:xfrm>
              <a:off x="14478000" y="12141200"/>
              <a:ext cx="15480431" cy="20173667"/>
            </a:xfrm>
            <a:custGeom>
              <a:avLst/>
              <a:gdLst/>
              <a:ahLst/>
              <a:cxnLst>
                <a:cxn ang="0">
                  <a:pos x="wd2" y="hd2"/>
                </a:cxn>
                <a:cxn ang="5400000">
                  <a:pos x="wd2" y="hd2"/>
                </a:cxn>
                <a:cxn ang="10800000">
                  <a:pos x="wd2" y="hd2"/>
                </a:cxn>
                <a:cxn ang="16200000">
                  <a:pos x="wd2" y="hd2"/>
                </a:cxn>
              </a:cxnLst>
              <a:rect l="0" t="0" r="r" b="b"/>
              <a:pathLst>
                <a:path w="21600" h="21600" extrusionOk="0">
                  <a:moveTo>
                    <a:pt x="2126" y="19678"/>
                  </a:moveTo>
                  <a:lnTo>
                    <a:pt x="19474" y="19678"/>
                  </a:lnTo>
                  <a:lnTo>
                    <a:pt x="19474" y="1900"/>
                  </a:lnTo>
                  <a:lnTo>
                    <a:pt x="2126" y="1900"/>
                  </a:lnTo>
                  <a:cubicBezTo>
                    <a:pt x="2126" y="1900"/>
                    <a:pt x="2126" y="19678"/>
                    <a:pt x="2126" y="19678"/>
                  </a:cubicBezTo>
                  <a:close/>
                  <a:moveTo>
                    <a:pt x="991" y="21600"/>
                  </a:moveTo>
                  <a:cubicBezTo>
                    <a:pt x="445" y="21600"/>
                    <a:pt x="0" y="21259"/>
                    <a:pt x="0" y="20839"/>
                  </a:cubicBezTo>
                  <a:lnTo>
                    <a:pt x="0" y="761"/>
                  </a:lnTo>
                  <a:cubicBezTo>
                    <a:pt x="0" y="341"/>
                    <a:pt x="445" y="0"/>
                    <a:pt x="991" y="0"/>
                  </a:cubicBezTo>
                  <a:lnTo>
                    <a:pt x="20609" y="0"/>
                  </a:lnTo>
                  <a:cubicBezTo>
                    <a:pt x="21155" y="0"/>
                    <a:pt x="21600" y="341"/>
                    <a:pt x="21600" y="761"/>
                  </a:cubicBezTo>
                  <a:lnTo>
                    <a:pt x="21600" y="20839"/>
                  </a:lnTo>
                  <a:cubicBezTo>
                    <a:pt x="21600" y="21259"/>
                    <a:pt x="21155" y="21600"/>
                    <a:pt x="20609" y="21600"/>
                  </a:cubicBezTo>
                  <a:cubicBezTo>
                    <a:pt x="20609" y="21600"/>
                    <a:pt x="991" y="21600"/>
                    <a:pt x="991" y="21600"/>
                  </a:cubicBezTo>
                  <a:close/>
                </a:path>
              </a:pathLst>
            </a:custGeom>
            <a:solidFill>
              <a:srgbClr val="FDFD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6" name="Shape 8"/>
            <p:cNvSpPr/>
            <p:nvPr userDrawn="1"/>
          </p:nvSpPr>
          <p:spPr>
            <a:xfrm>
              <a:off x="14528800" y="12192000"/>
              <a:ext cx="15384020" cy="20077254"/>
            </a:xfrm>
            <a:custGeom>
              <a:avLst/>
              <a:gdLst/>
              <a:ahLst/>
              <a:cxnLst>
                <a:cxn ang="0">
                  <a:pos x="wd2" y="hd2"/>
                </a:cxn>
                <a:cxn ang="5400000">
                  <a:pos x="wd2" y="hd2"/>
                </a:cxn>
                <a:cxn ang="10800000">
                  <a:pos x="wd2" y="hd2"/>
                </a:cxn>
                <a:cxn ang="16200000">
                  <a:pos x="wd2" y="hd2"/>
                </a:cxn>
              </a:cxnLst>
              <a:rect l="0" t="0" r="r" b="b"/>
              <a:pathLst>
                <a:path w="21600" h="21600" extrusionOk="0">
                  <a:moveTo>
                    <a:pt x="19451" y="19661"/>
                  </a:moveTo>
                  <a:lnTo>
                    <a:pt x="2149" y="19661"/>
                  </a:lnTo>
                  <a:lnTo>
                    <a:pt x="2149" y="1916"/>
                  </a:lnTo>
                  <a:lnTo>
                    <a:pt x="19451" y="1916"/>
                  </a:lnTo>
                  <a:cubicBezTo>
                    <a:pt x="19451" y="1916"/>
                    <a:pt x="19451" y="19661"/>
                    <a:pt x="19451" y="19661"/>
                  </a:cubicBezTo>
                  <a:close/>
                  <a:moveTo>
                    <a:pt x="20670" y="0"/>
                  </a:moveTo>
                  <a:lnTo>
                    <a:pt x="930" y="0"/>
                  </a:lnTo>
                  <a:cubicBezTo>
                    <a:pt x="419" y="0"/>
                    <a:pt x="0" y="321"/>
                    <a:pt x="0" y="712"/>
                  </a:cubicBezTo>
                  <a:lnTo>
                    <a:pt x="0" y="20888"/>
                  </a:lnTo>
                  <a:cubicBezTo>
                    <a:pt x="0" y="21279"/>
                    <a:pt x="419" y="21600"/>
                    <a:pt x="930" y="21600"/>
                  </a:cubicBezTo>
                  <a:lnTo>
                    <a:pt x="20670" y="21600"/>
                  </a:lnTo>
                  <a:cubicBezTo>
                    <a:pt x="21182" y="21600"/>
                    <a:pt x="21600" y="21279"/>
                    <a:pt x="21600" y="20888"/>
                  </a:cubicBezTo>
                  <a:lnTo>
                    <a:pt x="21600" y="712"/>
                  </a:lnTo>
                  <a:cubicBezTo>
                    <a:pt x="21600" y="321"/>
                    <a:pt x="21182" y="0"/>
                    <a:pt x="20670" y="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9"/>
            <p:cNvSpPr/>
            <p:nvPr/>
          </p:nvSpPr>
          <p:spPr>
            <a:xfrm>
              <a:off x="14516100" y="12179300"/>
              <a:ext cx="15411091" cy="20104336"/>
            </a:xfrm>
            <a:custGeom>
              <a:avLst/>
              <a:gdLst/>
              <a:ahLst/>
              <a:cxnLst>
                <a:cxn ang="0">
                  <a:pos x="wd2" y="hd2"/>
                </a:cxn>
                <a:cxn ang="5400000">
                  <a:pos x="wd2" y="hd2"/>
                </a:cxn>
                <a:cxn ang="10800000">
                  <a:pos x="wd2" y="hd2"/>
                </a:cxn>
                <a:cxn ang="16200000">
                  <a:pos x="wd2" y="hd2"/>
                </a:cxn>
              </a:cxnLst>
              <a:rect l="0" t="0" r="r" b="b"/>
              <a:pathLst>
                <a:path w="21600" h="21600" extrusionOk="0">
                  <a:moveTo>
                    <a:pt x="947" y="29"/>
                  </a:moveTo>
                  <a:cubicBezTo>
                    <a:pt x="446" y="29"/>
                    <a:pt x="38" y="342"/>
                    <a:pt x="38" y="726"/>
                  </a:cubicBezTo>
                  <a:lnTo>
                    <a:pt x="38" y="20874"/>
                  </a:lnTo>
                  <a:cubicBezTo>
                    <a:pt x="38" y="21258"/>
                    <a:pt x="446" y="21571"/>
                    <a:pt x="947" y="21571"/>
                  </a:cubicBezTo>
                  <a:lnTo>
                    <a:pt x="20653" y="21571"/>
                  </a:lnTo>
                  <a:cubicBezTo>
                    <a:pt x="21154" y="21571"/>
                    <a:pt x="21562" y="21258"/>
                    <a:pt x="21562" y="20874"/>
                  </a:cubicBezTo>
                  <a:lnTo>
                    <a:pt x="21562" y="726"/>
                  </a:lnTo>
                  <a:cubicBezTo>
                    <a:pt x="21562" y="342"/>
                    <a:pt x="21154" y="29"/>
                    <a:pt x="20653" y="29"/>
                  </a:cubicBezTo>
                  <a:cubicBezTo>
                    <a:pt x="20653" y="29"/>
                    <a:pt x="947" y="29"/>
                    <a:pt x="947" y="29"/>
                  </a:cubicBezTo>
                  <a:close/>
                  <a:moveTo>
                    <a:pt x="20653" y="21600"/>
                  </a:moveTo>
                  <a:lnTo>
                    <a:pt x="947" y="21600"/>
                  </a:lnTo>
                  <a:cubicBezTo>
                    <a:pt x="425" y="21600"/>
                    <a:pt x="0" y="21274"/>
                    <a:pt x="0" y="20874"/>
                  </a:cubicBezTo>
                  <a:lnTo>
                    <a:pt x="0" y="726"/>
                  </a:lnTo>
                  <a:cubicBezTo>
                    <a:pt x="0" y="326"/>
                    <a:pt x="425" y="0"/>
                    <a:pt x="947" y="0"/>
                  </a:cubicBezTo>
                  <a:lnTo>
                    <a:pt x="20653" y="0"/>
                  </a:lnTo>
                  <a:cubicBezTo>
                    <a:pt x="21175" y="0"/>
                    <a:pt x="21600" y="326"/>
                    <a:pt x="21600" y="726"/>
                  </a:cubicBezTo>
                  <a:lnTo>
                    <a:pt x="21600" y="20874"/>
                  </a:lnTo>
                  <a:cubicBezTo>
                    <a:pt x="21600" y="21274"/>
                    <a:pt x="21175" y="21600"/>
                    <a:pt x="20653" y="21600"/>
                  </a:cubicBezTo>
                  <a:close/>
                </a:path>
              </a:pathLst>
            </a:custGeom>
            <a:solidFill>
              <a:srgbClr val="B5B5B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10"/>
            <p:cNvSpPr/>
            <p:nvPr/>
          </p:nvSpPr>
          <p:spPr>
            <a:xfrm>
              <a:off x="17602200" y="12090400"/>
              <a:ext cx="9555755" cy="897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D1D2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11"/>
            <p:cNvSpPr/>
            <p:nvPr/>
          </p:nvSpPr>
          <p:spPr>
            <a:xfrm>
              <a:off x="16065500" y="13970000"/>
              <a:ext cx="12323458" cy="4037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Freeform 30"/>
            <p:cNvSpPr/>
            <p:nvPr/>
          </p:nvSpPr>
          <p:spPr>
            <a:xfrm>
              <a:off x="16254428" y="14061787"/>
              <a:ext cx="11950874" cy="215371"/>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29"/>
            <p:cNvSpPr/>
            <p:nvPr/>
          </p:nvSpPr>
          <p:spPr>
            <a:xfrm>
              <a:off x="21729700" y="30861000"/>
              <a:ext cx="989640" cy="989643"/>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2" y="1036"/>
                    <a:pt x="20564" y="5408"/>
                    <a:pt x="20564" y="10800"/>
                  </a:cubicBezTo>
                  <a:cubicBezTo>
                    <a:pt x="20564" y="16193"/>
                    <a:pt x="16192"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gradFill>
              <a:gsLst>
                <a:gs pos="46000">
                  <a:schemeClr val="accent4">
                    <a:lumMod val="60000"/>
                    <a:lumOff val="40000"/>
                  </a:schemeClr>
                </a:gs>
                <a:gs pos="0">
                  <a:schemeClr val="bg2">
                    <a:lumMod val="75000"/>
                  </a:schemeClr>
                </a:gs>
                <a:gs pos="90000">
                  <a:schemeClr val="bg2"/>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30"/>
            <p:cNvSpPr/>
            <p:nvPr/>
          </p:nvSpPr>
          <p:spPr>
            <a:xfrm>
              <a:off x="21767800" y="30861000"/>
              <a:ext cx="809638" cy="321949"/>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7" y="6227"/>
                    <a:pt x="20296" y="11195"/>
                  </a:cubicBezTo>
                  <a:lnTo>
                    <a:pt x="21600" y="9940"/>
                  </a:lnTo>
                  <a:cubicBezTo>
                    <a:pt x="19205" y="3808"/>
                    <a:pt x="15871" y="0"/>
                    <a:pt x="12183" y="0"/>
                  </a:cubicBezTo>
                  <a:cubicBezTo>
                    <a:pt x="6697" y="0"/>
                    <a:pt x="1993" y="8418"/>
                    <a:pt x="0" y="20398"/>
                  </a:cubicBezTo>
                  <a:cubicBezTo>
                    <a:pt x="0" y="20398"/>
                    <a:pt x="1173" y="21600"/>
                    <a:pt x="1173" y="21600"/>
                  </a:cubicBezTo>
                  <a:close/>
                </a:path>
              </a:pathLst>
            </a:custGeom>
            <a:gradFill>
              <a:gsLst>
                <a:gs pos="0">
                  <a:schemeClr val="bg2"/>
                </a:gs>
                <a:gs pos="100000">
                  <a:schemeClr val="accent4">
                    <a:lumMod val="60000"/>
                    <a:lumOff val="40000"/>
                  </a:schemeClr>
                </a:gs>
              </a:gsLst>
              <a:lin ang="2071867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31"/>
            <p:cNvSpPr/>
            <p:nvPr/>
          </p:nvSpPr>
          <p:spPr>
            <a:xfrm>
              <a:off x="21996400" y="12992100"/>
              <a:ext cx="272244" cy="2721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32"/>
            <p:cNvSpPr/>
            <p:nvPr/>
          </p:nvSpPr>
          <p:spPr>
            <a:xfrm>
              <a:off x="22110700" y="13106400"/>
              <a:ext cx="66933" cy="669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33"/>
            <p:cNvSpPr/>
            <p:nvPr/>
          </p:nvSpPr>
          <p:spPr>
            <a:xfrm>
              <a:off x="21704300" y="13068300"/>
              <a:ext cx="132873" cy="132874"/>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39" name="Picture Placeholder 4"/>
          <p:cNvSpPr>
            <a:spLocks noGrp="1"/>
          </p:cNvSpPr>
          <p:nvPr>
            <p:ph type="pic" sz="quarter" idx="22"/>
          </p:nvPr>
        </p:nvSpPr>
        <p:spPr>
          <a:xfrm>
            <a:off x="2071808" y="2236803"/>
            <a:ext cx="2479390" cy="3233860"/>
          </a:xfrm>
        </p:spPr>
      </p:sp>
      <p:grpSp>
        <p:nvGrpSpPr>
          <p:cNvPr id="30" name="Group 29"/>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2892882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userDrawn="1">
  <p:cSld name="iPad whit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40000"/>
              <a:lumOff val="6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grpSp>
        <p:nvGrpSpPr>
          <p:cNvPr id="17" name="Group 16"/>
          <p:cNvGrpSpPr/>
          <p:nvPr userDrawn="1"/>
        </p:nvGrpSpPr>
        <p:grpSpPr>
          <a:xfrm>
            <a:off x="1743159" y="1778377"/>
            <a:ext cx="3136689" cy="4080933"/>
            <a:chOff x="14427200" y="12090400"/>
            <a:chExt cx="15590475" cy="20283713"/>
          </a:xfrm>
        </p:grpSpPr>
        <p:sp>
          <p:nvSpPr>
            <p:cNvPr id="24" name="Shape 6"/>
            <p:cNvSpPr/>
            <p:nvPr/>
          </p:nvSpPr>
          <p:spPr>
            <a:xfrm>
              <a:off x="14427200" y="12090400"/>
              <a:ext cx="15590475" cy="20283713"/>
            </a:xfrm>
            <a:custGeom>
              <a:avLst/>
              <a:gdLst/>
              <a:ahLst/>
              <a:cxnLst>
                <a:cxn ang="0">
                  <a:pos x="wd2" y="hd2"/>
                </a:cxn>
                <a:cxn ang="5400000">
                  <a:pos x="wd2" y="hd2"/>
                </a:cxn>
                <a:cxn ang="10800000">
                  <a:pos x="wd2" y="hd2"/>
                </a:cxn>
                <a:cxn ang="16200000">
                  <a:pos x="wd2" y="hd2"/>
                </a:cxn>
              </a:cxnLst>
              <a:rect l="0" t="0" r="r" b="b"/>
              <a:pathLst>
                <a:path w="21600" h="21600" extrusionOk="0">
                  <a:moveTo>
                    <a:pt x="19337" y="19571"/>
                  </a:moveTo>
                  <a:lnTo>
                    <a:pt x="2263" y="19571"/>
                  </a:lnTo>
                  <a:lnTo>
                    <a:pt x="2263" y="2006"/>
                  </a:lnTo>
                  <a:lnTo>
                    <a:pt x="19337" y="2006"/>
                  </a:lnTo>
                  <a:cubicBezTo>
                    <a:pt x="19337" y="2006"/>
                    <a:pt x="19337" y="19571"/>
                    <a:pt x="19337" y="19571"/>
                  </a:cubicBezTo>
                  <a:close/>
                  <a:moveTo>
                    <a:pt x="20539" y="0"/>
                  </a:moveTo>
                  <a:lnTo>
                    <a:pt x="1061" y="0"/>
                  </a:lnTo>
                  <a:cubicBezTo>
                    <a:pt x="476" y="0"/>
                    <a:pt x="0" y="366"/>
                    <a:pt x="0" y="815"/>
                  </a:cubicBezTo>
                  <a:lnTo>
                    <a:pt x="0" y="20785"/>
                  </a:lnTo>
                  <a:cubicBezTo>
                    <a:pt x="0" y="21234"/>
                    <a:pt x="476" y="21600"/>
                    <a:pt x="1061" y="21600"/>
                  </a:cubicBezTo>
                  <a:lnTo>
                    <a:pt x="20539" y="21600"/>
                  </a:lnTo>
                  <a:cubicBezTo>
                    <a:pt x="21124" y="21600"/>
                    <a:pt x="21600" y="21234"/>
                    <a:pt x="21600" y="20785"/>
                  </a:cubicBezTo>
                  <a:lnTo>
                    <a:pt x="21600" y="815"/>
                  </a:lnTo>
                  <a:cubicBezTo>
                    <a:pt x="21600" y="366"/>
                    <a:pt x="21124" y="0"/>
                    <a:pt x="20539" y="0"/>
                  </a:cubicBezTo>
                  <a:close/>
                </a:path>
              </a:pathLst>
            </a:custGeom>
            <a:solidFill>
              <a:srgbClr val="E4E4E4"/>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5" name="Shape 7"/>
            <p:cNvSpPr/>
            <p:nvPr/>
          </p:nvSpPr>
          <p:spPr>
            <a:xfrm>
              <a:off x="14478000" y="12141200"/>
              <a:ext cx="15480431" cy="20173667"/>
            </a:xfrm>
            <a:custGeom>
              <a:avLst/>
              <a:gdLst/>
              <a:ahLst/>
              <a:cxnLst>
                <a:cxn ang="0">
                  <a:pos x="wd2" y="hd2"/>
                </a:cxn>
                <a:cxn ang="5400000">
                  <a:pos x="wd2" y="hd2"/>
                </a:cxn>
                <a:cxn ang="10800000">
                  <a:pos x="wd2" y="hd2"/>
                </a:cxn>
                <a:cxn ang="16200000">
                  <a:pos x="wd2" y="hd2"/>
                </a:cxn>
              </a:cxnLst>
              <a:rect l="0" t="0" r="r" b="b"/>
              <a:pathLst>
                <a:path w="21600" h="21600" extrusionOk="0">
                  <a:moveTo>
                    <a:pt x="2126" y="19678"/>
                  </a:moveTo>
                  <a:lnTo>
                    <a:pt x="19474" y="19678"/>
                  </a:lnTo>
                  <a:lnTo>
                    <a:pt x="19474" y="1900"/>
                  </a:lnTo>
                  <a:lnTo>
                    <a:pt x="2126" y="1900"/>
                  </a:lnTo>
                  <a:cubicBezTo>
                    <a:pt x="2126" y="1900"/>
                    <a:pt x="2126" y="19678"/>
                    <a:pt x="2126" y="19678"/>
                  </a:cubicBezTo>
                  <a:close/>
                  <a:moveTo>
                    <a:pt x="991" y="21600"/>
                  </a:moveTo>
                  <a:cubicBezTo>
                    <a:pt x="445" y="21600"/>
                    <a:pt x="0" y="21259"/>
                    <a:pt x="0" y="20839"/>
                  </a:cubicBezTo>
                  <a:lnTo>
                    <a:pt x="0" y="761"/>
                  </a:lnTo>
                  <a:cubicBezTo>
                    <a:pt x="0" y="341"/>
                    <a:pt x="445" y="0"/>
                    <a:pt x="991" y="0"/>
                  </a:cubicBezTo>
                  <a:lnTo>
                    <a:pt x="20609" y="0"/>
                  </a:lnTo>
                  <a:cubicBezTo>
                    <a:pt x="21155" y="0"/>
                    <a:pt x="21600" y="341"/>
                    <a:pt x="21600" y="761"/>
                  </a:cubicBezTo>
                  <a:lnTo>
                    <a:pt x="21600" y="20839"/>
                  </a:lnTo>
                  <a:cubicBezTo>
                    <a:pt x="21600" y="21259"/>
                    <a:pt x="21155" y="21600"/>
                    <a:pt x="20609" y="21600"/>
                  </a:cubicBezTo>
                  <a:cubicBezTo>
                    <a:pt x="20609" y="21600"/>
                    <a:pt x="991" y="21600"/>
                    <a:pt x="991" y="21600"/>
                  </a:cubicBezTo>
                  <a:close/>
                </a:path>
              </a:pathLst>
            </a:custGeom>
            <a:solidFill>
              <a:srgbClr val="FDFD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6" name="Shape 8"/>
            <p:cNvSpPr/>
            <p:nvPr/>
          </p:nvSpPr>
          <p:spPr>
            <a:xfrm>
              <a:off x="14528800" y="12192000"/>
              <a:ext cx="15384020" cy="20077254"/>
            </a:xfrm>
            <a:custGeom>
              <a:avLst/>
              <a:gdLst/>
              <a:ahLst/>
              <a:cxnLst>
                <a:cxn ang="0">
                  <a:pos x="wd2" y="hd2"/>
                </a:cxn>
                <a:cxn ang="5400000">
                  <a:pos x="wd2" y="hd2"/>
                </a:cxn>
                <a:cxn ang="10800000">
                  <a:pos x="wd2" y="hd2"/>
                </a:cxn>
                <a:cxn ang="16200000">
                  <a:pos x="wd2" y="hd2"/>
                </a:cxn>
              </a:cxnLst>
              <a:rect l="0" t="0" r="r" b="b"/>
              <a:pathLst>
                <a:path w="21600" h="21600" extrusionOk="0">
                  <a:moveTo>
                    <a:pt x="19451" y="19661"/>
                  </a:moveTo>
                  <a:lnTo>
                    <a:pt x="2149" y="19661"/>
                  </a:lnTo>
                  <a:lnTo>
                    <a:pt x="2149" y="1916"/>
                  </a:lnTo>
                  <a:lnTo>
                    <a:pt x="19451" y="1916"/>
                  </a:lnTo>
                  <a:cubicBezTo>
                    <a:pt x="19451" y="1916"/>
                    <a:pt x="19451" y="19661"/>
                    <a:pt x="19451" y="19661"/>
                  </a:cubicBezTo>
                  <a:close/>
                  <a:moveTo>
                    <a:pt x="20670" y="0"/>
                  </a:moveTo>
                  <a:lnTo>
                    <a:pt x="930" y="0"/>
                  </a:lnTo>
                  <a:cubicBezTo>
                    <a:pt x="419" y="0"/>
                    <a:pt x="0" y="321"/>
                    <a:pt x="0" y="712"/>
                  </a:cubicBezTo>
                  <a:lnTo>
                    <a:pt x="0" y="20888"/>
                  </a:lnTo>
                  <a:cubicBezTo>
                    <a:pt x="0" y="21279"/>
                    <a:pt x="419" y="21600"/>
                    <a:pt x="930" y="21600"/>
                  </a:cubicBezTo>
                  <a:lnTo>
                    <a:pt x="20670" y="21600"/>
                  </a:lnTo>
                  <a:cubicBezTo>
                    <a:pt x="21182" y="21600"/>
                    <a:pt x="21600" y="21279"/>
                    <a:pt x="21600" y="20888"/>
                  </a:cubicBezTo>
                  <a:lnTo>
                    <a:pt x="21600" y="712"/>
                  </a:lnTo>
                  <a:cubicBezTo>
                    <a:pt x="21600" y="321"/>
                    <a:pt x="21182" y="0"/>
                    <a:pt x="20670" y="0"/>
                  </a:cubicBezTo>
                  <a:close/>
                </a:path>
              </a:pathLst>
            </a:custGeom>
            <a:gradFill>
              <a:gsLst>
                <a:gs pos="85000">
                  <a:srgbClr val="FEFEFE"/>
                </a:gs>
                <a:gs pos="0">
                  <a:schemeClr val="bg2">
                    <a:lumMod val="40000"/>
                    <a:lumOff val="60000"/>
                  </a:schemeClr>
                </a:gs>
                <a:gs pos="38000">
                  <a:srgbClr val="F0F2F5"/>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9"/>
            <p:cNvSpPr/>
            <p:nvPr/>
          </p:nvSpPr>
          <p:spPr>
            <a:xfrm>
              <a:off x="14516100" y="12179300"/>
              <a:ext cx="15411091" cy="20104336"/>
            </a:xfrm>
            <a:custGeom>
              <a:avLst/>
              <a:gdLst/>
              <a:ahLst/>
              <a:cxnLst>
                <a:cxn ang="0">
                  <a:pos x="wd2" y="hd2"/>
                </a:cxn>
                <a:cxn ang="5400000">
                  <a:pos x="wd2" y="hd2"/>
                </a:cxn>
                <a:cxn ang="10800000">
                  <a:pos x="wd2" y="hd2"/>
                </a:cxn>
                <a:cxn ang="16200000">
                  <a:pos x="wd2" y="hd2"/>
                </a:cxn>
              </a:cxnLst>
              <a:rect l="0" t="0" r="r" b="b"/>
              <a:pathLst>
                <a:path w="21600" h="21600" extrusionOk="0">
                  <a:moveTo>
                    <a:pt x="947" y="29"/>
                  </a:moveTo>
                  <a:cubicBezTo>
                    <a:pt x="446" y="29"/>
                    <a:pt x="38" y="342"/>
                    <a:pt x="38" y="726"/>
                  </a:cubicBezTo>
                  <a:lnTo>
                    <a:pt x="38" y="20874"/>
                  </a:lnTo>
                  <a:cubicBezTo>
                    <a:pt x="38" y="21258"/>
                    <a:pt x="446" y="21571"/>
                    <a:pt x="947" y="21571"/>
                  </a:cubicBezTo>
                  <a:lnTo>
                    <a:pt x="20653" y="21571"/>
                  </a:lnTo>
                  <a:cubicBezTo>
                    <a:pt x="21154" y="21571"/>
                    <a:pt x="21562" y="21258"/>
                    <a:pt x="21562" y="20874"/>
                  </a:cubicBezTo>
                  <a:lnTo>
                    <a:pt x="21562" y="726"/>
                  </a:lnTo>
                  <a:cubicBezTo>
                    <a:pt x="21562" y="342"/>
                    <a:pt x="21154" y="29"/>
                    <a:pt x="20653" y="29"/>
                  </a:cubicBezTo>
                  <a:cubicBezTo>
                    <a:pt x="20653" y="29"/>
                    <a:pt x="947" y="29"/>
                    <a:pt x="947" y="29"/>
                  </a:cubicBezTo>
                  <a:close/>
                  <a:moveTo>
                    <a:pt x="20653" y="21600"/>
                  </a:moveTo>
                  <a:lnTo>
                    <a:pt x="947" y="21600"/>
                  </a:lnTo>
                  <a:cubicBezTo>
                    <a:pt x="425" y="21600"/>
                    <a:pt x="0" y="21274"/>
                    <a:pt x="0" y="20874"/>
                  </a:cubicBezTo>
                  <a:lnTo>
                    <a:pt x="0" y="726"/>
                  </a:lnTo>
                  <a:cubicBezTo>
                    <a:pt x="0" y="326"/>
                    <a:pt x="425" y="0"/>
                    <a:pt x="947" y="0"/>
                  </a:cubicBezTo>
                  <a:lnTo>
                    <a:pt x="20653" y="0"/>
                  </a:lnTo>
                  <a:cubicBezTo>
                    <a:pt x="21175" y="0"/>
                    <a:pt x="21600" y="326"/>
                    <a:pt x="21600" y="726"/>
                  </a:cubicBezTo>
                  <a:lnTo>
                    <a:pt x="21600" y="20874"/>
                  </a:lnTo>
                  <a:cubicBezTo>
                    <a:pt x="21600" y="21274"/>
                    <a:pt x="21175" y="21600"/>
                    <a:pt x="20653" y="21600"/>
                  </a:cubicBezTo>
                  <a:close/>
                </a:path>
              </a:pathLst>
            </a:custGeom>
            <a:solidFill>
              <a:srgbClr val="B5B5B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10"/>
            <p:cNvSpPr/>
            <p:nvPr/>
          </p:nvSpPr>
          <p:spPr>
            <a:xfrm>
              <a:off x="17602200" y="12090400"/>
              <a:ext cx="9555755" cy="897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B9B9B"/>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11"/>
            <p:cNvSpPr/>
            <p:nvPr/>
          </p:nvSpPr>
          <p:spPr>
            <a:xfrm>
              <a:off x="16065500" y="13970000"/>
              <a:ext cx="12323458" cy="4037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Freeform 30"/>
            <p:cNvSpPr/>
            <p:nvPr/>
          </p:nvSpPr>
          <p:spPr>
            <a:xfrm>
              <a:off x="16254428" y="14061787"/>
              <a:ext cx="11950874" cy="215371"/>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29"/>
            <p:cNvSpPr/>
            <p:nvPr/>
          </p:nvSpPr>
          <p:spPr>
            <a:xfrm>
              <a:off x="21729700" y="30861000"/>
              <a:ext cx="989640" cy="989643"/>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2" y="1036"/>
                    <a:pt x="20564" y="5408"/>
                    <a:pt x="20564" y="10800"/>
                  </a:cubicBezTo>
                  <a:cubicBezTo>
                    <a:pt x="20564" y="16193"/>
                    <a:pt x="16192"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gradFill>
              <a:gsLst>
                <a:gs pos="46000">
                  <a:schemeClr val="accent4">
                    <a:lumMod val="60000"/>
                    <a:lumOff val="40000"/>
                  </a:schemeClr>
                </a:gs>
                <a:gs pos="0">
                  <a:schemeClr val="bg2">
                    <a:lumMod val="75000"/>
                  </a:schemeClr>
                </a:gs>
                <a:gs pos="90000">
                  <a:schemeClr val="bg2"/>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30"/>
            <p:cNvSpPr/>
            <p:nvPr/>
          </p:nvSpPr>
          <p:spPr>
            <a:xfrm>
              <a:off x="21767800" y="30861000"/>
              <a:ext cx="809638" cy="321949"/>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7" y="6227"/>
                    <a:pt x="20296" y="11195"/>
                  </a:cubicBezTo>
                  <a:lnTo>
                    <a:pt x="21600" y="9940"/>
                  </a:lnTo>
                  <a:cubicBezTo>
                    <a:pt x="19205" y="3808"/>
                    <a:pt x="15871" y="0"/>
                    <a:pt x="12183" y="0"/>
                  </a:cubicBezTo>
                  <a:cubicBezTo>
                    <a:pt x="6697" y="0"/>
                    <a:pt x="1993" y="8418"/>
                    <a:pt x="0" y="20398"/>
                  </a:cubicBezTo>
                  <a:cubicBezTo>
                    <a:pt x="0" y="20398"/>
                    <a:pt x="1173" y="21600"/>
                    <a:pt x="1173" y="21600"/>
                  </a:cubicBezTo>
                  <a:close/>
                </a:path>
              </a:pathLst>
            </a:custGeom>
            <a:gradFill>
              <a:gsLst>
                <a:gs pos="0">
                  <a:schemeClr val="bg2"/>
                </a:gs>
                <a:gs pos="100000">
                  <a:schemeClr val="accent4">
                    <a:lumMod val="60000"/>
                    <a:lumOff val="40000"/>
                  </a:schemeClr>
                </a:gs>
              </a:gsLst>
              <a:lin ang="2071867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31"/>
            <p:cNvSpPr/>
            <p:nvPr/>
          </p:nvSpPr>
          <p:spPr>
            <a:xfrm>
              <a:off x="21996400" y="12992100"/>
              <a:ext cx="272244" cy="2721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32"/>
            <p:cNvSpPr/>
            <p:nvPr/>
          </p:nvSpPr>
          <p:spPr>
            <a:xfrm>
              <a:off x="22110700" y="13106400"/>
              <a:ext cx="66933" cy="669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33"/>
            <p:cNvSpPr/>
            <p:nvPr/>
          </p:nvSpPr>
          <p:spPr>
            <a:xfrm>
              <a:off x="21704300" y="13068300"/>
              <a:ext cx="132873" cy="132874"/>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39" name="Picture Placeholder 4"/>
          <p:cNvSpPr>
            <a:spLocks noGrp="1"/>
          </p:cNvSpPr>
          <p:nvPr>
            <p:ph type="pic" sz="quarter" idx="22"/>
          </p:nvPr>
        </p:nvSpPr>
        <p:spPr>
          <a:xfrm>
            <a:off x="2071808" y="2236803"/>
            <a:ext cx="2479390" cy="3233860"/>
          </a:xfrm>
        </p:spPr>
      </p:sp>
      <p:grpSp>
        <p:nvGrpSpPr>
          <p:cNvPr id="30" name="Group 29"/>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07354126"/>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userDrawn="1">
  <p:cSld name="big ipad black">
    <p:spTree>
      <p:nvGrpSpPr>
        <p:cNvPr id="1" name=""/>
        <p:cNvGrpSpPr/>
        <p:nvPr/>
      </p:nvGrpSpPr>
      <p:grpSpPr>
        <a:xfrm>
          <a:off x="0" y="0"/>
          <a:ext cx="0" cy="0"/>
          <a:chOff x="0" y="0"/>
          <a:chExt cx="0" cy="0"/>
        </a:xfrm>
      </p:grpSpPr>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72" name="Freeform 71"/>
          <p:cNvSpPr/>
          <p:nvPr userDrawn="1"/>
        </p:nvSpPr>
        <p:spPr>
          <a:xfrm>
            <a:off x="3479144" y="1425678"/>
            <a:ext cx="5233713" cy="5432322"/>
          </a:xfrm>
          <a:custGeom>
            <a:avLst/>
            <a:gdLst>
              <a:gd name="connsiteX0" fmla="*/ 257082 w 5233713"/>
              <a:gd name="connsiteY0" fmla="*/ 0 h 5432322"/>
              <a:gd name="connsiteX1" fmla="*/ 4976631 w 5233713"/>
              <a:gd name="connsiteY1" fmla="*/ 0 h 5432322"/>
              <a:gd name="connsiteX2" fmla="*/ 5233713 w 5233713"/>
              <a:gd name="connsiteY2" fmla="*/ 256922 h 5432322"/>
              <a:gd name="connsiteX3" fmla="*/ 5233713 w 5233713"/>
              <a:gd name="connsiteY3" fmla="*/ 5432322 h 5432322"/>
              <a:gd name="connsiteX4" fmla="*/ 4685385 w 5233713"/>
              <a:gd name="connsiteY4" fmla="*/ 5432322 h 5432322"/>
              <a:gd name="connsiteX5" fmla="*/ 4685385 w 5233713"/>
              <a:gd name="connsiteY5" fmla="*/ 5304411 h 5432322"/>
              <a:gd name="connsiteX6" fmla="*/ 4685385 w 5233713"/>
              <a:gd name="connsiteY6" fmla="*/ 632376 h 5432322"/>
              <a:gd name="connsiteX7" fmla="*/ 548329 w 5233713"/>
              <a:gd name="connsiteY7" fmla="*/ 632376 h 5432322"/>
              <a:gd name="connsiteX8" fmla="*/ 548329 w 5233713"/>
              <a:gd name="connsiteY8" fmla="*/ 5432322 h 5432322"/>
              <a:gd name="connsiteX9" fmla="*/ 0 w 5233713"/>
              <a:gd name="connsiteY9" fmla="*/ 5432322 h 5432322"/>
              <a:gd name="connsiteX10" fmla="*/ 0 w 5233713"/>
              <a:gd name="connsiteY10" fmla="*/ 256922 h 5432322"/>
              <a:gd name="connsiteX11" fmla="*/ 257082 w 5233713"/>
              <a:gd name="connsiteY11" fmla="*/ 0 h 543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3713" h="5432322">
                <a:moveTo>
                  <a:pt x="257082" y="0"/>
                </a:moveTo>
                <a:lnTo>
                  <a:pt x="4976631" y="0"/>
                </a:lnTo>
                <a:cubicBezTo>
                  <a:pt x="5118378" y="0"/>
                  <a:pt x="5233713" y="115379"/>
                  <a:pt x="5233713" y="256922"/>
                </a:cubicBezTo>
                <a:lnTo>
                  <a:pt x="5233713" y="5432322"/>
                </a:lnTo>
                <a:lnTo>
                  <a:pt x="4685385" y="5432322"/>
                </a:lnTo>
                <a:lnTo>
                  <a:pt x="4685385" y="5304411"/>
                </a:lnTo>
                <a:cubicBezTo>
                  <a:pt x="4685385" y="3747066"/>
                  <a:pt x="4685385" y="632376"/>
                  <a:pt x="4685385" y="632376"/>
                </a:cubicBezTo>
                <a:lnTo>
                  <a:pt x="548329" y="632376"/>
                </a:lnTo>
                <a:lnTo>
                  <a:pt x="548329" y="5432322"/>
                </a:lnTo>
                <a:lnTo>
                  <a:pt x="0" y="5432322"/>
                </a:lnTo>
                <a:lnTo>
                  <a:pt x="0" y="256922"/>
                </a:lnTo>
                <a:cubicBezTo>
                  <a:pt x="0" y="115379"/>
                  <a:pt x="115336" y="0"/>
                  <a:pt x="257082" y="0"/>
                </a:cubicBezTo>
                <a:close/>
              </a:path>
            </a:pathLst>
          </a:custGeom>
          <a:solidFill>
            <a:schemeClr val="tx2"/>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70" name="Freeform 69"/>
          <p:cNvSpPr/>
          <p:nvPr/>
        </p:nvSpPr>
        <p:spPr>
          <a:xfrm>
            <a:off x="3496198" y="1442732"/>
            <a:ext cx="5196771" cy="5415268"/>
          </a:xfrm>
          <a:custGeom>
            <a:avLst/>
            <a:gdLst>
              <a:gd name="connsiteX0" fmla="*/ 238426 w 5196771"/>
              <a:gd name="connsiteY0" fmla="*/ 0 h 5415268"/>
              <a:gd name="connsiteX1" fmla="*/ 4958345 w 5196771"/>
              <a:gd name="connsiteY1" fmla="*/ 0 h 5415268"/>
              <a:gd name="connsiteX2" fmla="*/ 5196771 w 5196771"/>
              <a:gd name="connsiteY2" fmla="*/ 238598 h 5415268"/>
              <a:gd name="connsiteX3" fmla="*/ 5196771 w 5196771"/>
              <a:gd name="connsiteY3" fmla="*/ 5415268 h 5415268"/>
              <a:gd name="connsiteX4" fmla="*/ 4685274 w 5196771"/>
              <a:gd name="connsiteY4" fmla="*/ 5415268 h 5415268"/>
              <a:gd name="connsiteX5" fmla="*/ 4685274 w 5196771"/>
              <a:gd name="connsiteY5" fmla="*/ 595710 h 5415268"/>
              <a:gd name="connsiteX6" fmla="*/ 511497 w 5196771"/>
              <a:gd name="connsiteY6" fmla="*/ 595710 h 5415268"/>
              <a:gd name="connsiteX7" fmla="*/ 511497 w 5196771"/>
              <a:gd name="connsiteY7" fmla="*/ 5298746 h 5415268"/>
              <a:gd name="connsiteX8" fmla="*/ 511497 w 5196771"/>
              <a:gd name="connsiteY8" fmla="*/ 5415268 h 5415268"/>
              <a:gd name="connsiteX9" fmla="*/ 0 w 5196771"/>
              <a:gd name="connsiteY9" fmla="*/ 5415268 h 5415268"/>
              <a:gd name="connsiteX10" fmla="*/ 0 w 5196771"/>
              <a:gd name="connsiteY10" fmla="*/ 238598 h 5415268"/>
              <a:gd name="connsiteX11" fmla="*/ 238426 w 5196771"/>
              <a:gd name="connsiteY11" fmla="*/ 0 h 541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6771" h="5415268">
                <a:moveTo>
                  <a:pt x="238426" y="0"/>
                </a:moveTo>
                <a:lnTo>
                  <a:pt x="4958345" y="0"/>
                </a:lnTo>
                <a:cubicBezTo>
                  <a:pt x="5089708" y="0"/>
                  <a:pt x="5196771" y="106915"/>
                  <a:pt x="5196771" y="238598"/>
                </a:cubicBezTo>
                <a:lnTo>
                  <a:pt x="5196771" y="5415268"/>
                </a:lnTo>
                <a:lnTo>
                  <a:pt x="4685274" y="5415268"/>
                </a:lnTo>
                <a:lnTo>
                  <a:pt x="4685274" y="595710"/>
                </a:lnTo>
                <a:lnTo>
                  <a:pt x="511497" y="595710"/>
                </a:lnTo>
                <a:cubicBezTo>
                  <a:pt x="511497" y="595710"/>
                  <a:pt x="511497" y="3731067"/>
                  <a:pt x="511497" y="5298746"/>
                </a:cubicBezTo>
                <a:lnTo>
                  <a:pt x="511497" y="5415268"/>
                </a:lnTo>
                <a:lnTo>
                  <a:pt x="0" y="5415268"/>
                </a:lnTo>
                <a:lnTo>
                  <a:pt x="0" y="238598"/>
                </a:lnTo>
                <a:cubicBezTo>
                  <a:pt x="0" y="106915"/>
                  <a:pt x="107063" y="0"/>
                  <a:pt x="238426" y="0"/>
                </a:cubicBezTo>
                <a:close/>
              </a:path>
            </a:pathLst>
          </a:custGeom>
          <a:solidFill>
            <a:srgbClr val="FDFDFF"/>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8" name="Freeform 67"/>
          <p:cNvSpPr/>
          <p:nvPr userDrawn="1"/>
        </p:nvSpPr>
        <p:spPr>
          <a:xfrm>
            <a:off x="3513251" y="1459786"/>
            <a:ext cx="5164406" cy="5398215"/>
          </a:xfrm>
          <a:custGeom>
            <a:avLst/>
            <a:gdLst>
              <a:gd name="connsiteX0" fmla="*/ 222357 w 5164406"/>
              <a:gd name="connsiteY0" fmla="*/ 0 h 5398215"/>
              <a:gd name="connsiteX1" fmla="*/ 4942049 w 5164406"/>
              <a:gd name="connsiteY1" fmla="*/ 0 h 5398215"/>
              <a:gd name="connsiteX2" fmla="*/ 5164406 w 5164406"/>
              <a:gd name="connsiteY2" fmla="*/ 222168 h 5398215"/>
              <a:gd name="connsiteX3" fmla="*/ 5164406 w 5164406"/>
              <a:gd name="connsiteY3" fmla="*/ 5398215 h 5398215"/>
              <a:gd name="connsiteX4" fmla="*/ 4650596 w 5164406"/>
              <a:gd name="connsiteY4" fmla="*/ 5398215 h 5398215"/>
              <a:gd name="connsiteX5" fmla="*/ 4650596 w 5164406"/>
              <a:gd name="connsiteY5" fmla="*/ 5269727 h 5398215"/>
              <a:gd name="connsiteX6" fmla="*/ 4650596 w 5164406"/>
              <a:gd name="connsiteY6" fmla="*/ 597856 h 5398215"/>
              <a:gd name="connsiteX7" fmla="*/ 513811 w 5164406"/>
              <a:gd name="connsiteY7" fmla="*/ 597856 h 5398215"/>
              <a:gd name="connsiteX8" fmla="*/ 513811 w 5164406"/>
              <a:gd name="connsiteY8" fmla="*/ 5398215 h 5398215"/>
              <a:gd name="connsiteX9" fmla="*/ 0 w 5164406"/>
              <a:gd name="connsiteY9" fmla="*/ 5398215 h 5398215"/>
              <a:gd name="connsiteX10" fmla="*/ 0 w 5164406"/>
              <a:gd name="connsiteY10" fmla="*/ 222168 h 5398215"/>
              <a:gd name="connsiteX11" fmla="*/ 222357 w 5164406"/>
              <a:gd name="connsiteY11" fmla="*/ 0 h 539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4406" h="5398215">
                <a:moveTo>
                  <a:pt x="222357" y="0"/>
                </a:moveTo>
                <a:lnTo>
                  <a:pt x="4942049" y="0"/>
                </a:lnTo>
                <a:cubicBezTo>
                  <a:pt x="5064465" y="0"/>
                  <a:pt x="5164406" y="100163"/>
                  <a:pt x="5164406" y="222168"/>
                </a:cubicBezTo>
                <a:lnTo>
                  <a:pt x="5164406" y="5398215"/>
                </a:lnTo>
                <a:lnTo>
                  <a:pt x="4650596" y="5398215"/>
                </a:lnTo>
                <a:lnTo>
                  <a:pt x="4650596" y="5269727"/>
                </a:lnTo>
                <a:cubicBezTo>
                  <a:pt x="4650596" y="3712436"/>
                  <a:pt x="4650596" y="597856"/>
                  <a:pt x="4650596" y="597856"/>
                </a:cubicBezTo>
                <a:lnTo>
                  <a:pt x="513811" y="597856"/>
                </a:lnTo>
                <a:lnTo>
                  <a:pt x="513811" y="5398215"/>
                </a:lnTo>
                <a:lnTo>
                  <a:pt x="0" y="5398215"/>
                </a:lnTo>
                <a:lnTo>
                  <a:pt x="0" y="222168"/>
                </a:lnTo>
                <a:cubicBezTo>
                  <a:pt x="0" y="100163"/>
                  <a:pt x="100180" y="0"/>
                  <a:pt x="222357" y="0"/>
                </a:cubicBezTo>
                <a:close/>
              </a:path>
            </a:pathLst>
          </a:custGeom>
          <a:gradFill>
            <a:gsLst>
              <a:gs pos="85000">
                <a:srgbClr val="46474B"/>
              </a:gs>
              <a:gs pos="0">
                <a:srgbClr val="000000"/>
              </a:gs>
              <a:gs pos="38000">
                <a:srgbClr val="292A2E"/>
              </a:gs>
            </a:gsLst>
            <a:lin ang="18000000" scaled="0"/>
          </a:gra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59" name="Shape 10"/>
          <p:cNvSpPr/>
          <p:nvPr/>
        </p:nvSpPr>
        <p:spPr>
          <a:xfrm>
            <a:off x="4544990" y="1425678"/>
            <a:ext cx="3207861" cy="30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D1D2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0" name="Shape 11"/>
          <p:cNvSpPr/>
          <p:nvPr/>
        </p:nvSpPr>
        <p:spPr>
          <a:xfrm>
            <a:off x="4029120" y="2056658"/>
            <a:ext cx="4136977" cy="1355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1" name="Freeform 60"/>
          <p:cNvSpPr/>
          <p:nvPr/>
        </p:nvSpPr>
        <p:spPr>
          <a:xfrm>
            <a:off x="4092543" y="2087471"/>
            <a:ext cx="4011901" cy="72300"/>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4" name="Shape 31"/>
          <p:cNvSpPr/>
          <p:nvPr/>
        </p:nvSpPr>
        <p:spPr>
          <a:xfrm>
            <a:off x="6020120" y="1728378"/>
            <a:ext cx="91392" cy="91369"/>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5" name="Shape 32"/>
          <p:cNvSpPr/>
          <p:nvPr/>
        </p:nvSpPr>
        <p:spPr>
          <a:xfrm>
            <a:off x="6058490" y="1766748"/>
            <a:ext cx="22469" cy="2246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6" name="Shape 33"/>
          <p:cNvSpPr/>
          <p:nvPr/>
        </p:nvSpPr>
        <p:spPr>
          <a:xfrm>
            <a:off x="5922062" y="1753958"/>
            <a:ext cx="44605" cy="44606"/>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7" name="Picture Placeholder 4"/>
          <p:cNvSpPr>
            <a:spLocks noGrp="1"/>
          </p:cNvSpPr>
          <p:nvPr userDrawn="1">
            <p:ph type="pic" sz="quarter" idx="22"/>
          </p:nvPr>
        </p:nvSpPr>
        <p:spPr>
          <a:xfrm>
            <a:off x="4027511" y="2190585"/>
            <a:ext cx="4136979" cy="4667416"/>
          </a:xfrm>
        </p:spPr>
      </p:sp>
    </p:spTree>
    <p:extLst>
      <p:ext uri="{BB962C8B-B14F-4D97-AF65-F5344CB8AC3E}">
        <p14:creationId xmlns:p14="http://schemas.microsoft.com/office/powerpoint/2010/main" val="421888894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big ipad white">
    <p:spTree>
      <p:nvGrpSpPr>
        <p:cNvPr id="1" name=""/>
        <p:cNvGrpSpPr/>
        <p:nvPr/>
      </p:nvGrpSpPr>
      <p:grpSpPr>
        <a:xfrm>
          <a:off x="0" y="0"/>
          <a:ext cx="0" cy="0"/>
          <a:chOff x="0" y="0"/>
          <a:chExt cx="0" cy="0"/>
        </a:xfrm>
      </p:grpSpPr>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72" name="Freeform 71"/>
          <p:cNvSpPr/>
          <p:nvPr userDrawn="1"/>
        </p:nvSpPr>
        <p:spPr>
          <a:xfrm>
            <a:off x="3479144" y="1425678"/>
            <a:ext cx="5233713" cy="5432322"/>
          </a:xfrm>
          <a:custGeom>
            <a:avLst/>
            <a:gdLst>
              <a:gd name="connsiteX0" fmla="*/ 257082 w 5233713"/>
              <a:gd name="connsiteY0" fmla="*/ 0 h 5432322"/>
              <a:gd name="connsiteX1" fmla="*/ 4976631 w 5233713"/>
              <a:gd name="connsiteY1" fmla="*/ 0 h 5432322"/>
              <a:gd name="connsiteX2" fmla="*/ 5233713 w 5233713"/>
              <a:gd name="connsiteY2" fmla="*/ 256922 h 5432322"/>
              <a:gd name="connsiteX3" fmla="*/ 5233713 w 5233713"/>
              <a:gd name="connsiteY3" fmla="*/ 5432322 h 5432322"/>
              <a:gd name="connsiteX4" fmla="*/ 4685385 w 5233713"/>
              <a:gd name="connsiteY4" fmla="*/ 5432322 h 5432322"/>
              <a:gd name="connsiteX5" fmla="*/ 4685385 w 5233713"/>
              <a:gd name="connsiteY5" fmla="*/ 5304411 h 5432322"/>
              <a:gd name="connsiteX6" fmla="*/ 4685385 w 5233713"/>
              <a:gd name="connsiteY6" fmla="*/ 632376 h 5432322"/>
              <a:gd name="connsiteX7" fmla="*/ 548329 w 5233713"/>
              <a:gd name="connsiteY7" fmla="*/ 632376 h 5432322"/>
              <a:gd name="connsiteX8" fmla="*/ 548329 w 5233713"/>
              <a:gd name="connsiteY8" fmla="*/ 5432322 h 5432322"/>
              <a:gd name="connsiteX9" fmla="*/ 0 w 5233713"/>
              <a:gd name="connsiteY9" fmla="*/ 5432322 h 5432322"/>
              <a:gd name="connsiteX10" fmla="*/ 0 w 5233713"/>
              <a:gd name="connsiteY10" fmla="*/ 256922 h 5432322"/>
              <a:gd name="connsiteX11" fmla="*/ 257082 w 5233713"/>
              <a:gd name="connsiteY11" fmla="*/ 0 h 543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3713" h="5432322">
                <a:moveTo>
                  <a:pt x="257082" y="0"/>
                </a:moveTo>
                <a:lnTo>
                  <a:pt x="4976631" y="0"/>
                </a:lnTo>
                <a:cubicBezTo>
                  <a:pt x="5118378" y="0"/>
                  <a:pt x="5233713" y="115379"/>
                  <a:pt x="5233713" y="256922"/>
                </a:cubicBezTo>
                <a:lnTo>
                  <a:pt x="5233713" y="5432322"/>
                </a:lnTo>
                <a:lnTo>
                  <a:pt x="4685385" y="5432322"/>
                </a:lnTo>
                <a:lnTo>
                  <a:pt x="4685385" y="5304411"/>
                </a:lnTo>
                <a:cubicBezTo>
                  <a:pt x="4685385" y="3747066"/>
                  <a:pt x="4685385" y="632376"/>
                  <a:pt x="4685385" y="632376"/>
                </a:cubicBezTo>
                <a:lnTo>
                  <a:pt x="548329" y="632376"/>
                </a:lnTo>
                <a:lnTo>
                  <a:pt x="548329" y="5432322"/>
                </a:lnTo>
                <a:lnTo>
                  <a:pt x="0" y="5432322"/>
                </a:lnTo>
                <a:lnTo>
                  <a:pt x="0" y="256922"/>
                </a:lnTo>
                <a:cubicBezTo>
                  <a:pt x="0" y="115379"/>
                  <a:pt x="115336" y="0"/>
                  <a:pt x="257082" y="0"/>
                </a:cubicBezTo>
                <a:close/>
              </a:path>
            </a:pathLst>
          </a:custGeom>
          <a:solidFill>
            <a:srgbClr val="E4E4E4"/>
          </a:solidFill>
          <a:ln w="12700">
            <a:miter lim="400000"/>
          </a:ln>
        </p:spPr>
        <p:txBody>
          <a:bodyPr lIns="0" tIns="0" rIns="0" bIns="0" anchor="ctr"/>
          <a:lstStyle/>
          <a:p>
            <a:pPr lvl="0"/>
            <a:endParaRPr sz="3000">
              <a:solidFill>
                <a:srgbClr val="FFFFFF"/>
              </a:solidFill>
              <a:effectLst>
                <a:outerShdw blurRad="38100" dist="12700" dir="5400000" rotWithShape="0">
                  <a:srgbClr val="000000">
                    <a:alpha val="50000"/>
                  </a:srgbClr>
                </a:outerShdw>
              </a:effectLst>
            </a:endParaRPr>
          </a:p>
        </p:txBody>
      </p:sp>
      <p:sp>
        <p:nvSpPr>
          <p:cNvPr id="70" name="Freeform 69"/>
          <p:cNvSpPr/>
          <p:nvPr/>
        </p:nvSpPr>
        <p:spPr>
          <a:xfrm>
            <a:off x="3496198" y="1442732"/>
            <a:ext cx="5196771" cy="5415268"/>
          </a:xfrm>
          <a:custGeom>
            <a:avLst/>
            <a:gdLst>
              <a:gd name="connsiteX0" fmla="*/ 238426 w 5196771"/>
              <a:gd name="connsiteY0" fmla="*/ 0 h 5415268"/>
              <a:gd name="connsiteX1" fmla="*/ 4958345 w 5196771"/>
              <a:gd name="connsiteY1" fmla="*/ 0 h 5415268"/>
              <a:gd name="connsiteX2" fmla="*/ 5196771 w 5196771"/>
              <a:gd name="connsiteY2" fmla="*/ 238598 h 5415268"/>
              <a:gd name="connsiteX3" fmla="*/ 5196771 w 5196771"/>
              <a:gd name="connsiteY3" fmla="*/ 5415268 h 5415268"/>
              <a:gd name="connsiteX4" fmla="*/ 4685274 w 5196771"/>
              <a:gd name="connsiteY4" fmla="*/ 5415268 h 5415268"/>
              <a:gd name="connsiteX5" fmla="*/ 4685274 w 5196771"/>
              <a:gd name="connsiteY5" fmla="*/ 595710 h 5415268"/>
              <a:gd name="connsiteX6" fmla="*/ 511497 w 5196771"/>
              <a:gd name="connsiteY6" fmla="*/ 595710 h 5415268"/>
              <a:gd name="connsiteX7" fmla="*/ 511497 w 5196771"/>
              <a:gd name="connsiteY7" fmla="*/ 5298746 h 5415268"/>
              <a:gd name="connsiteX8" fmla="*/ 511497 w 5196771"/>
              <a:gd name="connsiteY8" fmla="*/ 5415268 h 5415268"/>
              <a:gd name="connsiteX9" fmla="*/ 0 w 5196771"/>
              <a:gd name="connsiteY9" fmla="*/ 5415268 h 5415268"/>
              <a:gd name="connsiteX10" fmla="*/ 0 w 5196771"/>
              <a:gd name="connsiteY10" fmla="*/ 238598 h 5415268"/>
              <a:gd name="connsiteX11" fmla="*/ 238426 w 5196771"/>
              <a:gd name="connsiteY11" fmla="*/ 0 h 541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6771" h="5415268">
                <a:moveTo>
                  <a:pt x="238426" y="0"/>
                </a:moveTo>
                <a:lnTo>
                  <a:pt x="4958345" y="0"/>
                </a:lnTo>
                <a:cubicBezTo>
                  <a:pt x="5089708" y="0"/>
                  <a:pt x="5196771" y="106915"/>
                  <a:pt x="5196771" y="238598"/>
                </a:cubicBezTo>
                <a:lnTo>
                  <a:pt x="5196771" y="5415268"/>
                </a:lnTo>
                <a:lnTo>
                  <a:pt x="4685274" y="5415268"/>
                </a:lnTo>
                <a:lnTo>
                  <a:pt x="4685274" y="595710"/>
                </a:lnTo>
                <a:lnTo>
                  <a:pt x="511497" y="595710"/>
                </a:lnTo>
                <a:cubicBezTo>
                  <a:pt x="511497" y="595710"/>
                  <a:pt x="511497" y="3731067"/>
                  <a:pt x="511497" y="5298746"/>
                </a:cubicBezTo>
                <a:lnTo>
                  <a:pt x="511497" y="5415268"/>
                </a:lnTo>
                <a:lnTo>
                  <a:pt x="0" y="5415268"/>
                </a:lnTo>
                <a:lnTo>
                  <a:pt x="0" y="238598"/>
                </a:lnTo>
                <a:cubicBezTo>
                  <a:pt x="0" y="106915"/>
                  <a:pt x="107063" y="0"/>
                  <a:pt x="238426" y="0"/>
                </a:cubicBezTo>
                <a:close/>
              </a:path>
            </a:pathLst>
          </a:custGeom>
          <a:solidFill>
            <a:srgbClr val="FDFDFF"/>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8" name="Freeform 67"/>
          <p:cNvSpPr/>
          <p:nvPr userDrawn="1"/>
        </p:nvSpPr>
        <p:spPr>
          <a:xfrm>
            <a:off x="3513251" y="1459786"/>
            <a:ext cx="5164406" cy="5398215"/>
          </a:xfrm>
          <a:custGeom>
            <a:avLst/>
            <a:gdLst>
              <a:gd name="connsiteX0" fmla="*/ 222357 w 5164406"/>
              <a:gd name="connsiteY0" fmla="*/ 0 h 5398215"/>
              <a:gd name="connsiteX1" fmla="*/ 4942049 w 5164406"/>
              <a:gd name="connsiteY1" fmla="*/ 0 h 5398215"/>
              <a:gd name="connsiteX2" fmla="*/ 5164406 w 5164406"/>
              <a:gd name="connsiteY2" fmla="*/ 222168 h 5398215"/>
              <a:gd name="connsiteX3" fmla="*/ 5164406 w 5164406"/>
              <a:gd name="connsiteY3" fmla="*/ 5398215 h 5398215"/>
              <a:gd name="connsiteX4" fmla="*/ 4650596 w 5164406"/>
              <a:gd name="connsiteY4" fmla="*/ 5398215 h 5398215"/>
              <a:gd name="connsiteX5" fmla="*/ 4650596 w 5164406"/>
              <a:gd name="connsiteY5" fmla="*/ 5269727 h 5398215"/>
              <a:gd name="connsiteX6" fmla="*/ 4650596 w 5164406"/>
              <a:gd name="connsiteY6" fmla="*/ 597856 h 5398215"/>
              <a:gd name="connsiteX7" fmla="*/ 513811 w 5164406"/>
              <a:gd name="connsiteY7" fmla="*/ 597856 h 5398215"/>
              <a:gd name="connsiteX8" fmla="*/ 513811 w 5164406"/>
              <a:gd name="connsiteY8" fmla="*/ 5398215 h 5398215"/>
              <a:gd name="connsiteX9" fmla="*/ 0 w 5164406"/>
              <a:gd name="connsiteY9" fmla="*/ 5398215 h 5398215"/>
              <a:gd name="connsiteX10" fmla="*/ 0 w 5164406"/>
              <a:gd name="connsiteY10" fmla="*/ 222168 h 5398215"/>
              <a:gd name="connsiteX11" fmla="*/ 222357 w 5164406"/>
              <a:gd name="connsiteY11" fmla="*/ 0 h 539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4406" h="5398215">
                <a:moveTo>
                  <a:pt x="222357" y="0"/>
                </a:moveTo>
                <a:lnTo>
                  <a:pt x="4942049" y="0"/>
                </a:lnTo>
                <a:cubicBezTo>
                  <a:pt x="5064465" y="0"/>
                  <a:pt x="5164406" y="100163"/>
                  <a:pt x="5164406" y="222168"/>
                </a:cubicBezTo>
                <a:lnTo>
                  <a:pt x="5164406" y="5398215"/>
                </a:lnTo>
                <a:lnTo>
                  <a:pt x="4650596" y="5398215"/>
                </a:lnTo>
                <a:lnTo>
                  <a:pt x="4650596" y="5269727"/>
                </a:lnTo>
                <a:cubicBezTo>
                  <a:pt x="4650596" y="3712436"/>
                  <a:pt x="4650596" y="597856"/>
                  <a:pt x="4650596" y="597856"/>
                </a:cubicBezTo>
                <a:lnTo>
                  <a:pt x="513811" y="597856"/>
                </a:lnTo>
                <a:lnTo>
                  <a:pt x="513811" y="5398215"/>
                </a:lnTo>
                <a:lnTo>
                  <a:pt x="0" y="5398215"/>
                </a:lnTo>
                <a:lnTo>
                  <a:pt x="0" y="222168"/>
                </a:lnTo>
                <a:cubicBezTo>
                  <a:pt x="0" y="100163"/>
                  <a:pt x="100180" y="0"/>
                  <a:pt x="222357" y="0"/>
                </a:cubicBezTo>
                <a:close/>
              </a:path>
            </a:pathLst>
          </a:custGeom>
          <a:gradFill>
            <a:gsLst>
              <a:gs pos="85000">
                <a:srgbClr val="FEFEFE"/>
              </a:gs>
              <a:gs pos="0">
                <a:schemeClr val="bg2">
                  <a:lumMod val="40000"/>
                  <a:lumOff val="60000"/>
                </a:schemeClr>
              </a:gs>
              <a:gs pos="38000">
                <a:srgbClr val="F0F2F5"/>
              </a:gs>
            </a:gsLst>
            <a:lin ang="18000000" scaled="0"/>
          </a:gradFill>
          <a:ln w="12700">
            <a:miter lim="400000"/>
          </a:ln>
        </p:spPr>
        <p:txBody>
          <a:bodyPr lIns="0" tIns="0" rIns="0" bIns="0" anchor="ctr"/>
          <a:lstStyle/>
          <a:p>
            <a:pPr lvl="0"/>
            <a:endParaRPr sz="3000">
              <a:solidFill>
                <a:srgbClr val="FFFFFF"/>
              </a:solidFill>
              <a:effectLst>
                <a:outerShdw blurRad="38100" dist="12700" dir="5400000" rotWithShape="0">
                  <a:srgbClr val="000000">
                    <a:alpha val="50000"/>
                  </a:srgbClr>
                </a:outerShdw>
              </a:effectLst>
            </a:endParaRPr>
          </a:p>
        </p:txBody>
      </p:sp>
      <p:sp>
        <p:nvSpPr>
          <p:cNvPr id="59" name="Shape 10"/>
          <p:cNvSpPr/>
          <p:nvPr/>
        </p:nvSpPr>
        <p:spPr>
          <a:xfrm>
            <a:off x="4544990" y="1425678"/>
            <a:ext cx="3207861" cy="30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B9B9B"/>
          </a:solidFill>
          <a:ln w="12700">
            <a:miter lim="400000"/>
          </a:ln>
        </p:spPr>
        <p:txBody>
          <a:bodyPr lIns="0" tIns="0" rIns="0" bIns="0" anchor="ctr"/>
          <a:lstStyle/>
          <a:p>
            <a:pPr lvl="0"/>
            <a:endParaRPr sz="3000">
              <a:solidFill>
                <a:srgbClr val="FFFFFF"/>
              </a:solidFill>
              <a:effectLst>
                <a:outerShdw blurRad="38100" dist="12700" dir="5400000" rotWithShape="0">
                  <a:srgbClr val="000000">
                    <a:alpha val="50000"/>
                  </a:srgbClr>
                </a:outerShdw>
              </a:effectLst>
            </a:endParaRPr>
          </a:p>
        </p:txBody>
      </p:sp>
      <p:sp>
        <p:nvSpPr>
          <p:cNvPr id="60" name="Shape 11"/>
          <p:cNvSpPr/>
          <p:nvPr/>
        </p:nvSpPr>
        <p:spPr>
          <a:xfrm>
            <a:off x="4029120" y="2056658"/>
            <a:ext cx="4136977" cy="1355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1" name="Freeform 60"/>
          <p:cNvSpPr/>
          <p:nvPr/>
        </p:nvSpPr>
        <p:spPr>
          <a:xfrm>
            <a:off x="4092543" y="2087471"/>
            <a:ext cx="4011901" cy="72300"/>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4" name="Shape 31"/>
          <p:cNvSpPr/>
          <p:nvPr/>
        </p:nvSpPr>
        <p:spPr>
          <a:xfrm>
            <a:off x="6020120" y="1728378"/>
            <a:ext cx="91392" cy="91369"/>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5" name="Shape 32"/>
          <p:cNvSpPr/>
          <p:nvPr/>
        </p:nvSpPr>
        <p:spPr>
          <a:xfrm>
            <a:off x="6058490" y="1766748"/>
            <a:ext cx="22469" cy="2246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6" name="Shape 33"/>
          <p:cNvSpPr/>
          <p:nvPr/>
        </p:nvSpPr>
        <p:spPr>
          <a:xfrm>
            <a:off x="5922062" y="1753958"/>
            <a:ext cx="44605" cy="44606"/>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7" name="Picture Placeholder 4"/>
          <p:cNvSpPr>
            <a:spLocks noGrp="1"/>
          </p:cNvSpPr>
          <p:nvPr userDrawn="1">
            <p:ph type="pic" sz="quarter" idx="22"/>
          </p:nvPr>
        </p:nvSpPr>
        <p:spPr>
          <a:xfrm>
            <a:off x="4027511" y="2190585"/>
            <a:ext cx="4136979" cy="4667416"/>
          </a:xfrm>
        </p:spPr>
      </p:sp>
    </p:spTree>
    <p:extLst>
      <p:ext uri="{BB962C8B-B14F-4D97-AF65-F5344CB8AC3E}">
        <p14:creationId xmlns:p14="http://schemas.microsoft.com/office/powerpoint/2010/main" val="290477499"/>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matchingName="Title Slide 1">
  <p:cSld name="Title Slide 1">
    <p:spTree>
      <p:nvGrpSpPr>
        <p:cNvPr id="1" name="Shape 16"/>
        <p:cNvGrpSpPr/>
        <p:nvPr/>
      </p:nvGrpSpPr>
      <p:grpSpPr>
        <a:xfrm>
          <a:off x="0" y="0"/>
          <a:ext cx="0" cy="0"/>
          <a:chOff x="0" y="0"/>
          <a:chExt cx="0" cy="0"/>
        </a:xfrm>
      </p:grpSpPr>
      <p:sp>
        <p:nvSpPr>
          <p:cNvPr id="18" name="Google Shape;18;p2"/>
          <p:cNvSpPr>
            <a:spLocks noGrp="1"/>
          </p:cNvSpPr>
          <p:nvPr>
            <p:ph type="pic" idx="2"/>
          </p:nvPr>
        </p:nvSpPr>
        <p:spPr>
          <a:xfrm>
            <a:off x="0" y="1371600"/>
            <a:ext cx="8129016" cy="3657600"/>
          </a:xfrm>
          <a:prstGeom prst="rect">
            <a:avLst/>
          </a:prstGeom>
          <a:solidFill>
            <a:srgbClr val="7F7F7F"/>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 name="Google Shape;22;p2"/>
          <p:cNvSpPr txBox="1">
            <a:spLocks noGrp="1"/>
          </p:cNvSpPr>
          <p:nvPr>
            <p:ph type="ctrTitle"/>
          </p:nvPr>
        </p:nvSpPr>
        <p:spPr>
          <a:xfrm>
            <a:off x="4064000" y="3225452"/>
            <a:ext cx="8128000" cy="1067644"/>
          </a:xfrm>
          <a:prstGeom prst="rect">
            <a:avLst/>
          </a:prstGeom>
          <a:noFill/>
          <a:ln>
            <a:noFill/>
          </a:ln>
        </p:spPr>
        <p:txBody>
          <a:bodyPr spcFirstLastPara="1" wrap="square" lIns="274300" tIns="45700" rIns="457200" bIns="45700" anchor="b" anchorCtr="0">
            <a:noAutofit/>
          </a:bodyPr>
          <a:lstStyle>
            <a:lvl1pPr lvl="0" algn="l">
              <a:lnSpc>
                <a:spcPct val="90000"/>
              </a:lnSpc>
              <a:spcBef>
                <a:spcPts val="0"/>
              </a:spcBef>
              <a:spcAft>
                <a:spcPts val="0"/>
              </a:spcAft>
              <a:buClr>
                <a:schemeClr val="lt1"/>
              </a:buClr>
              <a:buSzPts val="4400"/>
              <a:buFont typeface="Calibri"/>
              <a:buNone/>
              <a:defRPr sz="44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dt" idx="10"/>
          </p:nvPr>
        </p:nvSpPr>
        <p:spPr>
          <a:xfrm>
            <a:off x="8128000" y="6356349"/>
            <a:ext cx="4064000" cy="365125"/>
          </a:xfrm>
          <a:prstGeom prst="rect">
            <a:avLst/>
          </a:prstGeom>
          <a:noFill/>
          <a:ln>
            <a:noFill/>
          </a:ln>
        </p:spPr>
        <p:txBody>
          <a:bodyPr spcFirstLastPara="1" wrap="square" lIns="91425" tIns="45700" rIns="457200" bIns="45700" anchor="ctr" anchorCtr="0">
            <a:noAutofit/>
          </a:bodyPr>
          <a:lstStyle>
            <a:lvl1pPr lvl="0" algn="ctr">
              <a:spcBef>
                <a:spcPts val="0"/>
              </a:spcBef>
              <a:spcAft>
                <a:spcPts val="0"/>
              </a:spcAft>
              <a:buSzPts val="1400"/>
              <a:buNone/>
              <a:defRPr>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0" y="6356350"/>
            <a:ext cx="40640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sldNum" idx="12"/>
          </p:nvPr>
        </p:nvSpPr>
        <p:spPr>
          <a:xfrm>
            <a:off x="4064000" y="6356350"/>
            <a:ext cx="40640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b="0" i="0" u="none" strike="noStrike" cap="none">
                <a:solidFill>
                  <a:srgbClr val="757070"/>
                </a:solidFill>
                <a:latin typeface="Calibri"/>
                <a:ea typeface="Calibri"/>
                <a:cs typeface="Calibri"/>
                <a:sym typeface="Calibri"/>
              </a:defRPr>
            </a:lvl1pPr>
            <a:lvl2pPr marL="0" lvl="1" indent="0" algn="ctr">
              <a:spcBef>
                <a:spcPts val="0"/>
              </a:spcBef>
              <a:buNone/>
              <a:defRPr sz="1200" b="0" i="0" u="none" strike="noStrike" cap="none">
                <a:solidFill>
                  <a:srgbClr val="757070"/>
                </a:solidFill>
                <a:latin typeface="Calibri"/>
                <a:ea typeface="Calibri"/>
                <a:cs typeface="Calibri"/>
                <a:sym typeface="Calibri"/>
              </a:defRPr>
            </a:lvl2pPr>
            <a:lvl3pPr marL="0" lvl="2" indent="0" algn="ctr">
              <a:spcBef>
                <a:spcPts val="0"/>
              </a:spcBef>
              <a:buNone/>
              <a:defRPr sz="1200" b="0" i="0" u="none" strike="noStrike" cap="none">
                <a:solidFill>
                  <a:srgbClr val="757070"/>
                </a:solidFill>
                <a:latin typeface="Calibri"/>
                <a:ea typeface="Calibri"/>
                <a:cs typeface="Calibri"/>
                <a:sym typeface="Calibri"/>
              </a:defRPr>
            </a:lvl3pPr>
            <a:lvl4pPr marL="0" lvl="3" indent="0" algn="ctr">
              <a:spcBef>
                <a:spcPts val="0"/>
              </a:spcBef>
              <a:buNone/>
              <a:defRPr sz="1200" b="0" i="0" u="none" strike="noStrike" cap="none">
                <a:solidFill>
                  <a:srgbClr val="757070"/>
                </a:solidFill>
                <a:latin typeface="Calibri"/>
                <a:ea typeface="Calibri"/>
                <a:cs typeface="Calibri"/>
                <a:sym typeface="Calibri"/>
              </a:defRPr>
            </a:lvl4pPr>
            <a:lvl5pPr marL="0" lvl="4" indent="0" algn="ctr">
              <a:spcBef>
                <a:spcPts val="0"/>
              </a:spcBef>
              <a:buNone/>
              <a:defRPr sz="1200" b="0" i="0" u="none" strike="noStrike" cap="none">
                <a:solidFill>
                  <a:srgbClr val="757070"/>
                </a:solidFill>
                <a:latin typeface="Calibri"/>
                <a:ea typeface="Calibri"/>
                <a:cs typeface="Calibri"/>
                <a:sym typeface="Calibri"/>
              </a:defRPr>
            </a:lvl5pPr>
            <a:lvl6pPr marL="0" lvl="5" indent="0" algn="ctr">
              <a:spcBef>
                <a:spcPts val="0"/>
              </a:spcBef>
              <a:buNone/>
              <a:defRPr sz="1200" b="0" i="0" u="none" strike="noStrike" cap="none">
                <a:solidFill>
                  <a:srgbClr val="757070"/>
                </a:solidFill>
                <a:latin typeface="Calibri"/>
                <a:ea typeface="Calibri"/>
                <a:cs typeface="Calibri"/>
                <a:sym typeface="Calibri"/>
              </a:defRPr>
            </a:lvl6pPr>
            <a:lvl7pPr marL="0" lvl="6" indent="0" algn="ctr">
              <a:spcBef>
                <a:spcPts val="0"/>
              </a:spcBef>
              <a:buNone/>
              <a:defRPr sz="1200" b="0" i="0" u="none" strike="noStrike" cap="none">
                <a:solidFill>
                  <a:srgbClr val="757070"/>
                </a:solidFill>
                <a:latin typeface="Calibri"/>
                <a:ea typeface="Calibri"/>
                <a:cs typeface="Calibri"/>
                <a:sym typeface="Calibri"/>
              </a:defRPr>
            </a:lvl7pPr>
            <a:lvl8pPr marL="0" lvl="7" indent="0" algn="ctr">
              <a:spcBef>
                <a:spcPts val="0"/>
              </a:spcBef>
              <a:buNone/>
              <a:defRPr sz="1200" b="0" i="0" u="none" strike="noStrike" cap="none">
                <a:solidFill>
                  <a:srgbClr val="757070"/>
                </a:solidFill>
                <a:latin typeface="Calibri"/>
                <a:ea typeface="Calibri"/>
                <a:cs typeface="Calibri"/>
                <a:sym typeface="Calibri"/>
              </a:defRPr>
            </a:lvl8pPr>
            <a:lvl9pPr marL="0" lvl="8" indent="0" algn="ctr">
              <a:spcBef>
                <a:spcPts val="0"/>
              </a:spcBef>
              <a:buNone/>
              <a:defRPr sz="1200" b="0" i="0" u="none" strike="noStrike" cap="none">
                <a:solidFill>
                  <a:srgbClr val="757070"/>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26" name="Google Shape;26;p2"/>
          <p:cNvSpPr txBox="1">
            <a:spLocks noGrp="1"/>
          </p:cNvSpPr>
          <p:nvPr>
            <p:ph type="subTitle" idx="1"/>
          </p:nvPr>
        </p:nvSpPr>
        <p:spPr>
          <a:xfrm>
            <a:off x="4064000" y="4323604"/>
            <a:ext cx="8128000" cy="407890"/>
          </a:xfrm>
          <a:prstGeom prst="rect">
            <a:avLst/>
          </a:prstGeom>
          <a:noFill/>
          <a:ln>
            <a:noFill/>
          </a:ln>
        </p:spPr>
        <p:txBody>
          <a:bodyPr spcFirstLastPara="1" wrap="square" lIns="274300" tIns="45700" rIns="91425" bIns="45700" anchor="t" anchorCtr="0">
            <a:noAutofit/>
          </a:bodyPr>
          <a:lstStyle>
            <a:lvl1pPr lvl="0" algn="l">
              <a:lnSpc>
                <a:spcPct val="90000"/>
              </a:lnSpc>
              <a:spcBef>
                <a:spcPts val="1000"/>
              </a:spcBef>
              <a:spcAft>
                <a:spcPts val="0"/>
              </a:spcAft>
              <a:buClr>
                <a:srgbClr val="BAE6F5"/>
              </a:buClr>
              <a:buSzPts val="2400"/>
              <a:buNone/>
              <a:defRPr sz="2400">
                <a:solidFill>
                  <a:srgbClr val="BAE6F5"/>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3309329566"/>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27"/>
        <p:cNvGrpSpPr/>
        <p:nvPr/>
      </p:nvGrpSpPr>
      <p:grpSpPr>
        <a:xfrm>
          <a:off x="0" y="0"/>
          <a:ext cx="0" cy="0"/>
          <a:chOff x="0" y="0"/>
          <a:chExt cx="0" cy="0"/>
        </a:xfrm>
      </p:grpSpPr>
      <p:sp>
        <p:nvSpPr>
          <p:cNvPr id="28" name="Google Shape;28;p3"/>
          <p:cNvSpPr txBox="1">
            <a:spLocks noGrp="1"/>
          </p:cNvSpPr>
          <p:nvPr>
            <p:ph type="ctrTitle"/>
          </p:nvPr>
        </p:nvSpPr>
        <p:spPr>
          <a:xfrm>
            <a:off x="4757682" y="4074661"/>
            <a:ext cx="6964465" cy="1067644"/>
          </a:xfrm>
          <a:prstGeom prst="rect">
            <a:avLst/>
          </a:prstGeom>
          <a:noFill/>
          <a:ln>
            <a:noFill/>
          </a:ln>
        </p:spPr>
        <p:txBody>
          <a:bodyPr spcFirstLastPara="1" wrap="square" lIns="274300" tIns="45700" rIns="0" bIns="45700" anchor="b" anchorCtr="0">
            <a:noAutofit/>
          </a:bodyPr>
          <a:lstStyle>
            <a:lvl1pPr lvl="0" algn="l">
              <a:lnSpc>
                <a:spcPct val="90000"/>
              </a:lnSpc>
              <a:spcBef>
                <a:spcPts val="0"/>
              </a:spcBef>
              <a:spcAft>
                <a:spcPts val="0"/>
              </a:spcAft>
              <a:buClr>
                <a:schemeClr val="accent2"/>
              </a:buClr>
              <a:buSzPts val="3200"/>
              <a:buFont typeface="Calibri"/>
              <a:buNone/>
              <a:defRPr sz="3200" b="1" cap="none">
                <a:solidFill>
                  <a:schemeClr val="accent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subTitle" idx="1"/>
          </p:nvPr>
        </p:nvSpPr>
        <p:spPr>
          <a:xfrm>
            <a:off x="4757682" y="5172813"/>
            <a:ext cx="6964465" cy="407890"/>
          </a:xfrm>
          <a:prstGeom prst="rect">
            <a:avLst/>
          </a:prstGeom>
          <a:noFill/>
          <a:ln>
            <a:noFill/>
          </a:ln>
        </p:spPr>
        <p:txBody>
          <a:bodyPr spcFirstLastPara="1" wrap="square" lIns="274300" tIns="45700" rIns="0" bIns="45700" anchor="t" anchorCtr="0">
            <a:noAutofit/>
          </a:bodyPr>
          <a:lstStyle>
            <a:lvl1pPr lvl="0" algn="l">
              <a:lnSpc>
                <a:spcPct val="90000"/>
              </a:lnSpc>
              <a:spcBef>
                <a:spcPts val="1000"/>
              </a:spcBef>
              <a:spcAft>
                <a:spcPts val="0"/>
              </a:spcAft>
              <a:buClr>
                <a:schemeClr val="accent3"/>
              </a:buClr>
              <a:buSzPts val="2400"/>
              <a:buNone/>
              <a:defRPr sz="2400">
                <a:solidFill>
                  <a:schemeClr val="accent3"/>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1" name="Google Shape;31;p3"/>
          <p:cNvSpPr>
            <a:spLocks noGrp="1"/>
          </p:cNvSpPr>
          <p:nvPr>
            <p:ph type="pic" idx="2"/>
          </p:nvPr>
        </p:nvSpPr>
        <p:spPr>
          <a:xfrm>
            <a:off x="0" y="0"/>
            <a:ext cx="9962166" cy="4723331"/>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3"/>
          <p:cNvSpPr txBox="1">
            <a:spLocks noGrp="1"/>
          </p:cNvSpPr>
          <p:nvPr>
            <p:ph type="dt" idx="10"/>
          </p:nvPr>
        </p:nvSpPr>
        <p:spPr>
          <a:xfrm>
            <a:off x="2825806" y="6356349"/>
            <a:ext cx="1931877" cy="365125"/>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6074434" y="6356350"/>
            <a:ext cx="564771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cap="none">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390326757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matchingName="Transition Slide 5">
  <p:cSld name="Transition Slide 5">
    <p:spTree>
      <p:nvGrpSpPr>
        <p:cNvPr id="1" name="Shape 35"/>
        <p:cNvGrpSpPr/>
        <p:nvPr/>
      </p:nvGrpSpPr>
      <p:grpSpPr>
        <a:xfrm>
          <a:off x="0" y="0"/>
          <a:ext cx="0" cy="0"/>
          <a:chOff x="0" y="0"/>
          <a:chExt cx="0" cy="0"/>
        </a:xfrm>
      </p:grpSpPr>
      <p:sp>
        <p:nvSpPr>
          <p:cNvPr id="37" name="Google Shape;37;p4"/>
          <p:cNvSpPr>
            <a:spLocks noGrp="1"/>
          </p:cNvSpPr>
          <p:nvPr>
            <p:ph type="pic" idx="2"/>
          </p:nvPr>
        </p:nvSpPr>
        <p:spPr>
          <a:xfrm>
            <a:off x="0" y="1371601"/>
            <a:ext cx="12192000" cy="3657600"/>
          </a:xfrm>
          <a:prstGeom prst="rect">
            <a:avLst/>
          </a:prstGeom>
          <a:solidFill>
            <a:srgbClr val="7F7F7F"/>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4"/>
          <p:cNvSpPr txBox="1">
            <a:spLocks noGrp="1"/>
          </p:cNvSpPr>
          <p:nvPr>
            <p:ph type="ctrTitle"/>
          </p:nvPr>
        </p:nvSpPr>
        <p:spPr>
          <a:xfrm>
            <a:off x="1163452" y="5207651"/>
            <a:ext cx="9865096" cy="1067644"/>
          </a:xfrm>
          <a:prstGeom prst="rect">
            <a:avLst/>
          </a:prstGeom>
          <a:noFill/>
          <a:ln>
            <a:noFill/>
          </a:ln>
        </p:spPr>
        <p:txBody>
          <a:bodyPr spcFirstLastPara="1" wrap="square" lIns="274300" tIns="45700" rIns="274300" bIns="45700" anchor="ctr" anchorCtr="0">
            <a:noAutofit/>
          </a:bodyPr>
          <a:lstStyle>
            <a:lvl1pPr lvl="0" algn="ctr">
              <a:lnSpc>
                <a:spcPct val="90000"/>
              </a:lnSpc>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subTitle" idx="1"/>
          </p:nvPr>
        </p:nvSpPr>
        <p:spPr>
          <a:xfrm>
            <a:off x="1163452" y="6165304"/>
            <a:ext cx="9865096" cy="480131"/>
          </a:xfrm>
          <a:prstGeom prst="rect">
            <a:avLst/>
          </a:prstGeom>
          <a:noFill/>
          <a:ln>
            <a:noFill/>
          </a:ln>
        </p:spPr>
        <p:txBody>
          <a:bodyPr spcFirstLastPara="1" wrap="square" lIns="274300" tIns="45700" rIns="274300" bIns="45700" anchor="t" anchorCtr="0">
            <a:noAutofit/>
          </a:bodyPr>
          <a:lstStyle>
            <a:lvl1pPr lvl="0" algn="ctr">
              <a:lnSpc>
                <a:spcPct val="90000"/>
              </a:lnSpc>
              <a:spcBef>
                <a:spcPts val="1000"/>
              </a:spcBef>
              <a:spcAft>
                <a:spcPts val="0"/>
              </a:spcAft>
              <a:buClr>
                <a:srgbClr val="BAE6F5"/>
              </a:buClr>
              <a:buSzPts val="2800"/>
              <a:buNone/>
              <a:defRPr sz="2800">
                <a:solidFill>
                  <a:srgbClr val="BAE6F5"/>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121961170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40"/>
        <p:cNvGrpSpPr/>
        <p:nvPr/>
      </p:nvGrpSpPr>
      <p:grpSpPr>
        <a:xfrm>
          <a:off x="0" y="0"/>
          <a:ext cx="0" cy="0"/>
          <a:chOff x="0" y="0"/>
          <a:chExt cx="0" cy="0"/>
        </a:xfrm>
      </p:grpSpPr>
      <p:sp>
        <p:nvSpPr>
          <p:cNvPr id="42" name="Google Shape;42;p5"/>
          <p:cNvSpPr txBox="1">
            <a:spLocks noGrp="1"/>
          </p:cNvSpPr>
          <p:nvPr>
            <p:ph type="title"/>
          </p:nvPr>
        </p:nvSpPr>
        <p:spPr>
          <a:xfrm>
            <a:off x="838200" y="160337"/>
            <a:ext cx="9578280" cy="1325563"/>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dk2"/>
              </a:buClr>
              <a:buSzPts val="4400"/>
              <a:buFont typeface="Calibri"/>
              <a:buNone/>
              <a:defRPr b="1">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838200" y="6356350"/>
            <a:ext cx="1297360"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ftr" idx="11"/>
          </p:nvPr>
        </p:nvSpPr>
        <p:spPr>
          <a:xfrm>
            <a:off x="2638638" y="6356350"/>
            <a:ext cx="6914724" cy="365125"/>
          </a:xfrm>
          <a:prstGeom prst="rect">
            <a:avLst/>
          </a:prstGeom>
          <a:noFill/>
          <a:ln>
            <a:noFill/>
          </a:ln>
        </p:spPr>
        <p:txBody>
          <a:bodyPr spcFirstLastPara="1" wrap="square" lIns="91425" tIns="45700" rIns="365750" bIns="45700" anchor="ctr" anchorCtr="0">
            <a:noAutofit/>
          </a:bodyPr>
          <a:lstStyle>
            <a:lvl1pPr lvl="0" algn="ctr">
              <a:spcBef>
                <a:spcPts val="0"/>
              </a:spcBef>
              <a:spcAft>
                <a:spcPts val="0"/>
              </a:spcAft>
              <a:buSzPts val="1400"/>
              <a:buNone/>
              <a:defRPr>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sldNum" idx="12"/>
          </p:nvPr>
        </p:nvSpPr>
        <p:spPr>
          <a:xfrm>
            <a:off x="10488488" y="6356350"/>
            <a:ext cx="865312"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sz="1200">
                <a:solidFill>
                  <a:schemeClr val="accent2"/>
                </a:solidFill>
                <a:latin typeface="Calibri"/>
                <a:ea typeface="Calibri"/>
                <a:cs typeface="Calibri"/>
                <a:sym typeface="Calibri"/>
              </a:defRPr>
            </a:lvl1pPr>
            <a:lvl2pPr marL="0" lvl="1" indent="0" algn="r">
              <a:spcBef>
                <a:spcPts val="0"/>
              </a:spcBef>
              <a:buNone/>
              <a:defRPr sz="1200">
                <a:solidFill>
                  <a:schemeClr val="accent2"/>
                </a:solidFill>
                <a:latin typeface="Calibri"/>
                <a:ea typeface="Calibri"/>
                <a:cs typeface="Calibri"/>
                <a:sym typeface="Calibri"/>
              </a:defRPr>
            </a:lvl2pPr>
            <a:lvl3pPr marL="0" lvl="2" indent="0" algn="r">
              <a:spcBef>
                <a:spcPts val="0"/>
              </a:spcBef>
              <a:buNone/>
              <a:defRPr sz="1200">
                <a:solidFill>
                  <a:schemeClr val="accent2"/>
                </a:solidFill>
                <a:latin typeface="Calibri"/>
                <a:ea typeface="Calibri"/>
                <a:cs typeface="Calibri"/>
                <a:sym typeface="Calibri"/>
              </a:defRPr>
            </a:lvl3pPr>
            <a:lvl4pPr marL="0" lvl="3" indent="0" algn="r">
              <a:spcBef>
                <a:spcPts val="0"/>
              </a:spcBef>
              <a:buNone/>
              <a:defRPr sz="1200">
                <a:solidFill>
                  <a:schemeClr val="accent2"/>
                </a:solidFill>
                <a:latin typeface="Calibri"/>
                <a:ea typeface="Calibri"/>
                <a:cs typeface="Calibri"/>
                <a:sym typeface="Calibri"/>
              </a:defRPr>
            </a:lvl4pPr>
            <a:lvl5pPr marL="0" lvl="4" indent="0" algn="r">
              <a:spcBef>
                <a:spcPts val="0"/>
              </a:spcBef>
              <a:buNone/>
              <a:defRPr sz="1200">
                <a:solidFill>
                  <a:schemeClr val="accent2"/>
                </a:solidFill>
                <a:latin typeface="Calibri"/>
                <a:ea typeface="Calibri"/>
                <a:cs typeface="Calibri"/>
                <a:sym typeface="Calibri"/>
              </a:defRPr>
            </a:lvl5pPr>
            <a:lvl6pPr marL="0" lvl="5" indent="0" algn="r">
              <a:spcBef>
                <a:spcPts val="0"/>
              </a:spcBef>
              <a:buNone/>
              <a:defRPr sz="1200">
                <a:solidFill>
                  <a:schemeClr val="accent2"/>
                </a:solidFill>
                <a:latin typeface="Calibri"/>
                <a:ea typeface="Calibri"/>
                <a:cs typeface="Calibri"/>
                <a:sym typeface="Calibri"/>
              </a:defRPr>
            </a:lvl6pPr>
            <a:lvl7pPr marL="0" lvl="6" indent="0" algn="r">
              <a:spcBef>
                <a:spcPts val="0"/>
              </a:spcBef>
              <a:buNone/>
              <a:defRPr sz="1200">
                <a:solidFill>
                  <a:schemeClr val="accent2"/>
                </a:solidFill>
                <a:latin typeface="Calibri"/>
                <a:ea typeface="Calibri"/>
                <a:cs typeface="Calibri"/>
                <a:sym typeface="Calibri"/>
              </a:defRPr>
            </a:lvl7pPr>
            <a:lvl8pPr marL="0" lvl="7" indent="0" algn="r">
              <a:spcBef>
                <a:spcPts val="0"/>
              </a:spcBef>
              <a:buNone/>
              <a:defRPr sz="1200">
                <a:solidFill>
                  <a:schemeClr val="accent2"/>
                </a:solidFill>
                <a:latin typeface="Calibri"/>
                <a:ea typeface="Calibri"/>
                <a:cs typeface="Calibri"/>
                <a:sym typeface="Calibri"/>
              </a:defRPr>
            </a:lvl8pPr>
            <a:lvl9pPr marL="0" lvl="8" indent="0" algn="r">
              <a:spcBef>
                <a:spcPts val="0"/>
              </a:spcBef>
              <a:buNone/>
              <a:defRPr sz="1200">
                <a:solidFill>
                  <a:schemeClr val="accen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650662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 pictures and desc">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59" y="1698832"/>
            <a:ext cx="3552841" cy="1957811"/>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3" name="Text Placeholder 29"/>
          <p:cNvSpPr>
            <a:spLocks noGrp="1"/>
          </p:cNvSpPr>
          <p:nvPr>
            <p:ph type="body" sz="quarter" idx="26" hasCustomPrompt="1"/>
          </p:nvPr>
        </p:nvSpPr>
        <p:spPr>
          <a:xfrm>
            <a:off x="4038600" y="1699007"/>
            <a:ext cx="1752600" cy="1957636"/>
          </a:xfrm>
          <a:solidFill>
            <a:schemeClr val="accent4"/>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8" name="Picture Placeholder 10"/>
          <p:cNvSpPr>
            <a:spLocks noGrp="1" noChangeAspect="1"/>
          </p:cNvSpPr>
          <p:nvPr>
            <p:ph type="pic" sz="quarter" idx="27"/>
          </p:nvPr>
        </p:nvSpPr>
        <p:spPr>
          <a:xfrm>
            <a:off x="6403960" y="1699007"/>
            <a:ext cx="3552841"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0" name="Text Placeholder 29"/>
          <p:cNvSpPr>
            <a:spLocks noGrp="1"/>
          </p:cNvSpPr>
          <p:nvPr>
            <p:ph type="body" sz="quarter" idx="28" hasCustomPrompt="1"/>
          </p:nvPr>
        </p:nvSpPr>
        <p:spPr>
          <a:xfrm>
            <a:off x="9956801" y="1699007"/>
            <a:ext cx="1752600" cy="1957636"/>
          </a:xfrm>
          <a:solidFill>
            <a:schemeClr val="accent1"/>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Picture Placeholder 10"/>
          <p:cNvSpPr>
            <a:spLocks noGrp="1" noChangeAspect="1"/>
          </p:cNvSpPr>
          <p:nvPr>
            <p:ph type="pic" sz="quarter" idx="29"/>
          </p:nvPr>
        </p:nvSpPr>
        <p:spPr>
          <a:xfrm>
            <a:off x="2238359" y="3981044"/>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3" name="Text Placeholder 29"/>
          <p:cNvSpPr>
            <a:spLocks noGrp="1"/>
          </p:cNvSpPr>
          <p:nvPr>
            <p:ph type="body" sz="quarter" idx="30" hasCustomPrompt="1"/>
          </p:nvPr>
        </p:nvSpPr>
        <p:spPr>
          <a:xfrm>
            <a:off x="485759" y="3981219"/>
            <a:ext cx="1752600" cy="1957636"/>
          </a:xfrm>
          <a:solidFill>
            <a:schemeClr val="accent3"/>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Picture Placeholder 10"/>
          <p:cNvSpPr>
            <a:spLocks noGrp="1" noChangeAspect="1"/>
          </p:cNvSpPr>
          <p:nvPr>
            <p:ph type="pic" sz="quarter" idx="31"/>
          </p:nvPr>
        </p:nvSpPr>
        <p:spPr>
          <a:xfrm>
            <a:off x="8153400" y="3980869"/>
            <a:ext cx="3552841" cy="1957811"/>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sp>
        <p:nvSpPr>
          <p:cNvPr id="40" name="Text Placeholder 29"/>
          <p:cNvSpPr>
            <a:spLocks noGrp="1"/>
          </p:cNvSpPr>
          <p:nvPr>
            <p:ph type="body" sz="quarter" idx="32" hasCustomPrompt="1"/>
          </p:nvPr>
        </p:nvSpPr>
        <p:spPr>
          <a:xfrm>
            <a:off x="6400800" y="3981044"/>
            <a:ext cx="1752600" cy="1957636"/>
          </a:xfrm>
          <a:solidFill>
            <a:schemeClr val="accent5"/>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6665361"/>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matchingName="Transition Slide 1">
  <p:cSld name="Transition Slide 1">
    <p:spTree>
      <p:nvGrpSpPr>
        <p:cNvPr id="1" name="Shape 47"/>
        <p:cNvGrpSpPr/>
        <p:nvPr/>
      </p:nvGrpSpPr>
      <p:grpSpPr>
        <a:xfrm>
          <a:off x="0" y="0"/>
          <a:ext cx="0" cy="0"/>
          <a:chOff x="0" y="0"/>
          <a:chExt cx="0" cy="0"/>
        </a:xfrm>
      </p:grpSpPr>
      <p:sp>
        <p:nvSpPr>
          <p:cNvPr id="48" name="Google Shape;48;p6"/>
          <p:cNvSpPr txBox="1">
            <a:spLocks noGrp="1"/>
          </p:cNvSpPr>
          <p:nvPr>
            <p:ph type="ctrTitle"/>
          </p:nvPr>
        </p:nvSpPr>
        <p:spPr>
          <a:xfrm>
            <a:off x="3287688" y="4074661"/>
            <a:ext cx="8434459" cy="1067644"/>
          </a:xfrm>
          <a:prstGeom prst="rect">
            <a:avLst/>
          </a:prstGeom>
          <a:noFill/>
          <a:ln>
            <a:noFill/>
          </a:ln>
        </p:spPr>
        <p:txBody>
          <a:bodyPr spcFirstLastPara="1" wrap="square" lIns="274300" tIns="45700" rIns="0" bIns="45700" anchor="b" anchorCtr="0">
            <a:noAutofit/>
          </a:bodyPr>
          <a:lstStyle>
            <a:lvl1pPr lvl="0" algn="l">
              <a:lnSpc>
                <a:spcPct val="90000"/>
              </a:lnSpc>
              <a:spcBef>
                <a:spcPts val="0"/>
              </a:spcBef>
              <a:spcAft>
                <a:spcPts val="0"/>
              </a:spcAft>
              <a:buClr>
                <a:schemeClr val="accent2"/>
              </a:buClr>
              <a:buSzPts val="4400"/>
              <a:buFont typeface="Calibri"/>
              <a:buNone/>
              <a:defRPr sz="4400" b="1" cap="none">
                <a:solidFill>
                  <a:schemeClr val="accent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6"/>
          <p:cNvSpPr txBox="1">
            <a:spLocks noGrp="1"/>
          </p:cNvSpPr>
          <p:nvPr>
            <p:ph type="subTitle" idx="1"/>
          </p:nvPr>
        </p:nvSpPr>
        <p:spPr>
          <a:xfrm>
            <a:off x="3287688" y="5172813"/>
            <a:ext cx="8434459" cy="480131"/>
          </a:xfrm>
          <a:prstGeom prst="rect">
            <a:avLst/>
          </a:prstGeom>
          <a:noFill/>
          <a:ln>
            <a:noFill/>
          </a:ln>
        </p:spPr>
        <p:txBody>
          <a:bodyPr spcFirstLastPara="1" wrap="square" lIns="274300" tIns="45700" rIns="0" bIns="45700" anchor="t" anchorCtr="0">
            <a:noAutofit/>
          </a:bodyPr>
          <a:lstStyle>
            <a:lvl1pPr lvl="0" algn="l">
              <a:lnSpc>
                <a:spcPct val="90000"/>
              </a:lnSpc>
              <a:spcBef>
                <a:spcPts val="1000"/>
              </a:spcBef>
              <a:spcAft>
                <a:spcPts val="0"/>
              </a:spcAft>
              <a:buClr>
                <a:schemeClr val="accent3"/>
              </a:buClr>
              <a:buSzPts val="2800"/>
              <a:buNone/>
              <a:defRPr sz="2800">
                <a:solidFill>
                  <a:schemeClr val="accent3"/>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1" name="Google Shape;51;p6"/>
          <p:cNvSpPr>
            <a:spLocks noGrp="1"/>
          </p:cNvSpPr>
          <p:nvPr>
            <p:ph type="pic" idx="2"/>
          </p:nvPr>
        </p:nvSpPr>
        <p:spPr>
          <a:xfrm>
            <a:off x="1" y="0"/>
            <a:ext cx="7806889" cy="4723331"/>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 name="Google Shape;53;p6"/>
          <p:cNvSpPr txBox="1">
            <a:spLocks noGrp="1"/>
          </p:cNvSpPr>
          <p:nvPr>
            <p:ph type="dt" idx="10"/>
          </p:nvPr>
        </p:nvSpPr>
        <p:spPr>
          <a:xfrm>
            <a:off x="569946" y="6356349"/>
            <a:ext cx="1931877" cy="365125"/>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ftr" idx="11"/>
          </p:nvPr>
        </p:nvSpPr>
        <p:spPr>
          <a:xfrm>
            <a:off x="3747555" y="6356350"/>
            <a:ext cx="564771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cap="none">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
          <p:cNvSpPr txBox="1">
            <a:spLocks noGrp="1"/>
          </p:cNvSpPr>
          <p:nvPr>
            <p:ph type="body" idx="3"/>
          </p:nvPr>
        </p:nvSpPr>
        <p:spPr>
          <a:xfrm>
            <a:off x="8000322" y="235007"/>
            <a:ext cx="3528392" cy="1643438"/>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3"/>
              </a:buClr>
              <a:buSzPts val="8800"/>
              <a:buNone/>
              <a:defRPr sz="8800" cap="none">
                <a:solidFill>
                  <a:schemeClr val="accent3"/>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6"/>
          <p:cNvSpPr txBox="1">
            <a:spLocks noGrp="1"/>
          </p:cNvSpPr>
          <p:nvPr>
            <p:ph type="sldNum" idx="12"/>
          </p:nvPr>
        </p:nvSpPr>
        <p:spPr>
          <a:xfrm>
            <a:off x="10856835" y="6356350"/>
            <a:ext cx="86531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AEABAB"/>
                </a:solidFill>
                <a:latin typeface="Calibri"/>
                <a:ea typeface="Calibri"/>
                <a:cs typeface="Calibri"/>
                <a:sym typeface="Calibri"/>
              </a:defRPr>
            </a:lvl1pPr>
            <a:lvl2pPr marL="0" lvl="1" indent="0" algn="r">
              <a:spcBef>
                <a:spcPts val="0"/>
              </a:spcBef>
              <a:buNone/>
              <a:defRPr sz="1200">
                <a:solidFill>
                  <a:srgbClr val="AEABAB"/>
                </a:solidFill>
                <a:latin typeface="Calibri"/>
                <a:ea typeface="Calibri"/>
                <a:cs typeface="Calibri"/>
                <a:sym typeface="Calibri"/>
              </a:defRPr>
            </a:lvl2pPr>
            <a:lvl3pPr marL="0" lvl="2" indent="0" algn="r">
              <a:spcBef>
                <a:spcPts val="0"/>
              </a:spcBef>
              <a:buNone/>
              <a:defRPr sz="1200">
                <a:solidFill>
                  <a:srgbClr val="AEABAB"/>
                </a:solidFill>
                <a:latin typeface="Calibri"/>
                <a:ea typeface="Calibri"/>
                <a:cs typeface="Calibri"/>
                <a:sym typeface="Calibri"/>
              </a:defRPr>
            </a:lvl3pPr>
            <a:lvl4pPr marL="0" lvl="3" indent="0" algn="r">
              <a:spcBef>
                <a:spcPts val="0"/>
              </a:spcBef>
              <a:buNone/>
              <a:defRPr sz="1200">
                <a:solidFill>
                  <a:srgbClr val="AEABAB"/>
                </a:solidFill>
                <a:latin typeface="Calibri"/>
                <a:ea typeface="Calibri"/>
                <a:cs typeface="Calibri"/>
                <a:sym typeface="Calibri"/>
              </a:defRPr>
            </a:lvl4pPr>
            <a:lvl5pPr marL="0" lvl="4" indent="0" algn="r">
              <a:spcBef>
                <a:spcPts val="0"/>
              </a:spcBef>
              <a:buNone/>
              <a:defRPr sz="1200">
                <a:solidFill>
                  <a:srgbClr val="AEABAB"/>
                </a:solidFill>
                <a:latin typeface="Calibri"/>
                <a:ea typeface="Calibri"/>
                <a:cs typeface="Calibri"/>
                <a:sym typeface="Calibri"/>
              </a:defRPr>
            </a:lvl5pPr>
            <a:lvl6pPr marL="0" lvl="5" indent="0" algn="r">
              <a:spcBef>
                <a:spcPts val="0"/>
              </a:spcBef>
              <a:buNone/>
              <a:defRPr sz="1200">
                <a:solidFill>
                  <a:srgbClr val="AEABAB"/>
                </a:solidFill>
                <a:latin typeface="Calibri"/>
                <a:ea typeface="Calibri"/>
                <a:cs typeface="Calibri"/>
                <a:sym typeface="Calibri"/>
              </a:defRPr>
            </a:lvl6pPr>
            <a:lvl7pPr marL="0" lvl="6" indent="0" algn="r">
              <a:spcBef>
                <a:spcPts val="0"/>
              </a:spcBef>
              <a:buNone/>
              <a:defRPr sz="1200">
                <a:solidFill>
                  <a:srgbClr val="AEABAB"/>
                </a:solidFill>
                <a:latin typeface="Calibri"/>
                <a:ea typeface="Calibri"/>
                <a:cs typeface="Calibri"/>
                <a:sym typeface="Calibri"/>
              </a:defRPr>
            </a:lvl7pPr>
            <a:lvl8pPr marL="0" lvl="7" indent="0" algn="r">
              <a:spcBef>
                <a:spcPts val="0"/>
              </a:spcBef>
              <a:buNone/>
              <a:defRPr sz="1200">
                <a:solidFill>
                  <a:srgbClr val="AEABAB"/>
                </a:solidFill>
                <a:latin typeface="Calibri"/>
                <a:ea typeface="Calibri"/>
                <a:cs typeface="Calibri"/>
                <a:sym typeface="Calibri"/>
              </a:defRPr>
            </a:lvl8pPr>
            <a:lvl9pPr marL="0" lvl="8" indent="0" algn="r">
              <a:spcBef>
                <a:spcPts val="0"/>
              </a:spcBef>
              <a:buNone/>
              <a:defRPr sz="1200">
                <a:solidFill>
                  <a:srgbClr val="AEABA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77277298"/>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matchingName="Transition Slide 2">
  <p:cSld name="Transition Slide 2">
    <p:spTree>
      <p:nvGrpSpPr>
        <p:cNvPr id="1" name="Shape 58"/>
        <p:cNvGrpSpPr/>
        <p:nvPr/>
      </p:nvGrpSpPr>
      <p:grpSpPr>
        <a:xfrm>
          <a:off x="0" y="0"/>
          <a:ext cx="0" cy="0"/>
          <a:chOff x="0" y="0"/>
          <a:chExt cx="0" cy="0"/>
        </a:xfrm>
      </p:grpSpPr>
      <p:sp>
        <p:nvSpPr>
          <p:cNvPr id="60" name="Google Shape;60;p7"/>
          <p:cNvSpPr>
            <a:spLocks noGrp="1"/>
          </p:cNvSpPr>
          <p:nvPr>
            <p:ph type="pic" idx="2"/>
          </p:nvPr>
        </p:nvSpPr>
        <p:spPr>
          <a:xfrm>
            <a:off x="0" y="1371600"/>
            <a:ext cx="8129016" cy="3657600"/>
          </a:xfrm>
          <a:prstGeom prst="rect">
            <a:avLst/>
          </a:prstGeom>
          <a:solidFill>
            <a:srgbClr val="7F7F7F"/>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 name="Google Shape;62;p7"/>
          <p:cNvSpPr txBox="1">
            <a:spLocks noGrp="1"/>
          </p:cNvSpPr>
          <p:nvPr>
            <p:ph type="ctrTitle"/>
          </p:nvPr>
        </p:nvSpPr>
        <p:spPr>
          <a:xfrm>
            <a:off x="4064000" y="3975732"/>
            <a:ext cx="8128000" cy="1067644"/>
          </a:xfrm>
          <a:prstGeom prst="rect">
            <a:avLst/>
          </a:prstGeom>
          <a:noFill/>
          <a:ln>
            <a:noFill/>
          </a:ln>
        </p:spPr>
        <p:txBody>
          <a:bodyPr spcFirstLastPara="1" wrap="square" lIns="274300" tIns="45700" rIns="274300" bIns="45700" anchor="b" anchorCtr="0">
            <a:noAutofit/>
          </a:bodyPr>
          <a:lstStyle>
            <a:lvl1pPr lvl="0" algn="ctr">
              <a:lnSpc>
                <a:spcPct val="90000"/>
              </a:lnSpc>
              <a:spcBef>
                <a:spcPts val="0"/>
              </a:spcBef>
              <a:spcAft>
                <a:spcPts val="0"/>
              </a:spcAft>
              <a:buClr>
                <a:schemeClr val="lt1"/>
              </a:buClr>
              <a:buSzPts val="4400"/>
              <a:buFont typeface="Calibri"/>
              <a:buNone/>
              <a:defRPr sz="4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7"/>
          <p:cNvSpPr txBox="1">
            <a:spLocks noGrp="1"/>
          </p:cNvSpPr>
          <p:nvPr>
            <p:ph type="dt" idx="10"/>
          </p:nvPr>
        </p:nvSpPr>
        <p:spPr>
          <a:xfrm>
            <a:off x="8128000" y="6356349"/>
            <a:ext cx="4064000" cy="365125"/>
          </a:xfrm>
          <a:prstGeom prst="rect">
            <a:avLst/>
          </a:prstGeom>
          <a:noFill/>
          <a:ln>
            <a:noFill/>
          </a:ln>
        </p:spPr>
        <p:txBody>
          <a:bodyPr spcFirstLastPara="1" wrap="square" lIns="91425" tIns="45700" rIns="457200" bIns="45700" anchor="ctr" anchorCtr="0">
            <a:noAutofit/>
          </a:bodyPr>
          <a:lstStyle>
            <a:lvl1pPr lvl="0" algn="r">
              <a:spcBef>
                <a:spcPts val="0"/>
              </a:spcBef>
              <a:spcAft>
                <a:spcPts val="0"/>
              </a:spcAft>
              <a:buSzPts val="1400"/>
              <a:buNone/>
              <a:defRPr>
                <a:solidFill>
                  <a:srgbClr val="09709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
          <p:cNvSpPr txBox="1">
            <a:spLocks noGrp="1"/>
          </p:cNvSpPr>
          <p:nvPr>
            <p:ph type="ftr" idx="11"/>
          </p:nvPr>
        </p:nvSpPr>
        <p:spPr>
          <a:xfrm>
            <a:off x="0" y="6356350"/>
            <a:ext cx="40640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cap="none">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sldNum" idx="12"/>
          </p:nvPr>
        </p:nvSpPr>
        <p:spPr>
          <a:xfrm>
            <a:off x="4064000" y="6356350"/>
            <a:ext cx="40640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a:solidFill>
                  <a:srgbClr val="097093"/>
                </a:solidFill>
                <a:latin typeface="Calibri"/>
                <a:ea typeface="Calibri"/>
                <a:cs typeface="Calibri"/>
                <a:sym typeface="Calibri"/>
              </a:defRPr>
            </a:lvl1pPr>
            <a:lvl2pPr marL="0" lvl="1" indent="0" algn="ctr">
              <a:spcBef>
                <a:spcPts val="0"/>
              </a:spcBef>
              <a:buNone/>
              <a:defRPr sz="1200">
                <a:solidFill>
                  <a:srgbClr val="097093"/>
                </a:solidFill>
                <a:latin typeface="Calibri"/>
                <a:ea typeface="Calibri"/>
                <a:cs typeface="Calibri"/>
                <a:sym typeface="Calibri"/>
              </a:defRPr>
            </a:lvl2pPr>
            <a:lvl3pPr marL="0" lvl="2" indent="0" algn="ctr">
              <a:spcBef>
                <a:spcPts val="0"/>
              </a:spcBef>
              <a:buNone/>
              <a:defRPr sz="1200">
                <a:solidFill>
                  <a:srgbClr val="097093"/>
                </a:solidFill>
                <a:latin typeface="Calibri"/>
                <a:ea typeface="Calibri"/>
                <a:cs typeface="Calibri"/>
                <a:sym typeface="Calibri"/>
              </a:defRPr>
            </a:lvl3pPr>
            <a:lvl4pPr marL="0" lvl="3" indent="0" algn="ctr">
              <a:spcBef>
                <a:spcPts val="0"/>
              </a:spcBef>
              <a:buNone/>
              <a:defRPr sz="1200">
                <a:solidFill>
                  <a:srgbClr val="097093"/>
                </a:solidFill>
                <a:latin typeface="Calibri"/>
                <a:ea typeface="Calibri"/>
                <a:cs typeface="Calibri"/>
                <a:sym typeface="Calibri"/>
              </a:defRPr>
            </a:lvl4pPr>
            <a:lvl5pPr marL="0" lvl="4" indent="0" algn="ctr">
              <a:spcBef>
                <a:spcPts val="0"/>
              </a:spcBef>
              <a:buNone/>
              <a:defRPr sz="1200">
                <a:solidFill>
                  <a:srgbClr val="097093"/>
                </a:solidFill>
                <a:latin typeface="Calibri"/>
                <a:ea typeface="Calibri"/>
                <a:cs typeface="Calibri"/>
                <a:sym typeface="Calibri"/>
              </a:defRPr>
            </a:lvl5pPr>
            <a:lvl6pPr marL="0" lvl="5" indent="0" algn="ctr">
              <a:spcBef>
                <a:spcPts val="0"/>
              </a:spcBef>
              <a:buNone/>
              <a:defRPr sz="1200">
                <a:solidFill>
                  <a:srgbClr val="097093"/>
                </a:solidFill>
                <a:latin typeface="Calibri"/>
                <a:ea typeface="Calibri"/>
                <a:cs typeface="Calibri"/>
                <a:sym typeface="Calibri"/>
              </a:defRPr>
            </a:lvl6pPr>
            <a:lvl7pPr marL="0" lvl="6" indent="0" algn="ctr">
              <a:spcBef>
                <a:spcPts val="0"/>
              </a:spcBef>
              <a:buNone/>
              <a:defRPr sz="1200">
                <a:solidFill>
                  <a:srgbClr val="097093"/>
                </a:solidFill>
                <a:latin typeface="Calibri"/>
                <a:ea typeface="Calibri"/>
                <a:cs typeface="Calibri"/>
                <a:sym typeface="Calibri"/>
              </a:defRPr>
            </a:lvl7pPr>
            <a:lvl8pPr marL="0" lvl="7" indent="0" algn="ctr">
              <a:spcBef>
                <a:spcPts val="0"/>
              </a:spcBef>
              <a:buNone/>
              <a:defRPr sz="1200">
                <a:solidFill>
                  <a:srgbClr val="097093"/>
                </a:solidFill>
                <a:latin typeface="Calibri"/>
                <a:ea typeface="Calibri"/>
                <a:cs typeface="Calibri"/>
                <a:sym typeface="Calibri"/>
              </a:defRPr>
            </a:lvl8pPr>
            <a:lvl9pPr marL="0" lvl="8" indent="0" algn="ctr">
              <a:spcBef>
                <a:spcPts val="0"/>
              </a:spcBef>
              <a:buNone/>
              <a:defRPr sz="1200">
                <a:solidFill>
                  <a:srgbClr val="097093"/>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66" name="Google Shape;66;p7"/>
          <p:cNvSpPr txBox="1">
            <a:spLocks noGrp="1"/>
          </p:cNvSpPr>
          <p:nvPr>
            <p:ph type="subTitle" idx="1"/>
          </p:nvPr>
        </p:nvSpPr>
        <p:spPr>
          <a:xfrm>
            <a:off x="4064000" y="5296049"/>
            <a:ext cx="8128000" cy="480131"/>
          </a:xfrm>
          <a:prstGeom prst="rect">
            <a:avLst/>
          </a:prstGeom>
          <a:noFill/>
          <a:ln>
            <a:noFill/>
          </a:ln>
        </p:spPr>
        <p:txBody>
          <a:bodyPr spcFirstLastPara="1" wrap="square" lIns="274300" tIns="45700" rIns="274300" bIns="45700" anchor="t" anchorCtr="0">
            <a:noAutofit/>
          </a:bodyPr>
          <a:lstStyle>
            <a:lvl1pPr lvl="0" algn="ctr">
              <a:lnSpc>
                <a:spcPct val="90000"/>
              </a:lnSpc>
              <a:spcBef>
                <a:spcPts val="1000"/>
              </a:spcBef>
              <a:spcAft>
                <a:spcPts val="0"/>
              </a:spcAft>
              <a:buClr>
                <a:srgbClr val="BAE6F5"/>
              </a:buClr>
              <a:buSzPts val="2800"/>
              <a:buNone/>
              <a:defRPr sz="2800">
                <a:solidFill>
                  <a:srgbClr val="BAE6F5"/>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7" name="Google Shape;67;p7"/>
          <p:cNvSpPr txBox="1">
            <a:spLocks noGrp="1"/>
          </p:cNvSpPr>
          <p:nvPr>
            <p:ph type="body" idx="3"/>
          </p:nvPr>
        </p:nvSpPr>
        <p:spPr>
          <a:xfrm>
            <a:off x="8396312" y="1673729"/>
            <a:ext cx="3528392" cy="1223963"/>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F2F2F2"/>
              </a:buClr>
              <a:buSzPts val="8800"/>
              <a:buNone/>
              <a:defRPr sz="8800" cap="none">
                <a:solidFill>
                  <a:srgbClr val="F2F2F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242464715"/>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matchingName="Transition Slide 3">
  <p:cSld name="Transition Slide 3">
    <p:spTree>
      <p:nvGrpSpPr>
        <p:cNvPr id="1" name="Shape 68"/>
        <p:cNvGrpSpPr/>
        <p:nvPr/>
      </p:nvGrpSpPr>
      <p:grpSpPr>
        <a:xfrm>
          <a:off x="0" y="0"/>
          <a:ext cx="0" cy="0"/>
          <a:chOff x="0" y="0"/>
          <a:chExt cx="0" cy="0"/>
        </a:xfrm>
      </p:grpSpPr>
      <p:sp>
        <p:nvSpPr>
          <p:cNvPr id="69" name="Google Shape;69;p8"/>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8"/>
          <p:cNvSpPr txBox="1">
            <a:spLocks noGrp="1"/>
          </p:cNvSpPr>
          <p:nvPr>
            <p:ph type="ctrTitle"/>
          </p:nvPr>
        </p:nvSpPr>
        <p:spPr>
          <a:xfrm>
            <a:off x="2032000" y="4397394"/>
            <a:ext cx="8128000" cy="1067644"/>
          </a:xfrm>
          <a:prstGeom prst="rect">
            <a:avLst/>
          </a:prstGeom>
          <a:noFill/>
          <a:ln>
            <a:noFill/>
          </a:ln>
        </p:spPr>
        <p:txBody>
          <a:bodyPr spcFirstLastPara="1" wrap="square" lIns="274300" tIns="45700" rIns="274300" bIns="45700" anchor="b" anchorCtr="0">
            <a:noAutofit/>
          </a:bodyPr>
          <a:lstStyle>
            <a:lvl1pPr lvl="0" algn="ctr">
              <a:lnSpc>
                <a:spcPct val="90000"/>
              </a:lnSpc>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8"/>
          <p:cNvSpPr txBox="1">
            <a:spLocks noGrp="1"/>
          </p:cNvSpPr>
          <p:nvPr>
            <p:ph type="dt" idx="10"/>
          </p:nvPr>
        </p:nvSpPr>
        <p:spPr>
          <a:xfrm>
            <a:off x="8128000" y="6356349"/>
            <a:ext cx="4064000" cy="365125"/>
          </a:xfrm>
          <a:prstGeom prst="rect">
            <a:avLst/>
          </a:prstGeom>
          <a:noFill/>
          <a:ln>
            <a:noFill/>
          </a:ln>
        </p:spPr>
        <p:txBody>
          <a:bodyPr spcFirstLastPara="1" wrap="square" lIns="91425" tIns="45700" rIns="457200" bIns="45700" anchor="ctr" anchorCtr="0">
            <a:noAutofit/>
          </a:bodyPr>
          <a:lstStyle>
            <a:lvl1pPr lvl="0" algn="r">
              <a:spcBef>
                <a:spcPts val="0"/>
              </a:spcBef>
              <a:spcAft>
                <a:spcPts val="0"/>
              </a:spcAft>
              <a:buSzPts val="1400"/>
              <a:buNone/>
              <a:defRPr>
                <a:solidFill>
                  <a:srgbClr val="D0CEC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8"/>
          <p:cNvSpPr txBox="1">
            <a:spLocks noGrp="1"/>
          </p:cNvSpPr>
          <p:nvPr>
            <p:ph type="ftr" idx="11"/>
          </p:nvPr>
        </p:nvSpPr>
        <p:spPr>
          <a:xfrm>
            <a:off x="4064000" y="6356350"/>
            <a:ext cx="40640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cap="none">
                <a:solidFill>
                  <a:srgbClr val="D0CEC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
          <p:cNvSpPr txBox="1">
            <a:spLocks noGrp="1"/>
          </p:cNvSpPr>
          <p:nvPr>
            <p:ph type="sldNum" idx="12"/>
          </p:nvPr>
        </p:nvSpPr>
        <p:spPr>
          <a:xfrm>
            <a:off x="0" y="6356350"/>
            <a:ext cx="40640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cap="none">
                <a:solidFill>
                  <a:srgbClr val="D0CECE"/>
                </a:solidFill>
                <a:latin typeface="Calibri"/>
                <a:ea typeface="Calibri"/>
                <a:cs typeface="Calibri"/>
                <a:sym typeface="Calibri"/>
              </a:defRPr>
            </a:lvl1pPr>
            <a:lvl2pPr marL="0" lvl="1" indent="0" algn="l">
              <a:spcBef>
                <a:spcPts val="0"/>
              </a:spcBef>
              <a:buNone/>
              <a:defRPr sz="1200" cap="none">
                <a:solidFill>
                  <a:srgbClr val="D0CECE"/>
                </a:solidFill>
                <a:latin typeface="Calibri"/>
                <a:ea typeface="Calibri"/>
                <a:cs typeface="Calibri"/>
                <a:sym typeface="Calibri"/>
              </a:defRPr>
            </a:lvl2pPr>
            <a:lvl3pPr marL="0" lvl="2" indent="0" algn="l">
              <a:spcBef>
                <a:spcPts val="0"/>
              </a:spcBef>
              <a:buNone/>
              <a:defRPr sz="1200" cap="none">
                <a:solidFill>
                  <a:srgbClr val="D0CECE"/>
                </a:solidFill>
                <a:latin typeface="Calibri"/>
                <a:ea typeface="Calibri"/>
                <a:cs typeface="Calibri"/>
                <a:sym typeface="Calibri"/>
              </a:defRPr>
            </a:lvl3pPr>
            <a:lvl4pPr marL="0" lvl="3" indent="0" algn="l">
              <a:spcBef>
                <a:spcPts val="0"/>
              </a:spcBef>
              <a:buNone/>
              <a:defRPr sz="1200" cap="none">
                <a:solidFill>
                  <a:srgbClr val="D0CECE"/>
                </a:solidFill>
                <a:latin typeface="Calibri"/>
                <a:ea typeface="Calibri"/>
                <a:cs typeface="Calibri"/>
                <a:sym typeface="Calibri"/>
              </a:defRPr>
            </a:lvl4pPr>
            <a:lvl5pPr marL="0" lvl="4" indent="0" algn="l">
              <a:spcBef>
                <a:spcPts val="0"/>
              </a:spcBef>
              <a:buNone/>
              <a:defRPr sz="1200" cap="none">
                <a:solidFill>
                  <a:srgbClr val="D0CECE"/>
                </a:solidFill>
                <a:latin typeface="Calibri"/>
                <a:ea typeface="Calibri"/>
                <a:cs typeface="Calibri"/>
                <a:sym typeface="Calibri"/>
              </a:defRPr>
            </a:lvl5pPr>
            <a:lvl6pPr marL="0" lvl="5" indent="0" algn="l">
              <a:spcBef>
                <a:spcPts val="0"/>
              </a:spcBef>
              <a:buNone/>
              <a:defRPr sz="1200" cap="none">
                <a:solidFill>
                  <a:srgbClr val="D0CECE"/>
                </a:solidFill>
                <a:latin typeface="Calibri"/>
                <a:ea typeface="Calibri"/>
                <a:cs typeface="Calibri"/>
                <a:sym typeface="Calibri"/>
              </a:defRPr>
            </a:lvl6pPr>
            <a:lvl7pPr marL="0" lvl="6" indent="0" algn="l">
              <a:spcBef>
                <a:spcPts val="0"/>
              </a:spcBef>
              <a:buNone/>
              <a:defRPr sz="1200" cap="none">
                <a:solidFill>
                  <a:srgbClr val="D0CECE"/>
                </a:solidFill>
                <a:latin typeface="Calibri"/>
                <a:ea typeface="Calibri"/>
                <a:cs typeface="Calibri"/>
                <a:sym typeface="Calibri"/>
              </a:defRPr>
            </a:lvl7pPr>
            <a:lvl8pPr marL="0" lvl="7" indent="0" algn="l">
              <a:spcBef>
                <a:spcPts val="0"/>
              </a:spcBef>
              <a:buNone/>
              <a:defRPr sz="1200" cap="none">
                <a:solidFill>
                  <a:srgbClr val="D0CECE"/>
                </a:solidFill>
                <a:latin typeface="Calibri"/>
                <a:ea typeface="Calibri"/>
                <a:cs typeface="Calibri"/>
                <a:sym typeface="Calibri"/>
              </a:defRPr>
            </a:lvl8pPr>
            <a:lvl9pPr marL="0" lvl="8" indent="0" algn="l">
              <a:spcBef>
                <a:spcPts val="0"/>
              </a:spcBef>
              <a:buNone/>
              <a:defRPr sz="1200" cap="none">
                <a:solidFill>
                  <a:srgbClr val="D0CECE"/>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74" name="Google Shape;74;p8"/>
          <p:cNvSpPr txBox="1">
            <a:spLocks noGrp="1"/>
          </p:cNvSpPr>
          <p:nvPr>
            <p:ph type="subTitle" idx="1"/>
          </p:nvPr>
        </p:nvSpPr>
        <p:spPr>
          <a:xfrm>
            <a:off x="2032000" y="5717711"/>
            <a:ext cx="8128000" cy="480131"/>
          </a:xfrm>
          <a:prstGeom prst="rect">
            <a:avLst/>
          </a:prstGeom>
          <a:noFill/>
          <a:ln>
            <a:noFill/>
          </a:ln>
        </p:spPr>
        <p:txBody>
          <a:bodyPr spcFirstLastPara="1" wrap="square" lIns="274300" tIns="45700" rIns="274300" bIns="45700" anchor="t" anchorCtr="0">
            <a:noAutofit/>
          </a:bodyPr>
          <a:lstStyle>
            <a:lvl1pPr lvl="0" algn="ctr">
              <a:lnSpc>
                <a:spcPct val="90000"/>
              </a:lnSpc>
              <a:spcBef>
                <a:spcPts val="1000"/>
              </a:spcBef>
              <a:spcAft>
                <a:spcPts val="0"/>
              </a:spcAft>
              <a:buClr>
                <a:srgbClr val="BAE6F5"/>
              </a:buClr>
              <a:buSzPts val="2800"/>
              <a:buNone/>
              <a:defRPr sz="2800">
                <a:solidFill>
                  <a:srgbClr val="BAE6F5"/>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5" name="Google Shape;75;p8"/>
          <p:cNvSpPr txBox="1">
            <a:spLocks noGrp="1"/>
          </p:cNvSpPr>
          <p:nvPr>
            <p:ph type="body" idx="3"/>
          </p:nvPr>
        </p:nvSpPr>
        <p:spPr>
          <a:xfrm>
            <a:off x="4331804" y="3345071"/>
            <a:ext cx="3528392" cy="1223963"/>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F2F2F2"/>
              </a:buClr>
              <a:buSzPts val="8800"/>
              <a:buNone/>
              <a:defRPr sz="8800" cap="none">
                <a:solidFill>
                  <a:srgbClr val="F2F2F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97632149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matchingName="Transition Slide 4">
  <p:cSld name="Transition Slide 4">
    <p:spTree>
      <p:nvGrpSpPr>
        <p:cNvPr id="1" name="Shape 76"/>
        <p:cNvGrpSpPr/>
        <p:nvPr/>
      </p:nvGrpSpPr>
      <p:grpSpPr>
        <a:xfrm>
          <a:off x="0" y="0"/>
          <a:ext cx="0" cy="0"/>
          <a:chOff x="0" y="0"/>
          <a:chExt cx="0" cy="0"/>
        </a:xfrm>
      </p:grpSpPr>
      <p:sp>
        <p:nvSpPr>
          <p:cNvPr id="77" name="Google Shape;77;p9"/>
          <p:cNvSpPr txBox="1">
            <a:spLocks noGrp="1"/>
          </p:cNvSpPr>
          <p:nvPr>
            <p:ph type="ctrTitle"/>
          </p:nvPr>
        </p:nvSpPr>
        <p:spPr>
          <a:xfrm>
            <a:off x="3287688" y="4074661"/>
            <a:ext cx="8434459" cy="1067644"/>
          </a:xfrm>
          <a:prstGeom prst="rect">
            <a:avLst/>
          </a:prstGeom>
          <a:noFill/>
          <a:ln>
            <a:noFill/>
          </a:ln>
        </p:spPr>
        <p:txBody>
          <a:bodyPr spcFirstLastPara="1" wrap="square" lIns="274300" tIns="45700" rIns="0" bIns="45700" anchor="b" anchorCtr="0">
            <a:noAutofit/>
          </a:bodyPr>
          <a:lstStyle>
            <a:lvl1pPr lvl="0" algn="l">
              <a:lnSpc>
                <a:spcPct val="90000"/>
              </a:lnSpc>
              <a:spcBef>
                <a:spcPts val="0"/>
              </a:spcBef>
              <a:spcAft>
                <a:spcPts val="0"/>
              </a:spcAft>
              <a:buClr>
                <a:schemeClr val="accent2"/>
              </a:buClr>
              <a:buSzPts val="5400"/>
              <a:buFont typeface="Calibri"/>
              <a:buNone/>
              <a:defRPr sz="5400" b="1" cap="none">
                <a:solidFill>
                  <a:schemeClr val="accent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9"/>
          <p:cNvSpPr txBox="1">
            <a:spLocks noGrp="1"/>
          </p:cNvSpPr>
          <p:nvPr>
            <p:ph type="subTitle" idx="1"/>
          </p:nvPr>
        </p:nvSpPr>
        <p:spPr>
          <a:xfrm>
            <a:off x="3287688" y="5172813"/>
            <a:ext cx="8434459" cy="480131"/>
          </a:xfrm>
          <a:prstGeom prst="rect">
            <a:avLst/>
          </a:prstGeom>
          <a:noFill/>
          <a:ln>
            <a:noFill/>
          </a:ln>
        </p:spPr>
        <p:txBody>
          <a:bodyPr spcFirstLastPara="1" wrap="square" lIns="274300" tIns="45700" rIns="0" bIns="45700" anchor="t" anchorCtr="0">
            <a:noAutofit/>
          </a:bodyPr>
          <a:lstStyle>
            <a:lvl1pPr lvl="0" algn="l">
              <a:lnSpc>
                <a:spcPct val="90000"/>
              </a:lnSpc>
              <a:spcBef>
                <a:spcPts val="1000"/>
              </a:spcBef>
              <a:spcAft>
                <a:spcPts val="0"/>
              </a:spcAft>
              <a:buClr>
                <a:srgbClr val="9D9D8F"/>
              </a:buClr>
              <a:buSzPts val="2800"/>
              <a:buNone/>
              <a:defRPr sz="2800">
                <a:solidFill>
                  <a:srgbClr val="9D9D8F"/>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0" name="Google Shape;80;p9"/>
          <p:cNvSpPr>
            <a:spLocks noGrp="1"/>
          </p:cNvSpPr>
          <p:nvPr>
            <p:ph type="pic" idx="2"/>
          </p:nvPr>
        </p:nvSpPr>
        <p:spPr>
          <a:xfrm>
            <a:off x="1" y="0"/>
            <a:ext cx="7806889" cy="4723331"/>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9"/>
          <p:cNvSpPr txBox="1">
            <a:spLocks noGrp="1"/>
          </p:cNvSpPr>
          <p:nvPr>
            <p:ph type="dt" idx="10"/>
          </p:nvPr>
        </p:nvSpPr>
        <p:spPr>
          <a:xfrm>
            <a:off x="569946" y="6356349"/>
            <a:ext cx="1931877" cy="365125"/>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
          <p:cNvSpPr txBox="1">
            <a:spLocks noGrp="1"/>
          </p:cNvSpPr>
          <p:nvPr>
            <p:ph type="ftr" idx="11"/>
          </p:nvPr>
        </p:nvSpPr>
        <p:spPr>
          <a:xfrm>
            <a:off x="3747555" y="6356350"/>
            <a:ext cx="564771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cap="none">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9"/>
          <p:cNvSpPr txBox="1">
            <a:spLocks noGrp="1"/>
          </p:cNvSpPr>
          <p:nvPr>
            <p:ph type="body" idx="3"/>
          </p:nvPr>
        </p:nvSpPr>
        <p:spPr>
          <a:xfrm>
            <a:off x="8000322" y="235007"/>
            <a:ext cx="3528392" cy="1643438"/>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2"/>
              </a:buClr>
              <a:buSzPts val="8800"/>
              <a:buNone/>
              <a:defRPr sz="8800" cap="none">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9"/>
          <p:cNvSpPr txBox="1">
            <a:spLocks noGrp="1"/>
          </p:cNvSpPr>
          <p:nvPr>
            <p:ph type="sldNum" idx="12"/>
          </p:nvPr>
        </p:nvSpPr>
        <p:spPr>
          <a:xfrm>
            <a:off x="10856835" y="6356350"/>
            <a:ext cx="86531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AEABAB"/>
                </a:solidFill>
                <a:latin typeface="Calibri"/>
                <a:ea typeface="Calibri"/>
                <a:cs typeface="Calibri"/>
                <a:sym typeface="Calibri"/>
              </a:defRPr>
            </a:lvl1pPr>
            <a:lvl2pPr marL="0" lvl="1" indent="0" algn="r">
              <a:spcBef>
                <a:spcPts val="0"/>
              </a:spcBef>
              <a:buNone/>
              <a:defRPr sz="1200">
                <a:solidFill>
                  <a:srgbClr val="AEABAB"/>
                </a:solidFill>
                <a:latin typeface="Calibri"/>
                <a:ea typeface="Calibri"/>
                <a:cs typeface="Calibri"/>
                <a:sym typeface="Calibri"/>
              </a:defRPr>
            </a:lvl2pPr>
            <a:lvl3pPr marL="0" lvl="2" indent="0" algn="r">
              <a:spcBef>
                <a:spcPts val="0"/>
              </a:spcBef>
              <a:buNone/>
              <a:defRPr sz="1200">
                <a:solidFill>
                  <a:srgbClr val="AEABAB"/>
                </a:solidFill>
                <a:latin typeface="Calibri"/>
                <a:ea typeface="Calibri"/>
                <a:cs typeface="Calibri"/>
                <a:sym typeface="Calibri"/>
              </a:defRPr>
            </a:lvl3pPr>
            <a:lvl4pPr marL="0" lvl="3" indent="0" algn="r">
              <a:spcBef>
                <a:spcPts val="0"/>
              </a:spcBef>
              <a:buNone/>
              <a:defRPr sz="1200">
                <a:solidFill>
                  <a:srgbClr val="AEABAB"/>
                </a:solidFill>
                <a:latin typeface="Calibri"/>
                <a:ea typeface="Calibri"/>
                <a:cs typeface="Calibri"/>
                <a:sym typeface="Calibri"/>
              </a:defRPr>
            </a:lvl4pPr>
            <a:lvl5pPr marL="0" lvl="4" indent="0" algn="r">
              <a:spcBef>
                <a:spcPts val="0"/>
              </a:spcBef>
              <a:buNone/>
              <a:defRPr sz="1200">
                <a:solidFill>
                  <a:srgbClr val="AEABAB"/>
                </a:solidFill>
                <a:latin typeface="Calibri"/>
                <a:ea typeface="Calibri"/>
                <a:cs typeface="Calibri"/>
                <a:sym typeface="Calibri"/>
              </a:defRPr>
            </a:lvl5pPr>
            <a:lvl6pPr marL="0" lvl="5" indent="0" algn="r">
              <a:spcBef>
                <a:spcPts val="0"/>
              </a:spcBef>
              <a:buNone/>
              <a:defRPr sz="1200">
                <a:solidFill>
                  <a:srgbClr val="AEABAB"/>
                </a:solidFill>
                <a:latin typeface="Calibri"/>
                <a:ea typeface="Calibri"/>
                <a:cs typeface="Calibri"/>
                <a:sym typeface="Calibri"/>
              </a:defRPr>
            </a:lvl6pPr>
            <a:lvl7pPr marL="0" lvl="6" indent="0" algn="r">
              <a:spcBef>
                <a:spcPts val="0"/>
              </a:spcBef>
              <a:buNone/>
              <a:defRPr sz="1200">
                <a:solidFill>
                  <a:srgbClr val="AEABAB"/>
                </a:solidFill>
                <a:latin typeface="Calibri"/>
                <a:ea typeface="Calibri"/>
                <a:cs typeface="Calibri"/>
                <a:sym typeface="Calibri"/>
              </a:defRPr>
            </a:lvl7pPr>
            <a:lvl8pPr marL="0" lvl="7" indent="0" algn="r">
              <a:spcBef>
                <a:spcPts val="0"/>
              </a:spcBef>
              <a:buNone/>
              <a:defRPr sz="1200">
                <a:solidFill>
                  <a:srgbClr val="AEABAB"/>
                </a:solidFill>
                <a:latin typeface="Calibri"/>
                <a:ea typeface="Calibri"/>
                <a:cs typeface="Calibri"/>
                <a:sym typeface="Calibri"/>
              </a:defRPr>
            </a:lvl8pPr>
            <a:lvl9pPr marL="0" lvl="8" indent="0" algn="r">
              <a:spcBef>
                <a:spcPts val="0"/>
              </a:spcBef>
              <a:buNone/>
              <a:defRPr sz="1200">
                <a:solidFill>
                  <a:srgbClr val="AEABA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511483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matchingName="Transition Slide 6">
  <p:cSld name="Transition Slide 6">
    <p:spTree>
      <p:nvGrpSpPr>
        <p:cNvPr id="1" name="Shape 87"/>
        <p:cNvGrpSpPr/>
        <p:nvPr/>
      </p:nvGrpSpPr>
      <p:grpSpPr>
        <a:xfrm>
          <a:off x="0" y="0"/>
          <a:ext cx="0" cy="0"/>
          <a:chOff x="0" y="0"/>
          <a:chExt cx="0" cy="0"/>
        </a:xfrm>
      </p:grpSpPr>
      <p:sp>
        <p:nvSpPr>
          <p:cNvPr id="89" name="Google Shape;89;p10"/>
          <p:cNvSpPr>
            <a:spLocks noGrp="1"/>
          </p:cNvSpPr>
          <p:nvPr>
            <p:ph type="pic" idx="2"/>
          </p:nvPr>
        </p:nvSpPr>
        <p:spPr>
          <a:xfrm>
            <a:off x="0" y="1371601"/>
            <a:ext cx="12192000" cy="3657600"/>
          </a:xfrm>
          <a:prstGeom prst="rect">
            <a:avLst/>
          </a:prstGeom>
          <a:solidFill>
            <a:srgbClr val="7F7F7F"/>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0" name="Google Shape;90;p10"/>
          <p:cNvSpPr txBox="1">
            <a:spLocks noGrp="1"/>
          </p:cNvSpPr>
          <p:nvPr>
            <p:ph type="ctrTitle"/>
          </p:nvPr>
        </p:nvSpPr>
        <p:spPr>
          <a:xfrm>
            <a:off x="1163452" y="5207651"/>
            <a:ext cx="9865096" cy="1067644"/>
          </a:xfrm>
          <a:prstGeom prst="rect">
            <a:avLst/>
          </a:prstGeom>
          <a:noFill/>
          <a:ln>
            <a:noFill/>
          </a:ln>
        </p:spPr>
        <p:txBody>
          <a:bodyPr spcFirstLastPara="1" wrap="square" lIns="274300" tIns="45700" rIns="274300" bIns="45700" anchor="ctr" anchorCtr="0">
            <a:noAutofit/>
          </a:bodyPr>
          <a:lstStyle>
            <a:lvl1pPr lvl="0" algn="ctr">
              <a:lnSpc>
                <a:spcPct val="90000"/>
              </a:lnSpc>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0"/>
          <p:cNvSpPr txBox="1">
            <a:spLocks noGrp="1"/>
          </p:cNvSpPr>
          <p:nvPr>
            <p:ph type="subTitle" idx="1"/>
          </p:nvPr>
        </p:nvSpPr>
        <p:spPr>
          <a:xfrm>
            <a:off x="1163452" y="6165304"/>
            <a:ext cx="9865096" cy="480131"/>
          </a:xfrm>
          <a:prstGeom prst="rect">
            <a:avLst/>
          </a:prstGeom>
          <a:noFill/>
          <a:ln>
            <a:noFill/>
          </a:ln>
        </p:spPr>
        <p:txBody>
          <a:bodyPr spcFirstLastPara="1" wrap="square" lIns="274300" tIns="45700" rIns="274300" bIns="45700" anchor="t" anchorCtr="0">
            <a:noAutofit/>
          </a:bodyPr>
          <a:lstStyle>
            <a:lvl1pPr lvl="0" algn="ctr">
              <a:lnSpc>
                <a:spcPct val="90000"/>
              </a:lnSpc>
              <a:spcBef>
                <a:spcPts val="1000"/>
              </a:spcBef>
              <a:spcAft>
                <a:spcPts val="0"/>
              </a:spcAft>
              <a:buClr>
                <a:srgbClr val="BAE6F5"/>
              </a:buClr>
              <a:buSzPts val="2800"/>
              <a:buNone/>
              <a:defRPr sz="2800">
                <a:solidFill>
                  <a:srgbClr val="BAE6F5"/>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296273397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matchingName="Transition Slide 7">
  <p:cSld name="Transition Slide 7">
    <p:spTree>
      <p:nvGrpSpPr>
        <p:cNvPr id="1" name="Shape 92"/>
        <p:cNvGrpSpPr/>
        <p:nvPr/>
      </p:nvGrpSpPr>
      <p:grpSpPr>
        <a:xfrm>
          <a:off x="0" y="0"/>
          <a:ext cx="0" cy="0"/>
          <a:chOff x="0" y="0"/>
          <a:chExt cx="0" cy="0"/>
        </a:xfrm>
      </p:grpSpPr>
      <p:sp>
        <p:nvSpPr>
          <p:cNvPr id="94" name="Google Shape;94;p11"/>
          <p:cNvSpPr>
            <a:spLocks noGrp="1"/>
          </p:cNvSpPr>
          <p:nvPr>
            <p:ph type="pic" idx="2"/>
          </p:nvPr>
        </p:nvSpPr>
        <p:spPr>
          <a:xfrm>
            <a:off x="0" y="1371601"/>
            <a:ext cx="12192000" cy="3657600"/>
          </a:xfrm>
          <a:prstGeom prst="rect">
            <a:avLst/>
          </a:prstGeom>
          <a:solidFill>
            <a:srgbClr val="7F7F7F"/>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5" name="Google Shape;95;p11"/>
          <p:cNvSpPr txBox="1">
            <a:spLocks noGrp="1"/>
          </p:cNvSpPr>
          <p:nvPr>
            <p:ph type="ctrTitle"/>
          </p:nvPr>
        </p:nvSpPr>
        <p:spPr>
          <a:xfrm>
            <a:off x="1163452" y="5207651"/>
            <a:ext cx="9865096" cy="1067644"/>
          </a:xfrm>
          <a:prstGeom prst="rect">
            <a:avLst/>
          </a:prstGeom>
          <a:noFill/>
          <a:ln>
            <a:noFill/>
          </a:ln>
        </p:spPr>
        <p:txBody>
          <a:bodyPr spcFirstLastPara="1" wrap="square" lIns="274300" tIns="45700" rIns="274300" bIns="45700" anchor="ctr" anchorCtr="0">
            <a:noAutofit/>
          </a:bodyPr>
          <a:lstStyle>
            <a:lvl1pPr lvl="0" algn="ctr">
              <a:lnSpc>
                <a:spcPct val="90000"/>
              </a:lnSpc>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1"/>
          <p:cNvSpPr txBox="1">
            <a:spLocks noGrp="1"/>
          </p:cNvSpPr>
          <p:nvPr>
            <p:ph type="subTitle" idx="1"/>
          </p:nvPr>
        </p:nvSpPr>
        <p:spPr>
          <a:xfrm>
            <a:off x="1163452" y="6165304"/>
            <a:ext cx="9865096" cy="480131"/>
          </a:xfrm>
          <a:prstGeom prst="rect">
            <a:avLst/>
          </a:prstGeom>
          <a:noFill/>
          <a:ln>
            <a:noFill/>
          </a:ln>
        </p:spPr>
        <p:txBody>
          <a:bodyPr spcFirstLastPara="1" wrap="square" lIns="274300" tIns="45700" rIns="274300" bIns="45700" anchor="t" anchorCtr="0">
            <a:noAutofit/>
          </a:bodyPr>
          <a:lstStyle>
            <a:lvl1pPr lvl="0" algn="ctr">
              <a:lnSpc>
                <a:spcPct val="90000"/>
              </a:lnSpc>
              <a:spcBef>
                <a:spcPts val="1000"/>
              </a:spcBef>
              <a:spcAft>
                <a:spcPts val="0"/>
              </a:spcAft>
              <a:buClr>
                <a:srgbClr val="FFD6BF"/>
              </a:buClr>
              <a:buSzPts val="2800"/>
              <a:buNone/>
              <a:defRPr sz="2800">
                <a:solidFill>
                  <a:srgbClr val="FFD6BF"/>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620393362"/>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matchingName="Transition Slide 8">
  <p:cSld name="Transition Slide 8">
    <p:spTree>
      <p:nvGrpSpPr>
        <p:cNvPr id="1" name="Shape 97"/>
        <p:cNvGrpSpPr/>
        <p:nvPr/>
      </p:nvGrpSpPr>
      <p:grpSpPr>
        <a:xfrm>
          <a:off x="0" y="0"/>
          <a:ext cx="0" cy="0"/>
          <a:chOff x="0" y="0"/>
          <a:chExt cx="0" cy="0"/>
        </a:xfrm>
      </p:grpSpPr>
      <p:sp>
        <p:nvSpPr>
          <p:cNvPr id="99" name="Google Shape;99;p12"/>
          <p:cNvSpPr>
            <a:spLocks noGrp="1"/>
          </p:cNvSpPr>
          <p:nvPr>
            <p:ph type="pic" idx="2"/>
          </p:nvPr>
        </p:nvSpPr>
        <p:spPr>
          <a:xfrm>
            <a:off x="0" y="1371601"/>
            <a:ext cx="12192000" cy="3657600"/>
          </a:xfrm>
          <a:prstGeom prst="rect">
            <a:avLst/>
          </a:prstGeom>
          <a:solidFill>
            <a:srgbClr val="7F7F7F"/>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0" name="Google Shape;100;p12"/>
          <p:cNvSpPr txBox="1">
            <a:spLocks noGrp="1"/>
          </p:cNvSpPr>
          <p:nvPr>
            <p:ph type="ctrTitle"/>
          </p:nvPr>
        </p:nvSpPr>
        <p:spPr>
          <a:xfrm>
            <a:off x="1163452" y="5207651"/>
            <a:ext cx="9865096" cy="1067644"/>
          </a:xfrm>
          <a:prstGeom prst="rect">
            <a:avLst/>
          </a:prstGeom>
          <a:noFill/>
          <a:ln>
            <a:noFill/>
          </a:ln>
        </p:spPr>
        <p:txBody>
          <a:bodyPr spcFirstLastPara="1" wrap="square" lIns="274300" tIns="45700" rIns="274300" bIns="45700" anchor="ctr" anchorCtr="0">
            <a:noAutofit/>
          </a:bodyPr>
          <a:lstStyle>
            <a:lvl1pPr lvl="0" algn="ctr">
              <a:lnSpc>
                <a:spcPct val="90000"/>
              </a:lnSpc>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2"/>
          <p:cNvSpPr txBox="1">
            <a:spLocks noGrp="1"/>
          </p:cNvSpPr>
          <p:nvPr>
            <p:ph type="subTitle" idx="1"/>
          </p:nvPr>
        </p:nvSpPr>
        <p:spPr>
          <a:xfrm>
            <a:off x="1163452" y="6165304"/>
            <a:ext cx="9865096" cy="480131"/>
          </a:xfrm>
          <a:prstGeom prst="rect">
            <a:avLst/>
          </a:prstGeom>
          <a:noFill/>
          <a:ln>
            <a:noFill/>
          </a:ln>
        </p:spPr>
        <p:txBody>
          <a:bodyPr spcFirstLastPara="1" wrap="square" lIns="274300" tIns="45700" rIns="274300" bIns="45700" anchor="t" anchorCtr="0">
            <a:noAutofit/>
          </a:bodyPr>
          <a:lstStyle>
            <a:lvl1pPr lvl="0" algn="ctr">
              <a:lnSpc>
                <a:spcPct val="90000"/>
              </a:lnSpc>
              <a:spcBef>
                <a:spcPts val="1000"/>
              </a:spcBef>
              <a:spcAft>
                <a:spcPts val="0"/>
              </a:spcAft>
              <a:buClr>
                <a:srgbClr val="FFD6BF"/>
              </a:buClr>
              <a:buSzPts val="2800"/>
              <a:buNone/>
              <a:defRPr sz="2800">
                <a:solidFill>
                  <a:srgbClr val="FFD6BF"/>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3245085147"/>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matchingName="Transition Slide 9">
  <p:cSld name="Transition Slide 9">
    <p:spTree>
      <p:nvGrpSpPr>
        <p:cNvPr id="1" name="Shape 102"/>
        <p:cNvGrpSpPr/>
        <p:nvPr/>
      </p:nvGrpSpPr>
      <p:grpSpPr>
        <a:xfrm>
          <a:off x="0" y="0"/>
          <a:ext cx="0" cy="0"/>
          <a:chOff x="0" y="0"/>
          <a:chExt cx="0" cy="0"/>
        </a:xfrm>
      </p:grpSpPr>
      <p:sp>
        <p:nvSpPr>
          <p:cNvPr id="104" name="Google Shape;104;p13"/>
          <p:cNvSpPr>
            <a:spLocks noGrp="1"/>
          </p:cNvSpPr>
          <p:nvPr>
            <p:ph type="pic" idx="2"/>
          </p:nvPr>
        </p:nvSpPr>
        <p:spPr>
          <a:xfrm>
            <a:off x="0" y="1371601"/>
            <a:ext cx="12192000" cy="3657600"/>
          </a:xfrm>
          <a:prstGeom prst="rect">
            <a:avLst/>
          </a:prstGeom>
          <a:solidFill>
            <a:srgbClr val="7F7F7F"/>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5" name="Google Shape;105;p13"/>
          <p:cNvSpPr txBox="1">
            <a:spLocks noGrp="1"/>
          </p:cNvSpPr>
          <p:nvPr>
            <p:ph type="ctrTitle"/>
          </p:nvPr>
        </p:nvSpPr>
        <p:spPr>
          <a:xfrm>
            <a:off x="1163452" y="5207651"/>
            <a:ext cx="9865096" cy="1067644"/>
          </a:xfrm>
          <a:prstGeom prst="rect">
            <a:avLst/>
          </a:prstGeom>
          <a:noFill/>
          <a:ln>
            <a:noFill/>
          </a:ln>
        </p:spPr>
        <p:txBody>
          <a:bodyPr spcFirstLastPara="1" wrap="square" lIns="274300" tIns="45700" rIns="274300" bIns="45700" anchor="ctr" anchorCtr="0">
            <a:noAutofit/>
          </a:bodyPr>
          <a:lstStyle>
            <a:lvl1pPr lvl="0" algn="ctr">
              <a:lnSpc>
                <a:spcPct val="90000"/>
              </a:lnSpc>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3"/>
          <p:cNvSpPr txBox="1">
            <a:spLocks noGrp="1"/>
          </p:cNvSpPr>
          <p:nvPr>
            <p:ph type="subTitle" idx="1"/>
          </p:nvPr>
        </p:nvSpPr>
        <p:spPr>
          <a:xfrm>
            <a:off x="1163452" y="6165304"/>
            <a:ext cx="9865096" cy="480131"/>
          </a:xfrm>
          <a:prstGeom prst="rect">
            <a:avLst/>
          </a:prstGeom>
          <a:noFill/>
          <a:ln>
            <a:noFill/>
          </a:ln>
        </p:spPr>
        <p:txBody>
          <a:bodyPr spcFirstLastPara="1" wrap="square" lIns="274300" tIns="45700" rIns="274300" bIns="45700" anchor="t" anchorCtr="0">
            <a:noAutofit/>
          </a:bodyPr>
          <a:lstStyle>
            <a:lvl1pPr lvl="0" algn="ctr">
              <a:lnSpc>
                <a:spcPct val="90000"/>
              </a:lnSpc>
              <a:spcBef>
                <a:spcPts val="1000"/>
              </a:spcBef>
              <a:spcAft>
                <a:spcPts val="0"/>
              </a:spcAft>
              <a:buClr>
                <a:srgbClr val="C3BAB4"/>
              </a:buClr>
              <a:buSzPts val="2800"/>
              <a:buNone/>
              <a:defRPr sz="2800">
                <a:solidFill>
                  <a:srgbClr val="C3BAB4"/>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1005110573"/>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matchingName="Transition Slide 10">
  <p:cSld name="Transition Slide 10">
    <p:spTree>
      <p:nvGrpSpPr>
        <p:cNvPr id="1" name="Shape 107"/>
        <p:cNvGrpSpPr/>
        <p:nvPr/>
      </p:nvGrpSpPr>
      <p:grpSpPr>
        <a:xfrm>
          <a:off x="0" y="0"/>
          <a:ext cx="0" cy="0"/>
          <a:chOff x="0" y="0"/>
          <a:chExt cx="0" cy="0"/>
        </a:xfrm>
      </p:grpSpPr>
      <p:sp>
        <p:nvSpPr>
          <p:cNvPr id="109" name="Google Shape;109;p14"/>
          <p:cNvSpPr>
            <a:spLocks noGrp="1"/>
          </p:cNvSpPr>
          <p:nvPr>
            <p:ph type="pic" idx="2"/>
          </p:nvPr>
        </p:nvSpPr>
        <p:spPr>
          <a:xfrm>
            <a:off x="0" y="1371601"/>
            <a:ext cx="12192000" cy="3657600"/>
          </a:xfrm>
          <a:prstGeom prst="rect">
            <a:avLst/>
          </a:prstGeom>
          <a:solidFill>
            <a:srgbClr val="7F7F7F"/>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0" name="Google Shape;110;p14"/>
          <p:cNvSpPr txBox="1">
            <a:spLocks noGrp="1"/>
          </p:cNvSpPr>
          <p:nvPr>
            <p:ph type="ctrTitle"/>
          </p:nvPr>
        </p:nvSpPr>
        <p:spPr>
          <a:xfrm>
            <a:off x="1163452" y="5207651"/>
            <a:ext cx="9865096" cy="1067644"/>
          </a:xfrm>
          <a:prstGeom prst="rect">
            <a:avLst/>
          </a:prstGeom>
          <a:noFill/>
          <a:ln>
            <a:noFill/>
          </a:ln>
        </p:spPr>
        <p:txBody>
          <a:bodyPr spcFirstLastPara="1" wrap="square" lIns="274300" tIns="45700" rIns="274300" bIns="45700" anchor="ctr" anchorCtr="0">
            <a:noAutofit/>
          </a:bodyPr>
          <a:lstStyle>
            <a:lvl1pPr lvl="0" algn="ctr">
              <a:lnSpc>
                <a:spcPct val="90000"/>
              </a:lnSpc>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14"/>
          <p:cNvSpPr txBox="1">
            <a:spLocks noGrp="1"/>
          </p:cNvSpPr>
          <p:nvPr>
            <p:ph type="subTitle" idx="1"/>
          </p:nvPr>
        </p:nvSpPr>
        <p:spPr>
          <a:xfrm>
            <a:off x="1163452" y="6165304"/>
            <a:ext cx="9865096" cy="480131"/>
          </a:xfrm>
          <a:prstGeom prst="rect">
            <a:avLst/>
          </a:prstGeom>
          <a:noFill/>
          <a:ln>
            <a:noFill/>
          </a:ln>
        </p:spPr>
        <p:txBody>
          <a:bodyPr spcFirstLastPara="1" wrap="square" lIns="274300" tIns="45700" rIns="274300" bIns="45700" anchor="t" anchorCtr="0">
            <a:noAutofit/>
          </a:bodyPr>
          <a:lstStyle>
            <a:lvl1pPr lvl="0" algn="ctr">
              <a:lnSpc>
                <a:spcPct val="90000"/>
              </a:lnSpc>
              <a:spcBef>
                <a:spcPts val="1000"/>
              </a:spcBef>
              <a:spcAft>
                <a:spcPts val="0"/>
              </a:spcAft>
              <a:buClr>
                <a:srgbClr val="C3BAB4"/>
              </a:buClr>
              <a:buSzPts val="2800"/>
              <a:buNone/>
              <a:defRPr sz="2800">
                <a:solidFill>
                  <a:srgbClr val="C3BAB4"/>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291835225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matchingName="Transition Slide 11">
  <p:cSld name="Transition Slide 11">
    <p:spTree>
      <p:nvGrpSpPr>
        <p:cNvPr id="1" name="Shape 112"/>
        <p:cNvGrpSpPr/>
        <p:nvPr/>
      </p:nvGrpSpPr>
      <p:grpSpPr>
        <a:xfrm>
          <a:off x="0" y="0"/>
          <a:ext cx="0" cy="0"/>
          <a:chOff x="0" y="0"/>
          <a:chExt cx="0" cy="0"/>
        </a:xfrm>
      </p:grpSpPr>
      <p:sp>
        <p:nvSpPr>
          <p:cNvPr id="113" name="Google Shape;113;p15"/>
          <p:cNvSpPr txBox="1">
            <a:spLocks noGrp="1"/>
          </p:cNvSpPr>
          <p:nvPr>
            <p:ph type="ctrTitle"/>
          </p:nvPr>
        </p:nvSpPr>
        <p:spPr>
          <a:xfrm>
            <a:off x="3287688" y="4074661"/>
            <a:ext cx="8434459" cy="1067644"/>
          </a:xfrm>
          <a:prstGeom prst="rect">
            <a:avLst/>
          </a:prstGeom>
          <a:noFill/>
          <a:ln>
            <a:noFill/>
          </a:ln>
        </p:spPr>
        <p:txBody>
          <a:bodyPr spcFirstLastPara="1" wrap="square" lIns="274300" tIns="45700" rIns="0" bIns="45700" anchor="b" anchorCtr="0">
            <a:noAutofit/>
          </a:bodyPr>
          <a:lstStyle>
            <a:lvl1pPr lvl="0" algn="l">
              <a:lnSpc>
                <a:spcPct val="90000"/>
              </a:lnSpc>
              <a:spcBef>
                <a:spcPts val="0"/>
              </a:spcBef>
              <a:spcAft>
                <a:spcPts val="0"/>
              </a:spcAft>
              <a:buClr>
                <a:schemeClr val="accent2"/>
              </a:buClr>
              <a:buSzPts val="5400"/>
              <a:buFont typeface="Calibri"/>
              <a:buNone/>
              <a:defRPr sz="5400" b="1" cap="none">
                <a:solidFill>
                  <a:schemeClr val="accent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15"/>
          <p:cNvSpPr txBox="1">
            <a:spLocks noGrp="1"/>
          </p:cNvSpPr>
          <p:nvPr>
            <p:ph type="subTitle" idx="1"/>
          </p:nvPr>
        </p:nvSpPr>
        <p:spPr>
          <a:xfrm>
            <a:off x="3287688" y="5172813"/>
            <a:ext cx="8434459" cy="480131"/>
          </a:xfrm>
          <a:prstGeom prst="rect">
            <a:avLst/>
          </a:prstGeom>
          <a:noFill/>
          <a:ln>
            <a:noFill/>
          </a:ln>
        </p:spPr>
        <p:txBody>
          <a:bodyPr spcFirstLastPara="1" wrap="square" lIns="274300" tIns="45700" rIns="0" bIns="45700" anchor="t" anchorCtr="0">
            <a:noAutofit/>
          </a:bodyPr>
          <a:lstStyle>
            <a:lvl1pPr lvl="0" algn="l">
              <a:lnSpc>
                <a:spcPct val="90000"/>
              </a:lnSpc>
              <a:spcBef>
                <a:spcPts val="1000"/>
              </a:spcBef>
              <a:spcAft>
                <a:spcPts val="0"/>
              </a:spcAft>
              <a:buClr>
                <a:srgbClr val="9D9D8F"/>
              </a:buClr>
              <a:buSzPts val="2800"/>
              <a:buNone/>
              <a:defRPr sz="2800">
                <a:solidFill>
                  <a:srgbClr val="9D9D8F"/>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16" name="Google Shape;116;p15"/>
          <p:cNvSpPr>
            <a:spLocks noGrp="1"/>
          </p:cNvSpPr>
          <p:nvPr>
            <p:ph type="pic" idx="2"/>
          </p:nvPr>
        </p:nvSpPr>
        <p:spPr>
          <a:xfrm>
            <a:off x="1" y="0"/>
            <a:ext cx="7806889" cy="4723331"/>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8" name="Google Shape;118;p15"/>
          <p:cNvSpPr txBox="1">
            <a:spLocks noGrp="1"/>
          </p:cNvSpPr>
          <p:nvPr>
            <p:ph type="dt" idx="10"/>
          </p:nvPr>
        </p:nvSpPr>
        <p:spPr>
          <a:xfrm>
            <a:off x="569946" y="6356349"/>
            <a:ext cx="1931877" cy="365125"/>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5"/>
          <p:cNvSpPr txBox="1">
            <a:spLocks noGrp="1"/>
          </p:cNvSpPr>
          <p:nvPr>
            <p:ph type="ftr" idx="11"/>
          </p:nvPr>
        </p:nvSpPr>
        <p:spPr>
          <a:xfrm>
            <a:off x="3747555" y="6356350"/>
            <a:ext cx="564771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cap="none">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5"/>
          <p:cNvSpPr txBox="1">
            <a:spLocks noGrp="1"/>
          </p:cNvSpPr>
          <p:nvPr>
            <p:ph type="sldNum" idx="12"/>
          </p:nvPr>
        </p:nvSpPr>
        <p:spPr>
          <a:xfrm>
            <a:off x="10856835" y="6356350"/>
            <a:ext cx="86531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AEABAB"/>
                </a:solidFill>
                <a:latin typeface="Calibri"/>
                <a:ea typeface="Calibri"/>
                <a:cs typeface="Calibri"/>
                <a:sym typeface="Calibri"/>
              </a:defRPr>
            </a:lvl1pPr>
            <a:lvl2pPr marL="0" lvl="1" indent="0" algn="r">
              <a:spcBef>
                <a:spcPts val="0"/>
              </a:spcBef>
              <a:buNone/>
              <a:defRPr sz="1200">
                <a:solidFill>
                  <a:srgbClr val="AEABAB"/>
                </a:solidFill>
                <a:latin typeface="Calibri"/>
                <a:ea typeface="Calibri"/>
                <a:cs typeface="Calibri"/>
                <a:sym typeface="Calibri"/>
              </a:defRPr>
            </a:lvl2pPr>
            <a:lvl3pPr marL="0" lvl="2" indent="0" algn="r">
              <a:spcBef>
                <a:spcPts val="0"/>
              </a:spcBef>
              <a:buNone/>
              <a:defRPr sz="1200">
                <a:solidFill>
                  <a:srgbClr val="AEABAB"/>
                </a:solidFill>
                <a:latin typeface="Calibri"/>
                <a:ea typeface="Calibri"/>
                <a:cs typeface="Calibri"/>
                <a:sym typeface="Calibri"/>
              </a:defRPr>
            </a:lvl3pPr>
            <a:lvl4pPr marL="0" lvl="3" indent="0" algn="r">
              <a:spcBef>
                <a:spcPts val="0"/>
              </a:spcBef>
              <a:buNone/>
              <a:defRPr sz="1200">
                <a:solidFill>
                  <a:srgbClr val="AEABAB"/>
                </a:solidFill>
                <a:latin typeface="Calibri"/>
                <a:ea typeface="Calibri"/>
                <a:cs typeface="Calibri"/>
                <a:sym typeface="Calibri"/>
              </a:defRPr>
            </a:lvl4pPr>
            <a:lvl5pPr marL="0" lvl="4" indent="0" algn="r">
              <a:spcBef>
                <a:spcPts val="0"/>
              </a:spcBef>
              <a:buNone/>
              <a:defRPr sz="1200">
                <a:solidFill>
                  <a:srgbClr val="AEABAB"/>
                </a:solidFill>
                <a:latin typeface="Calibri"/>
                <a:ea typeface="Calibri"/>
                <a:cs typeface="Calibri"/>
                <a:sym typeface="Calibri"/>
              </a:defRPr>
            </a:lvl5pPr>
            <a:lvl6pPr marL="0" lvl="5" indent="0" algn="r">
              <a:spcBef>
                <a:spcPts val="0"/>
              </a:spcBef>
              <a:buNone/>
              <a:defRPr sz="1200">
                <a:solidFill>
                  <a:srgbClr val="AEABAB"/>
                </a:solidFill>
                <a:latin typeface="Calibri"/>
                <a:ea typeface="Calibri"/>
                <a:cs typeface="Calibri"/>
                <a:sym typeface="Calibri"/>
              </a:defRPr>
            </a:lvl6pPr>
            <a:lvl7pPr marL="0" lvl="6" indent="0" algn="r">
              <a:spcBef>
                <a:spcPts val="0"/>
              </a:spcBef>
              <a:buNone/>
              <a:defRPr sz="1200">
                <a:solidFill>
                  <a:srgbClr val="AEABAB"/>
                </a:solidFill>
                <a:latin typeface="Calibri"/>
                <a:ea typeface="Calibri"/>
                <a:cs typeface="Calibri"/>
                <a:sym typeface="Calibri"/>
              </a:defRPr>
            </a:lvl7pPr>
            <a:lvl8pPr marL="0" lvl="7" indent="0" algn="r">
              <a:spcBef>
                <a:spcPts val="0"/>
              </a:spcBef>
              <a:buNone/>
              <a:defRPr sz="1200">
                <a:solidFill>
                  <a:srgbClr val="AEABAB"/>
                </a:solidFill>
                <a:latin typeface="Calibri"/>
                <a:ea typeface="Calibri"/>
                <a:cs typeface="Calibri"/>
                <a:sym typeface="Calibri"/>
              </a:defRPr>
            </a:lvl8pPr>
            <a:lvl9pPr marL="0" lvl="8" indent="0" algn="r">
              <a:spcBef>
                <a:spcPts val="0"/>
              </a:spcBef>
              <a:buNone/>
              <a:defRPr sz="1200">
                <a:solidFill>
                  <a:srgbClr val="AEABA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195399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 pictur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59" y="1698832"/>
            <a:ext cx="3552841" cy="4286018"/>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8" name="Picture Placeholder 10"/>
          <p:cNvSpPr>
            <a:spLocks noGrp="1" noChangeAspect="1"/>
          </p:cNvSpPr>
          <p:nvPr>
            <p:ph type="pic" sz="quarter" idx="27"/>
          </p:nvPr>
        </p:nvSpPr>
        <p:spPr>
          <a:xfrm>
            <a:off x="8153399" y="1699007"/>
            <a:ext cx="3552841" cy="4286018"/>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1" name="Picture Placeholder 10"/>
          <p:cNvSpPr>
            <a:spLocks noGrp="1" noChangeAspect="1"/>
          </p:cNvSpPr>
          <p:nvPr>
            <p:ph type="pic" sz="quarter" idx="29"/>
          </p:nvPr>
        </p:nvSpPr>
        <p:spPr>
          <a:xfrm>
            <a:off x="4319579" y="1698831"/>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9" name="Picture Placeholder 10"/>
          <p:cNvSpPr>
            <a:spLocks noGrp="1" noChangeAspect="1"/>
          </p:cNvSpPr>
          <p:nvPr>
            <p:ph type="pic" sz="quarter" idx="31"/>
          </p:nvPr>
        </p:nvSpPr>
        <p:spPr>
          <a:xfrm>
            <a:off x="4319579" y="4027214"/>
            <a:ext cx="3552841" cy="1957811"/>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90820599"/>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129"/>
        <p:cNvGrpSpPr/>
        <p:nvPr/>
      </p:nvGrpSpPr>
      <p:grpSpPr>
        <a:xfrm>
          <a:off x="0" y="0"/>
          <a:ext cx="0" cy="0"/>
          <a:chOff x="0" y="0"/>
          <a:chExt cx="0" cy="0"/>
        </a:xfrm>
      </p:grpSpPr>
      <p:sp>
        <p:nvSpPr>
          <p:cNvPr id="131" name="Google Shape;131;p17"/>
          <p:cNvSpPr txBox="1">
            <a:spLocks noGrp="1"/>
          </p:cNvSpPr>
          <p:nvPr>
            <p:ph type="title"/>
          </p:nvPr>
        </p:nvSpPr>
        <p:spPr>
          <a:xfrm>
            <a:off x="838200" y="160337"/>
            <a:ext cx="9578280" cy="1325563"/>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dk2"/>
              </a:buClr>
              <a:buSzPts val="4400"/>
              <a:buFont typeface="Calibri"/>
              <a:buNone/>
              <a:defRPr b="1">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17"/>
          <p:cNvSpPr txBox="1">
            <a:spLocks noGrp="1"/>
          </p:cNvSpPr>
          <p:nvPr>
            <p:ph type="body" idx="1"/>
          </p:nvPr>
        </p:nvSpPr>
        <p:spPr>
          <a:xfrm>
            <a:off x="838200" y="1825625"/>
            <a:ext cx="10515600" cy="4351338"/>
          </a:xfrm>
          <a:prstGeom prst="rect">
            <a:avLst/>
          </a:prstGeom>
          <a:noFill/>
          <a:ln>
            <a:noFill/>
          </a:ln>
        </p:spPr>
        <p:txBody>
          <a:bodyPr spcFirstLastPara="1" wrap="square" lIns="0" tIns="45700" rIns="91425" bIns="45700" anchor="t" anchorCtr="0">
            <a:noAutofit/>
          </a:bodyPr>
          <a:lstStyle>
            <a:lvl1pPr marL="457200" lvl="0" indent="-482600" algn="l">
              <a:lnSpc>
                <a:spcPct val="90000"/>
              </a:lnSpc>
              <a:spcBef>
                <a:spcPts val="1000"/>
              </a:spcBef>
              <a:spcAft>
                <a:spcPts val="0"/>
              </a:spcAft>
              <a:buClr>
                <a:schemeClr val="accent3"/>
              </a:buClr>
              <a:buSzPts val="4000"/>
              <a:buChar char="•"/>
              <a:defRPr sz="4000">
                <a:solidFill>
                  <a:schemeClr val="accent3"/>
                </a:solidFill>
                <a:latin typeface="Calibri"/>
                <a:ea typeface="Calibri"/>
                <a:cs typeface="Calibri"/>
                <a:sym typeface="Calibri"/>
              </a:defRPr>
            </a:lvl1pPr>
            <a:lvl2pPr marL="914400" lvl="1" indent="-457200" algn="l">
              <a:lnSpc>
                <a:spcPct val="90000"/>
              </a:lnSpc>
              <a:spcBef>
                <a:spcPts val="1200"/>
              </a:spcBef>
              <a:spcAft>
                <a:spcPts val="0"/>
              </a:spcAft>
              <a:buClr>
                <a:schemeClr val="accent3"/>
              </a:buClr>
              <a:buSzPts val="3600"/>
              <a:buChar char="•"/>
              <a:defRPr sz="3600">
                <a:solidFill>
                  <a:schemeClr val="accent3"/>
                </a:solidFill>
                <a:latin typeface="Calibri"/>
                <a:ea typeface="Calibri"/>
                <a:cs typeface="Calibri"/>
                <a:sym typeface="Calibri"/>
              </a:defRPr>
            </a:lvl2pPr>
            <a:lvl3pPr marL="1371600" lvl="2" indent="-431800" algn="l">
              <a:lnSpc>
                <a:spcPct val="90000"/>
              </a:lnSpc>
              <a:spcBef>
                <a:spcPts val="1200"/>
              </a:spcBef>
              <a:spcAft>
                <a:spcPts val="0"/>
              </a:spcAft>
              <a:buClr>
                <a:schemeClr val="accent3"/>
              </a:buClr>
              <a:buSzPts val="3200"/>
              <a:buChar char="•"/>
              <a:defRPr sz="3200">
                <a:solidFill>
                  <a:schemeClr val="accent3"/>
                </a:solidFill>
                <a:latin typeface="Calibri"/>
                <a:ea typeface="Calibri"/>
                <a:cs typeface="Calibri"/>
                <a:sym typeface="Calibri"/>
              </a:defRPr>
            </a:lvl3pPr>
            <a:lvl4pPr marL="1828800" lvl="3" indent="-406400" algn="l">
              <a:lnSpc>
                <a:spcPct val="90000"/>
              </a:lnSpc>
              <a:spcBef>
                <a:spcPts val="1200"/>
              </a:spcBef>
              <a:spcAft>
                <a:spcPts val="0"/>
              </a:spcAft>
              <a:buClr>
                <a:schemeClr val="accent3"/>
              </a:buClr>
              <a:buSzPts val="2800"/>
              <a:buChar char="•"/>
              <a:defRPr sz="2800">
                <a:solidFill>
                  <a:schemeClr val="accent3"/>
                </a:solidFill>
                <a:latin typeface="Calibri"/>
                <a:ea typeface="Calibri"/>
                <a:cs typeface="Calibri"/>
                <a:sym typeface="Calibri"/>
              </a:defRPr>
            </a:lvl4pPr>
            <a:lvl5pPr marL="2286000" lvl="4" indent="-406400" algn="l">
              <a:lnSpc>
                <a:spcPct val="90000"/>
              </a:lnSpc>
              <a:spcBef>
                <a:spcPts val="1200"/>
              </a:spcBef>
              <a:spcAft>
                <a:spcPts val="0"/>
              </a:spcAft>
              <a:buClr>
                <a:schemeClr val="accent3"/>
              </a:buClr>
              <a:buSzPts val="2800"/>
              <a:buChar char="•"/>
              <a:defRPr sz="2800">
                <a:solidFill>
                  <a:schemeClr val="accent3"/>
                </a:solidFill>
                <a:latin typeface="Calibri"/>
                <a:ea typeface="Calibri"/>
                <a:cs typeface="Calibri"/>
                <a:sym typeface="Calibri"/>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17"/>
          <p:cNvSpPr txBox="1">
            <a:spLocks noGrp="1"/>
          </p:cNvSpPr>
          <p:nvPr>
            <p:ph type="dt" idx="10"/>
          </p:nvPr>
        </p:nvSpPr>
        <p:spPr>
          <a:xfrm>
            <a:off x="838200" y="6356350"/>
            <a:ext cx="1297360"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7"/>
          <p:cNvSpPr txBox="1">
            <a:spLocks noGrp="1"/>
          </p:cNvSpPr>
          <p:nvPr>
            <p:ph type="ftr" idx="11"/>
          </p:nvPr>
        </p:nvSpPr>
        <p:spPr>
          <a:xfrm>
            <a:off x="2638638" y="6356350"/>
            <a:ext cx="6914724" cy="365125"/>
          </a:xfrm>
          <a:prstGeom prst="rect">
            <a:avLst/>
          </a:prstGeom>
          <a:noFill/>
          <a:ln>
            <a:noFill/>
          </a:ln>
        </p:spPr>
        <p:txBody>
          <a:bodyPr spcFirstLastPara="1" wrap="square" lIns="91425" tIns="45700" rIns="365750" bIns="45700" anchor="ctr" anchorCtr="0">
            <a:noAutofit/>
          </a:bodyPr>
          <a:lstStyle>
            <a:lvl1pPr lvl="0" algn="ctr">
              <a:spcBef>
                <a:spcPts val="0"/>
              </a:spcBef>
              <a:spcAft>
                <a:spcPts val="0"/>
              </a:spcAft>
              <a:buSzPts val="1400"/>
              <a:buNone/>
              <a:defRPr>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sldNum" idx="12"/>
          </p:nvPr>
        </p:nvSpPr>
        <p:spPr>
          <a:xfrm>
            <a:off x="10488488" y="6356350"/>
            <a:ext cx="865312"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sz="1200">
                <a:solidFill>
                  <a:schemeClr val="accent2"/>
                </a:solidFill>
                <a:latin typeface="Calibri"/>
                <a:ea typeface="Calibri"/>
                <a:cs typeface="Calibri"/>
                <a:sym typeface="Calibri"/>
              </a:defRPr>
            </a:lvl1pPr>
            <a:lvl2pPr marL="0" lvl="1" indent="0" algn="r">
              <a:spcBef>
                <a:spcPts val="0"/>
              </a:spcBef>
              <a:buNone/>
              <a:defRPr sz="1200">
                <a:solidFill>
                  <a:schemeClr val="accent2"/>
                </a:solidFill>
                <a:latin typeface="Calibri"/>
                <a:ea typeface="Calibri"/>
                <a:cs typeface="Calibri"/>
                <a:sym typeface="Calibri"/>
              </a:defRPr>
            </a:lvl2pPr>
            <a:lvl3pPr marL="0" lvl="2" indent="0" algn="r">
              <a:spcBef>
                <a:spcPts val="0"/>
              </a:spcBef>
              <a:buNone/>
              <a:defRPr sz="1200">
                <a:solidFill>
                  <a:schemeClr val="accent2"/>
                </a:solidFill>
                <a:latin typeface="Calibri"/>
                <a:ea typeface="Calibri"/>
                <a:cs typeface="Calibri"/>
                <a:sym typeface="Calibri"/>
              </a:defRPr>
            </a:lvl3pPr>
            <a:lvl4pPr marL="0" lvl="3" indent="0" algn="r">
              <a:spcBef>
                <a:spcPts val="0"/>
              </a:spcBef>
              <a:buNone/>
              <a:defRPr sz="1200">
                <a:solidFill>
                  <a:schemeClr val="accent2"/>
                </a:solidFill>
                <a:latin typeface="Calibri"/>
                <a:ea typeface="Calibri"/>
                <a:cs typeface="Calibri"/>
                <a:sym typeface="Calibri"/>
              </a:defRPr>
            </a:lvl4pPr>
            <a:lvl5pPr marL="0" lvl="4" indent="0" algn="r">
              <a:spcBef>
                <a:spcPts val="0"/>
              </a:spcBef>
              <a:buNone/>
              <a:defRPr sz="1200">
                <a:solidFill>
                  <a:schemeClr val="accent2"/>
                </a:solidFill>
                <a:latin typeface="Calibri"/>
                <a:ea typeface="Calibri"/>
                <a:cs typeface="Calibri"/>
                <a:sym typeface="Calibri"/>
              </a:defRPr>
            </a:lvl5pPr>
            <a:lvl6pPr marL="0" lvl="5" indent="0" algn="r">
              <a:spcBef>
                <a:spcPts val="0"/>
              </a:spcBef>
              <a:buNone/>
              <a:defRPr sz="1200">
                <a:solidFill>
                  <a:schemeClr val="accent2"/>
                </a:solidFill>
                <a:latin typeface="Calibri"/>
                <a:ea typeface="Calibri"/>
                <a:cs typeface="Calibri"/>
                <a:sym typeface="Calibri"/>
              </a:defRPr>
            </a:lvl6pPr>
            <a:lvl7pPr marL="0" lvl="6" indent="0" algn="r">
              <a:spcBef>
                <a:spcPts val="0"/>
              </a:spcBef>
              <a:buNone/>
              <a:defRPr sz="1200">
                <a:solidFill>
                  <a:schemeClr val="accent2"/>
                </a:solidFill>
                <a:latin typeface="Calibri"/>
                <a:ea typeface="Calibri"/>
                <a:cs typeface="Calibri"/>
                <a:sym typeface="Calibri"/>
              </a:defRPr>
            </a:lvl7pPr>
            <a:lvl8pPr marL="0" lvl="7" indent="0" algn="r">
              <a:spcBef>
                <a:spcPts val="0"/>
              </a:spcBef>
              <a:buNone/>
              <a:defRPr sz="1200">
                <a:solidFill>
                  <a:schemeClr val="accent2"/>
                </a:solidFill>
                <a:latin typeface="Calibri"/>
                <a:ea typeface="Calibri"/>
                <a:cs typeface="Calibri"/>
                <a:sym typeface="Calibri"/>
              </a:defRPr>
            </a:lvl8pPr>
            <a:lvl9pPr marL="0" lvl="8" indent="0" algn="r">
              <a:spcBef>
                <a:spcPts val="0"/>
              </a:spcBef>
              <a:buNone/>
              <a:defRPr sz="1200">
                <a:solidFill>
                  <a:schemeClr val="accen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10823729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matchingName="Title and 2 Columns">
  <p:cSld name="Title and 2 Columns">
    <p:spTree>
      <p:nvGrpSpPr>
        <p:cNvPr id="1" name="Shape 137"/>
        <p:cNvGrpSpPr/>
        <p:nvPr/>
      </p:nvGrpSpPr>
      <p:grpSpPr>
        <a:xfrm>
          <a:off x="0" y="0"/>
          <a:ext cx="0" cy="0"/>
          <a:chOff x="0" y="0"/>
          <a:chExt cx="0" cy="0"/>
        </a:xfrm>
      </p:grpSpPr>
      <p:sp>
        <p:nvSpPr>
          <p:cNvPr id="139" name="Google Shape;139;p18"/>
          <p:cNvSpPr txBox="1">
            <a:spLocks noGrp="1"/>
          </p:cNvSpPr>
          <p:nvPr>
            <p:ph type="title"/>
          </p:nvPr>
        </p:nvSpPr>
        <p:spPr>
          <a:xfrm>
            <a:off x="838200" y="160337"/>
            <a:ext cx="9578280" cy="1325563"/>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dk2"/>
              </a:buClr>
              <a:buSzPts val="4400"/>
              <a:buFont typeface="Calibri"/>
              <a:buNone/>
              <a:defRPr b="1">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18"/>
          <p:cNvSpPr txBox="1">
            <a:spLocks noGrp="1"/>
          </p:cNvSpPr>
          <p:nvPr>
            <p:ph type="dt" idx="10"/>
          </p:nvPr>
        </p:nvSpPr>
        <p:spPr>
          <a:xfrm>
            <a:off x="838200" y="6356350"/>
            <a:ext cx="1297360"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8"/>
          <p:cNvSpPr txBox="1">
            <a:spLocks noGrp="1"/>
          </p:cNvSpPr>
          <p:nvPr>
            <p:ph type="ftr" idx="11"/>
          </p:nvPr>
        </p:nvSpPr>
        <p:spPr>
          <a:xfrm>
            <a:off x="2638638" y="6356350"/>
            <a:ext cx="6914724" cy="365125"/>
          </a:xfrm>
          <a:prstGeom prst="rect">
            <a:avLst/>
          </a:prstGeom>
          <a:noFill/>
          <a:ln>
            <a:noFill/>
          </a:ln>
        </p:spPr>
        <p:txBody>
          <a:bodyPr spcFirstLastPara="1" wrap="square" lIns="91425" tIns="45700" rIns="365750" bIns="45700" anchor="ctr" anchorCtr="0">
            <a:noAutofit/>
          </a:bodyPr>
          <a:lstStyle>
            <a:lvl1pPr lvl="0" algn="ctr">
              <a:spcBef>
                <a:spcPts val="0"/>
              </a:spcBef>
              <a:spcAft>
                <a:spcPts val="0"/>
              </a:spcAft>
              <a:buSzPts val="1400"/>
              <a:buNone/>
              <a:defRPr>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8"/>
          <p:cNvSpPr txBox="1">
            <a:spLocks noGrp="1"/>
          </p:cNvSpPr>
          <p:nvPr>
            <p:ph type="sldNum" idx="12"/>
          </p:nvPr>
        </p:nvSpPr>
        <p:spPr>
          <a:xfrm>
            <a:off x="10488488" y="6356350"/>
            <a:ext cx="865312"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sz="1200">
                <a:solidFill>
                  <a:schemeClr val="accent2"/>
                </a:solidFill>
                <a:latin typeface="Calibri"/>
                <a:ea typeface="Calibri"/>
                <a:cs typeface="Calibri"/>
                <a:sym typeface="Calibri"/>
              </a:defRPr>
            </a:lvl1pPr>
            <a:lvl2pPr marL="0" lvl="1" indent="0" algn="r">
              <a:spcBef>
                <a:spcPts val="0"/>
              </a:spcBef>
              <a:buNone/>
              <a:defRPr sz="1200">
                <a:solidFill>
                  <a:schemeClr val="accent2"/>
                </a:solidFill>
                <a:latin typeface="Calibri"/>
                <a:ea typeface="Calibri"/>
                <a:cs typeface="Calibri"/>
                <a:sym typeface="Calibri"/>
              </a:defRPr>
            </a:lvl2pPr>
            <a:lvl3pPr marL="0" lvl="2" indent="0" algn="r">
              <a:spcBef>
                <a:spcPts val="0"/>
              </a:spcBef>
              <a:buNone/>
              <a:defRPr sz="1200">
                <a:solidFill>
                  <a:schemeClr val="accent2"/>
                </a:solidFill>
                <a:latin typeface="Calibri"/>
                <a:ea typeface="Calibri"/>
                <a:cs typeface="Calibri"/>
                <a:sym typeface="Calibri"/>
              </a:defRPr>
            </a:lvl3pPr>
            <a:lvl4pPr marL="0" lvl="3" indent="0" algn="r">
              <a:spcBef>
                <a:spcPts val="0"/>
              </a:spcBef>
              <a:buNone/>
              <a:defRPr sz="1200">
                <a:solidFill>
                  <a:schemeClr val="accent2"/>
                </a:solidFill>
                <a:latin typeface="Calibri"/>
                <a:ea typeface="Calibri"/>
                <a:cs typeface="Calibri"/>
                <a:sym typeface="Calibri"/>
              </a:defRPr>
            </a:lvl4pPr>
            <a:lvl5pPr marL="0" lvl="4" indent="0" algn="r">
              <a:spcBef>
                <a:spcPts val="0"/>
              </a:spcBef>
              <a:buNone/>
              <a:defRPr sz="1200">
                <a:solidFill>
                  <a:schemeClr val="accent2"/>
                </a:solidFill>
                <a:latin typeface="Calibri"/>
                <a:ea typeface="Calibri"/>
                <a:cs typeface="Calibri"/>
                <a:sym typeface="Calibri"/>
              </a:defRPr>
            </a:lvl5pPr>
            <a:lvl6pPr marL="0" lvl="5" indent="0" algn="r">
              <a:spcBef>
                <a:spcPts val="0"/>
              </a:spcBef>
              <a:buNone/>
              <a:defRPr sz="1200">
                <a:solidFill>
                  <a:schemeClr val="accent2"/>
                </a:solidFill>
                <a:latin typeface="Calibri"/>
                <a:ea typeface="Calibri"/>
                <a:cs typeface="Calibri"/>
                <a:sym typeface="Calibri"/>
              </a:defRPr>
            </a:lvl6pPr>
            <a:lvl7pPr marL="0" lvl="6" indent="0" algn="r">
              <a:spcBef>
                <a:spcPts val="0"/>
              </a:spcBef>
              <a:buNone/>
              <a:defRPr sz="1200">
                <a:solidFill>
                  <a:schemeClr val="accent2"/>
                </a:solidFill>
                <a:latin typeface="Calibri"/>
                <a:ea typeface="Calibri"/>
                <a:cs typeface="Calibri"/>
                <a:sym typeface="Calibri"/>
              </a:defRPr>
            </a:lvl7pPr>
            <a:lvl8pPr marL="0" lvl="7" indent="0" algn="r">
              <a:spcBef>
                <a:spcPts val="0"/>
              </a:spcBef>
              <a:buNone/>
              <a:defRPr sz="1200">
                <a:solidFill>
                  <a:schemeClr val="accent2"/>
                </a:solidFill>
                <a:latin typeface="Calibri"/>
                <a:ea typeface="Calibri"/>
                <a:cs typeface="Calibri"/>
                <a:sym typeface="Calibri"/>
              </a:defRPr>
            </a:lvl8pPr>
            <a:lvl9pPr marL="0" lvl="8" indent="0" algn="r">
              <a:spcBef>
                <a:spcPts val="0"/>
              </a:spcBef>
              <a:buNone/>
              <a:defRPr sz="1200">
                <a:solidFill>
                  <a:schemeClr val="accen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4" name="Google Shape;144;p18"/>
          <p:cNvSpPr txBox="1">
            <a:spLocks noGrp="1"/>
          </p:cNvSpPr>
          <p:nvPr>
            <p:ph type="body" idx="1"/>
          </p:nvPr>
        </p:nvSpPr>
        <p:spPr>
          <a:xfrm>
            <a:off x="838200" y="1825625"/>
            <a:ext cx="5041776" cy="4351338"/>
          </a:xfrm>
          <a:prstGeom prst="rect">
            <a:avLst/>
          </a:prstGeom>
          <a:noFill/>
          <a:ln>
            <a:noFill/>
          </a:ln>
        </p:spPr>
        <p:txBody>
          <a:bodyPr spcFirstLastPara="1" wrap="square" lIns="0" tIns="45700" rIns="91425" bIns="45700" anchor="t" anchorCtr="0">
            <a:noAutofit/>
          </a:bodyPr>
          <a:lstStyle>
            <a:lvl1pPr marL="457200" lvl="0" indent="-431800" algn="l">
              <a:lnSpc>
                <a:spcPct val="90000"/>
              </a:lnSpc>
              <a:spcBef>
                <a:spcPts val="1000"/>
              </a:spcBef>
              <a:spcAft>
                <a:spcPts val="0"/>
              </a:spcAft>
              <a:buClr>
                <a:schemeClr val="accent3"/>
              </a:buClr>
              <a:buSzPts val="3200"/>
              <a:buChar char="•"/>
              <a:defRPr sz="3200">
                <a:solidFill>
                  <a:schemeClr val="accent3"/>
                </a:solidFill>
                <a:latin typeface="Calibri"/>
                <a:ea typeface="Calibri"/>
                <a:cs typeface="Calibri"/>
                <a:sym typeface="Calibri"/>
              </a:defRPr>
            </a:lvl1pPr>
            <a:lvl2pPr marL="914400" lvl="1" indent="-406400" algn="l">
              <a:lnSpc>
                <a:spcPct val="90000"/>
              </a:lnSpc>
              <a:spcBef>
                <a:spcPts val="1800"/>
              </a:spcBef>
              <a:spcAft>
                <a:spcPts val="0"/>
              </a:spcAft>
              <a:buClr>
                <a:schemeClr val="accent3"/>
              </a:buClr>
              <a:buSzPts val="2800"/>
              <a:buChar char="•"/>
              <a:defRPr sz="2800">
                <a:solidFill>
                  <a:schemeClr val="accent3"/>
                </a:solidFill>
                <a:latin typeface="Calibri"/>
                <a:ea typeface="Calibri"/>
                <a:cs typeface="Calibri"/>
                <a:sym typeface="Calibri"/>
              </a:defRPr>
            </a:lvl2pPr>
            <a:lvl3pPr marL="1371600" lvl="2" indent="-381000" algn="l">
              <a:lnSpc>
                <a:spcPct val="90000"/>
              </a:lnSpc>
              <a:spcBef>
                <a:spcPts val="1800"/>
              </a:spcBef>
              <a:spcAft>
                <a:spcPts val="0"/>
              </a:spcAft>
              <a:buClr>
                <a:schemeClr val="accent3"/>
              </a:buClr>
              <a:buSzPts val="2400"/>
              <a:buChar char="•"/>
              <a:defRPr sz="2400">
                <a:solidFill>
                  <a:schemeClr val="accent3"/>
                </a:solidFill>
                <a:latin typeface="Calibri"/>
                <a:ea typeface="Calibri"/>
                <a:cs typeface="Calibri"/>
                <a:sym typeface="Calibri"/>
              </a:defRPr>
            </a:lvl3pPr>
            <a:lvl4pPr marL="1828800" lvl="3" indent="-355600" algn="l">
              <a:lnSpc>
                <a:spcPct val="90000"/>
              </a:lnSpc>
              <a:spcBef>
                <a:spcPts val="1800"/>
              </a:spcBef>
              <a:spcAft>
                <a:spcPts val="0"/>
              </a:spcAft>
              <a:buClr>
                <a:schemeClr val="accent3"/>
              </a:buClr>
              <a:buSzPts val="2000"/>
              <a:buChar char="•"/>
              <a:defRPr sz="2000">
                <a:solidFill>
                  <a:schemeClr val="accent3"/>
                </a:solidFill>
                <a:latin typeface="Calibri"/>
                <a:ea typeface="Calibri"/>
                <a:cs typeface="Calibri"/>
                <a:sym typeface="Calibri"/>
              </a:defRPr>
            </a:lvl4pPr>
            <a:lvl5pPr marL="2286000" lvl="4" indent="-355600" algn="l">
              <a:lnSpc>
                <a:spcPct val="90000"/>
              </a:lnSpc>
              <a:spcBef>
                <a:spcPts val="1800"/>
              </a:spcBef>
              <a:spcAft>
                <a:spcPts val="0"/>
              </a:spcAft>
              <a:buClr>
                <a:schemeClr val="accent3"/>
              </a:buClr>
              <a:buSzPts val="2000"/>
              <a:buChar char="•"/>
              <a:defRPr sz="2000">
                <a:solidFill>
                  <a:schemeClr val="accent3"/>
                </a:solidFill>
                <a:latin typeface="Calibri"/>
                <a:ea typeface="Calibri"/>
                <a:cs typeface="Calibri"/>
                <a:sym typeface="Calibri"/>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8"/>
          <p:cNvSpPr txBox="1">
            <a:spLocks noGrp="1"/>
          </p:cNvSpPr>
          <p:nvPr>
            <p:ph type="body" idx="2"/>
          </p:nvPr>
        </p:nvSpPr>
        <p:spPr>
          <a:xfrm>
            <a:off x="6312024" y="1825625"/>
            <a:ext cx="5041776" cy="4351338"/>
          </a:xfrm>
          <a:prstGeom prst="rect">
            <a:avLst/>
          </a:prstGeom>
          <a:noFill/>
          <a:ln>
            <a:noFill/>
          </a:ln>
        </p:spPr>
        <p:txBody>
          <a:bodyPr spcFirstLastPara="1" wrap="square" lIns="0" tIns="45700" rIns="91425" bIns="45700" anchor="t" anchorCtr="0">
            <a:noAutofit/>
          </a:bodyPr>
          <a:lstStyle>
            <a:lvl1pPr marL="457200" lvl="0" indent="-431800" algn="l">
              <a:lnSpc>
                <a:spcPct val="90000"/>
              </a:lnSpc>
              <a:spcBef>
                <a:spcPts val="1000"/>
              </a:spcBef>
              <a:spcAft>
                <a:spcPts val="0"/>
              </a:spcAft>
              <a:buClr>
                <a:schemeClr val="accent3"/>
              </a:buClr>
              <a:buSzPts val="3200"/>
              <a:buChar char="•"/>
              <a:defRPr sz="3200">
                <a:solidFill>
                  <a:schemeClr val="accent3"/>
                </a:solidFill>
                <a:latin typeface="Calibri"/>
                <a:ea typeface="Calibri"/>
                <a:cs typeface="Calibri"/>
                <a:sym typeface="Calibri"/>
              </a:defRPr>
            </a:lvl1pPr>
            <a:lvl2pPr marL="914400" lvl="1" indent="-406400" algn="l">
              <a:lnSpc>
                <a:spcPct val="90000"/>
              </a:lnSpc>
              <a:spcBef>
                <a:spcPts val="1800"/>
              </a:spcBef>
              <a:spcAft>
                <a:spcPts val="0"/>
              </a:spcAft>
              <a:buClr>
                <a:schemeClr val="accent3"/>
              </a:buClr>
              <a:buSzPts val="2800"/>
              <a:buChar char="•"/>
              <a:defRPr sz="2800">
                <a:solidFill>
                  <a:schemeClr val="accent3"/>
                </a:solidFill>
                <a:latin typeface="Calibri"/>
                <a:ea typeface="Calibri"/>
                <a:cs typeface="Calibri"/>
                <a:sym typeface="Calibri"/>
              </a:defRPr>
            </a:lvl2pPr>
            <a:lvl3pPr marL="1371600" lvl="2" indent="-381000" algn="l">
              <a:lnSpc>
                <a:spcPct val="90000"/>
              </a:lnSpc>
              <a:spcBef>
                <a:spcPts val="1800"/>
              </a:spcBef>
              <a:spcAft>
                <a:spcPts val="0"/>
              </a:spcAft>
              <a:buClr>
                <a:schemeClr val="accent3"/>
              </a:buClr>
              <a:buSzPts val="2400"/>
              <a:buChar char="•"/>
              <a:defRPr sz="2400">
                <a:solidFill>
                  <a:schemeClr val="accent3"/>
                </a:solidFill>
                <a:latin typeface="Calibri"/>
                <a:ea typeface="Calibri"/>
                <a:cs typeface="Calibri"/>
                <a:sym typeface="Calibri"/>
              </a:defRPr>
            </a:lvl3pPr>
            <a:lvl4pPr marL="1828800" lvl="3" indent="-355600" algn="l">
              <a:lnSpc>
                <a:spcPct val="90000"/>
              </a:lnSpc>
              <a:spcBef>
                <a:spcPts val="1800"/>
              </a:spcBef>
              <a:spcAft>
                <a:spcPts val="0"/>
              </a:spcAft>
              <a:buClr>
                <a:schemeClr val="accent3"/>
              </a:buClr>
              <a:buSzPts val="2000"/>
              <a:buChar char="•"/>
              <a:defRPr sz="2000">
                <a:solidFill>
                  <a:schemeClr val="accent3"/>
                </a:solidFill>
                <a:latin typeface="Calibri"/>
                <a:ea typeface="Calibri"/>
                <a:cs typeface="Calibri"/>
                <a:sym typeface="Calibri"/>
              </a:defRPr>
            </a:lvl4pPr>
            <a:lvl5pPr marL="2286000" lvl="4" indent="-355600" algn="l">
              <a:lnSpc>
                <a:spcPct val="90000"/>
              </a:lnSpc>
              <a:spcBef>
                <a:spcPts val="1800"/>
              </a:spcBef>
              <a:spcAft>
                <a:spcPts val="0"/>
              </a:spcAft>
              <a:buClr>
                <a:schemeClr val="accent3"/>
              </a:buClr>
              <a:buSzPts val="2000"/>
              <a:buChar char="•"/>
              <a:defRPr sz="2000">
                <a:solidFill>
                  <a:schemeClr val="accent3"/>
                </a:solidFill>
                <a:latin typeface="Calibri"/>
                <a:ea typeface="Calibri"/>
                <a:cs typeface="Calibri"/>
                <a:sym typeface="Calibri"/>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06730249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matchingName="Full Picture">
  <p:cSld name="Full Picture">
    <p:spTree>
      <p:nvGrpSpPr>
        <p:cNvPr id="1" name="Shape 146"/>
        <p:cNvGrpSpPr/>
        <p:nvPr/>
      </p:nvGrpSpPr>
      <p:grpSpPr>
        <a:xfrm>
          <a:off x="0" y="0"/>
          <a:ext cx="0" cy="0"/>
          <a:chOff x="0" y="0"/>
          <a:chExt cx="0" cy="0"/>
        </a:xfrm>
      </p:grpSpPr>
      <p:sp>
        <p:nvSpPr>
          <p:cNvPr id="147" name="Google Shape;147;p19"/>
          <p:cNvSpPr>
            <a:spLocks noGrp="1"/>
          </p:cNvSpPr>
          <p:nvPr>
            <p:ph type="pic" idx="2"/>
          </p:nvPr>
        </p:nvSpPr>
        <p:spPr>
          <a:xfrm>
            <a:off x="1" y="-1"/>
            <a:ext cx="12191999" cy="685800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8" name="Google Shape;148;p19"/>
          <p:cNvSpPr txBox="1">
            <a:spLocks noGrp="1"/>
          </p:cNvSpPr>
          <p:nvPr>
            <p:ph type="ctrTitle"/>
          </p:nvPr>
        </p:nvSpPr>
        <p:spPr>
          <a:xfrm>
            <a:off x="5879976" y="4851128"/>
            <a:ext cx="5842171" cy="1067644"/>
          </a:xfrm>
          <a:prstGeom prst="rect">
            <a:avLst/>
          </a:prstGeom>
          <a:noFill/>
          <a:ln>
            <a:noFill/>
          </a:ln>
        </p:spPr>
        <p:txBody>
          <a:bodyPr spcFirstLastPara="1" wrap="square" lIns="274300" tIns="45700" rIns="0" bIns="45700" anchor="b" anchorCtr="0">
            <a:noAutofit/>
          </a:bodyPr>
          <a:lstStyle>
            <a:lvl1pPr lvl="0" algn="l">
              <a:lnSpc>
                <a:spcPct val="90000"/>
              </a:lnSpc>
              <a:spcBef>
                <a:spcPts val="0"/>
              </a:spcBef>
              <a:spcAft>
                <a:spcPts val="0"/>
              </a:spcAft>
              <a:buClr>
                <a:schemeClr val="accent2"/>
              </a:buClr>
              <a:buSzPts val="5400"/>
              <a:buFont typeface="Calibri"/>
              <a:buNone/>
              <a:defRPr sz="5400" b="1" cap="none">
                <a:solidFill>
                  <a:schemeClr val="accent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9"/>
          <p:cNvSpPr txBox="1">
            <a:spLocks noGrp="1"/>
          </p:cNvSpPr>
          <p:nvPr>
            <p:ph type="subTitle" idx="1"/>
          </p:nvPr>
        </p:nvSpPr>
        <p:spPr>
          <a:xfrm>
            <a:off x="5879976" y="5949280"/>
            <a:ext cx="5842171" cy="480131"/>
          </a:xfrm>
          <a:prstGeom prst="rect">
            <a:avLst/>
          </a:prstGeom>
          <a:noFill/>
          <a:ln>
            <a:noFill/>
          </a:ln>
        </p:spPr>
        <p:txBody>
          <a:bodyPr spcFirstLastPara="1" wrap="square" lIns="274300" tIns="45700" rIns="0" bIns="45700" anchor="t" anchorCtr="0">
            <a:noAutofit/>
          </a:bodyPr>
          <a:lstStyle>
            <a:lvl1pPr lvl="0" algn="l">
              <a:lnSpc>
                <a:spcPct val="90000"/>
              </a:lnSpc>
              <a:spcBef>
                <a:spcPts val="1000"/>
              </a:spcBef>
              <a:spcAft>
                <a:spcPts val="0"/>
              </a:spcAft>
              <a:buClr>
                <a:srgbClr val="9D9D8F"/>
              </a:buClr>
              <a:buSzPts val="2800"/>
              <a:buNone/>
              <a:defRPr sz="2800">
                <a:solidFill>
                  <a:srgbClr val="9D9D8F"/>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2049890979"/>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matchingName="Big - Dark">
  <p:cSld name="Big - Dark">
    <p:spTree>
      <p:nvGrpSpPr>
        <p:cNvPr id="1" name="Shape 150"/>
        <p:cNvGrpSpPr/>
        <p:nvPr/>
      </p:nvGrpSpPr>
      <p:grpSpPr>
        <a:xfrm>
          <a:off x="0" y="0"/>
          <a:ext cx="0" cy="0"/>
          <a:chOff x="0" y="0"/>
          <a:chExt cx="0" cy="0"/>
        </a:xfrm>
      </p:grpSpPr>
      <p:sp>
        <p:nvSpPr>
          <p:cNvPr id="154" name="Google Shape;154;p20"/>
          <p:cNvSpPr txBox="1">
            <a:spLocks noGrp="1"/>
          </p:cNvSpPr>
          <p:nvPr>
            <p:ph type="title"/>
          </p:nvPr>
        </p:nvSpPr>
        <p:spPr>
          <a:xfrm>
            <a:off x="2511525" y="2580"/>
            <a:ext cx="7168950" cy="524451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7200"/>
              <a:buFont typeface="Calibri"/>
              <a:buNone/>
              <a:defRPr sz="372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20"/>
          <p:cNvSpPr txBox="1">
            <a:spLocks noGrp="1"/>
          </p:cNvSpPr>
          <p:nvPr>
            <p:ph type="body" idx="1"/>
          </p:nvPr>
        </p:nvSpPr>
        <p:spPr>
          <a:xfrm>
            <a:off x="2809875" y="5565922"/>
            <a:ext cx="6572251" cy="790428"/>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accent2"/>
              </a:buClr>
              <a:buSzPts val="2400"/>
              <a:buNone/>
              <a:defRPr sz="2400">
                <a:solidFill>
                  <a:schemeClr val="accent2"/>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56" name="Google Shape;156;p20"/>
          <p:cNvSpPr txBox="1">
            <a:spLocks noGrp="1"/>
          </p:cNvSpPr>
          <p:nvPr>
            <p:ph type="body" idx="2"/>
          </p:nvPr>
        </p:nvSpPr>
        <p:spPr>
          <a:xfrm>
            <a:off x="4032250" y="4381100"/>
            <a:ext cx="4127500" cy="977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accent1"/>
              </a:buClr>
              <a:buSzPts val="5400"/>
              <a:buNone/>
              <a:defRPr sz="5400" b="1">
                <a:solidFill>
                  <a:schemeClr val="accent1"/>
                </a:solidFill>
              </a:defRPr>
            </a:lvl1pPr>
            <a:lvl2pPr marL="914400" lvl="1" indent="-228600" algn="ctr">
              <a:lnSpc>
                <a:spcPct val="90000"/>
              </a:lnSpc>
              <a:spcBef>
                <a:spcPts val="500"/>
              </a:spcBef>
              <a:spcAft>
                <a:spcPts val="0"/>
              </a:spcAft>
              <a:buClr>
                <a:schemeClr val="accent3"/>
              </a:buClr>
              <a:buSzPts val="4800"/>
              <a:buNone/>
              <a:defRPr sz="4800" b="1">
                <a:solidFill>
                  <a:schemeClr val="accent3"/>
                </a:solidFill>
              </a:defRPr>
            </a:lvl2pPr>
            <a:lvl3pPr marL="1371600" lvl="2" indent="-228600" algn="ctr">
              <a:lnSpc>
                <a:spcPct val="90000"/>
              </a:lnSpc>
              <a:spcBef>
                <a:spcPts val="500"/>
              </a:spcBef>
              <a:spcAft>
                <a:spcPts val="0"/>
              </a:spcAft>
              <a:buClr>
                <a:schemeClr val="accent3"/>
              </a:buClr>
              <a:buSzPts val="4400"/>
              <a:buNone/>
              <a:defRPr sz="4400" b="1">
                <a:solidFill>
                  <a:schemeClr val="accent3"/>
                </a:solidFill>
              </a:defRPr>
            </a:lvl3pPr>
            <a:lvl4pPr marL="1828800" lvl="3" indent="-228600" algn="ctr">
              <a:lnSpc>
                <a:spcPct val="90000"/>
              </a:lnSpc>
              <a:spcBef>
                <a:spcPts val="500"/>
              </a:spcBef>
              <a:spcAft>
                <a:spcPts val="0"/>
              </a:spcAft>
              <a:buClr>
                <a:schemeClr val="accent3"/>
              </a:buClr>
              <a:buSzPts val="4000"/>
              <a:buNone/>
              <a:defRPr sz="4000" b="1">
                <a:solidFill>
                  <a:schemeClr val="accent3"/>
                </a:solidFill>
              </a:defRPr>
            </a:lvl4pPr>
            <a:lvl5pPr marL="2286000" lvl="4" indent="-228600" algn="ctr">
              <a:lnSpc>
                <a:spcPct val="90000"/>
              </a:lnSpc>
              <a:spcBef>
                <a:spcPts val="500"/>
              </a:spcBef>
              <a:spcAft>
                <a:spcPts val="0"/>
              </a:spcAft>
              <a:buClr>
                <a:schemeClr val="accent3"/>
              </a:buClr>
              <a:buSzPts val="4000"/>
              <a:buNone/>
              <a:defRPr sz="4000" b="1">
                <a:solidFill>
                  <a:schemeClr val="accent3"/>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20"/>
          <p:cNvSpPr txBox="1">
            <a:spLocks noGrp="1"/>
          </p:cNvSpPr>
          <p:nvPr>
            <p:ph type="dt" idx="10"/>
          </p:nvPr>
        </p:nvSpPr>
        <p:spPr>
          <a:xfrm>
            <a:off x="838200" y="6356350"/>
            <a:ext cx="1297360"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solidFill>
                  <a:srgbClr val="67675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0"/>
          <p:cNvSpPr txBox="1">
            <a:spLocks noGrp="1"/>
          </p:cNvSpPr>
          <p:nvPr>
            <p:ph type="ftr" idx="11"/>
          </p:nvPr>
        </p:nvSpPr>
        <p:spPr>
          <a:xfrm>
            <a:off x="2638638" y="6356350"/>
            <a:ext cx="6914724" cy="365125"/>
          </a:xfrm>
          <a:prstGeom prst="rect">
            <a:avLst/>
          </a:prstGeom>
          <a:noFill/>
          <a:ln>
            <a:noFill/>
          </a:ln>
        </p:spPr>
        <p:txBody>
          <a:bodyPr spcFirstLastPara="1" wrap="square" lIns="91425" tIns="45700" rIns="365750" bIns="45700" anchor="ctr" anchorCtr="0">
            <a:noAutofit/>
          </a:bodyPr>
          <a:lstStyle>
            <a:lvl1pPr lvl="0" algn="ctr">
              <a:spcBef>
                <a:spcPts val="0"/>
              </a:spcBef>
              <a:spcAft>
                <a:spcPts val="0"/>
              </a:spcAft>
              <a:buSzPts val="1400"/>
              <a:buNone/>
              <a:defRPr>
                <a:solidFill>
                  <a:srgbClr val="67675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20"/>
          <p:cNvSpPr txBox="1">
            <a:spLocks noGrp="1"/>
          </p:cNvSpPr>
          <p:nvPr>
            <p:ph type="sldNum" idx="12"/>
          </p:nvPr>
        </p:nvSpPr>
        <p:spPr>
          <a:xfrm>
            <a:off x="10488488" y="6356350"/>
            <a:ext cx="865312"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sz="1200">
                <a:solidFill>
                  <a:srgbClr val="67675C"/>
                </a:solidFill>
                <a:latin typeface="Calibri"/>
                <a:ea typeface="Calibri"/>
                <a:cs typeface="Calibri"/>
                <a:sym typeface="Calibri"/>
              </a:defRPr>
            </a:lvl1pPr>
            <a:lvl2pPr marL="0" lvl="1" indent="0" algn="r">
              <a:spcBef>
                <a:spcPts val="0"/>
              </a:spcBef>
              <a:buNone/>
              <a:defRPr sz="1200">
                <a:solidFill>
                  <a:srgbClr val="67675C"/>
                </a:solidFill>
                <a:latin typeface="Calibri"/>
                <a:ea typeface="Calibri"/>
                <a:cs typeface="Calibri"/>
                <a:sym typeface="Calibri"/>
              </a:defRPr>
            </a:lvl2pPr>
            <a:lvl3pPr marL="0" lvl="2" indent="0" algn="r">
              <a:spcBef>
                <a:spcPts val="0"/>
              </a:spcBef>
              <a:buNone/>
              <a:defRPr sz="1200">
                <a:solidFill>
                  <a:srgbClr val="67675C"/>
                </a:solidFill>
                <a:latin typeface="Calibri"/>
                <a:ea typeface="Calibri"/>
                <a:cs typeface="Calibri"/>
                <a:sym typeface="Calibri"/>
              </a:defRPr>
            </a:lvl3pPr>
            <a:lvl4pPr marL="0" lvl="3" indent="0" algn="r">
              <a:spcBef>
                <a:spcPts val="0"/>
              </a:spcBef>
              <a:buNone/>
              <a:defRPr sz="1200">
                <a:solidFill>
                  <a:srgbClr val="67675C"/>
                </a:solidFill>
                <a:latin typeface="Calibri"/>
                <a:ea typeface="Calibri"/>
                <a:cs typeface="Calibri"/>
                <a:sym typeface="Calibri"/>
              </a:defRPr>
            </a:lvl4pPr>
            <a:lvl5pPr marL="0" lvl="4" indent="0" algn="r">
              <a:spcBef>
                <a:spcPts val="0"/>
              </a:spcBef>
              <a:buNone/>
              <a:defRPr sz="1200">
                <a:solidFill>
                  <a:srgbClr val="67675C"/>
                </a:solidFill>
                <a:latin typeface="Calibri"/>
                <a:ea typeface="Calibri"/>
                <a:cs typeface="Calibri"/>
                <a:sym typeface="Calibri"/>
              </a:defRPr>
            </a:lvl5pPr>
            <a:lvl6pPr marL="0" lvl="5" indent="0" algn="r">
              <a:spcBef>
                <a:spcPts val="0"/>
              </a:spcBef>
              <a:buNone/>
              <a:defRPr sz="1200">
                <a:solidFill>
                  <a:srgbClr val="67675C"/>
                </a:solidFill>
                <a:latin typeface="Calibri"/>
                <a:ea typeface="Calibri"/>
                <a:cs typeface="Calibri"/>
                <a:sym typeface="Calibri"/>
              </a:defRPr>
            </a:lvl6pPr>
            <a:lvl7pPr marL="0" lvl="6" indent="0" algn="r">
              <a:spcBef>
                <a:spcPts val="0"/>
              </a:spcBef>
              <a:buNone/>
              <a:defRPr sz="1200">
                <a:solidFill>
                  <a:srgbClr val="67675C"/>
                </a:solidFill>
                <a:latin typeface="Calibri"/>
                <a:ea typeface="Calibri"/>
                <a:cs typeface="Calibri"/>
                <a:sym typeface="Calibri"/>
              </a:defRPr>
            </a:lvl7pPr>
            <a:lvl8pPr marL="0" lvl="7" indent="0" algn="r">
              <a:spcBef>
                <a:spcPts val="0"/>
              </a:spcBef>
              <a:buNone/>
              <a:defRPr sz="1200">
                <a:solidFill>
                  <a:srgbClr val="67675C"/>
                </a:solidFill>
                <a:latin typeface="Calibri"/>
                <a:ea typeface="Calibri"/>
                <a:cs typeface="Calibri"/>
                <a:sym typeface="Calibri"/>
              </a:defRPr>
            </a:lvl8pPr>
            <a:lvl9pPr marL="0" lvl="8" indent="0" algn="r">
              <a:spcBef>
                <a:spcPts val="0"/>
              </a:spcBef>
              <a:buNone/>
              <a:defRPr sz="1200">
                <a:solidFill>
                  <a:srgbClr val="67675C"/>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4091991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matchingName="Quote - Dark">
  <p:cSld name="Quote - Dark">
    <p:spTree>
      <p:nvGrpSpPr>
        <p:cNvPr id="1" name="Shape 162"/>
        <p:cNvGrpSpPr/>
        <p:nvPr/>
      </p:nvGrpSpPr>
      <p:grpSpPr>
        <a:xfrm>
          <a:off x="0" y="0"/>
          <a:ext cx="0" cy="0"/>
          <a:chOff x="0" y="0"/>
          <a:chExt cx="0" cy="0"/>
        </a:xfrm>
      </p:grpSpPr>
      <p:sp>
        <p:nvSpPr>
          <p:cNvPr id="166" name="Google Shape;166;p21"/>
          <p:cNvSpPr txBox="1">
            <a:spLocks noGrp="1"/>
          </p:cNvSpPr>
          <p:nvPr>
            <p:ph type="body" idx="1"/>
          </p:nvPr>
        </p:nvSpPr>
        <p:spPr>
          <a:xfrm>
            <a:off x="838200" y="2036486"/>
            <a:ext cx="10515600" cy="3379551"/>
          </a:xfrm>
          <a:prstGeom prst="rect">
            <a:avLst/>
          </a:prstGeom>
          <a:noFill/>
          <a:ln>
            <a:noFill/>
          </a:ln>
        </p:spPr>
        <p:txBody>
          <a:bodyPr spcFirstLastPara="1" wrap="square" lIns="0" tIns="274300" rIns="0" bIns="0" anchor="ctr" anchorCtr="0">
            <a:noAutofit/>
          </a:bodyPr>
          <a:lstStyle>
            <a:lvl1pPr marL="457200" lvl="0" indent="-228600" algn="r">
              <a:lnSpc>
                <a:spcPct val="90000"/>
              </a:lnSpc>
              <a:spcBef>
                <a:spcPts val="1200"/>
              </a:spcBef>
              <a:spcAft>
                <a:spcPts val="0"/>
              </a:spcAft>
              <a:buClr>
                <a:schemeClr val="lt1"/>
              </a:buClr>
              <a:buSzPts val="7200"/>
              <a:buNone/>
              <a:defRPr sz="7200">
                <a:solidFill>
                  <a:schemeClr val="lt1"/>
                </a:solidFill>
                <a:latin typeface="Calibri"/>
                <a:ea typeface="Calibri"/>
                <a:cs typeface="Calibri"/>
                <a:sym typeface="Calibri"/>
              </a:defRPr>
            </a:lvl1pPr>
            <a:lvl2pPr marL="914400" lvl="1" indent="-228600" algn="ctr">
              <a:lnSpc>
                <a:spcPct val="90000"/>
              </a:lnSpc>
              <a:spcBef>
                <a:spcPts val="1200"/>
              </a:spcBef>
              <a:spcAft>
                <a:spcPts val="0"/>
              </a:spcAft>
              <a:buClr>
                <a:schemeClr val="lt1"/>
              </a:buClr>
              <a:buSzPts val="2800"/>
              <a:buNone/>
              <a:defRPr sz="2800">
                <a:solidFill>
                  <a:schemeClr val="lt1"/>
                </a:solidFill>
                <a:latin typeface="Roboto"/>
                <a:ea typeface="Roboto"/>
                <a:cs typeface="Roboto"/>
                <a:sym typeface="Roboto"/>
              </a:defRPr>
            </a:lvl2pPr>
            <a:lvl3pPr marL="1371600" lvl="2" indent="-228600" algn="ctr">
              <a:lnSpc>
                <a:spcPct val="90000"/>
              </a:lnSpc>
              <a:spcBef>
                <a:spcPts val="1200"/>
              </a:spcBef>
              <a:spcAft>
                <a:spcPts val="0"/>
              </a:spcAft>
              <a:buClr>
                <a:schemeClr val="lt1"/>
              </a:buClr>
              <a:buSzPts val="2400"/>
              <a:buNone/>
              <a:defRPr sz="2400">
                <a:solidFill>
                  <a:schemeClr val="lt1"/>
                </a:solidFill>
                <a:latin typeface="Roboto"/>
                <a:ea typeface="Roboto"/>
                <a:cs typeface="Roboto"/>
                <a:sym typeface="Roboto"/>
              </a:defRPr>
            </a:lvl3pPr>
            <a:lvl4pPr marL="1828800" lvl="3" indent="-228600" algn="ctr">
              <a:lnSpc>
                <a:spcPct val="90000"/>
              </a:lnSpc>
              <a:spcBef>
                <a:spcPts val="1200"/>
              </a:spcBef>
              <a:spcAft>
                <a:spcPts val="0"/>
              </a:spcAft>
              <a:buClr>
                <a:schemeClr val="lt1"/>
              </a:buClr>
              <a:buSzPts val="2000"/>
              <a:buNone/>
              <a:defRPr sz="2000">
                <a:solidFill>
                  <a:schemeClr val="lt1"/>
                </a:solidFill>
                <a:latin typeface="Roboto"/>
                <a:ea typeface="Roboto"/>
                <a:cs typeface="Roboto"/>
                <a:sym typeface="Roboto"/>
              </a:defRPr>
            </a:lvl4pPr>
            <a:lvl5pPr marL="2286000" lvl="4" indent="-228600" algn="ctr">
              <a:lnSpc>
                <a:spcPct val="90000"/>
              </a:lnSpc>
              <a:spcBef>
                <a:spcPts val="1200"/>
              </a:spcBef>
              <a:spcAft>
                <a:spcPts val="0"/>
              </a:spcAft>
              <a:buClr>
                <a:schemeClr val="lt1"/>
              </a:buClr>
              <a:buSzPts val="2000"/>
              <a:buNone/>
              <a:defRPr sz="2000">
                <a:solidFill>
                  <a:schemeClr val="lt1"/>
                </a:solidFill>
                <a:latin typeface="Roboto"/>
                <a:ea typeface="Roboto"/>
                <a:cs typeface="Roboto"/>
                <a:sym typeface="Robo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7" name="Google Shape;167;p21"/>
          <p:cNvSpPr txBox="1">
            <a:spLocks noGrp="1"/>
          </p:cNvSpPr>
          <p:nvPr>
            <p:ph type="body" idx="2"/>
          </p:nvPr>
        </p:nvSpPr>
        <p:spPr>
          <a:xfrm>
            <a:off x="838200" y="5416037"/>
            <a:ext cx="10515599" cy="504849"/>
          </a:xfrm>
          <a:prstGeom prst="rect">
            <a:avLst/>
          </a:prstGeom>
          <a:noFill/>
          <a:ln>
            <a:noFill/>
          </a:ln>
        </p:spPr>
        <p:txBody>
          <a:bodyPr spcFirstLastPara="1" wrap="square" lIns="91425" tIns="45700" rIns="91425" bIns="45700" anchor="b" anchorCtr="0">
            <a:noAutofit/>
          </a:bodyPr>
          <a:lstStyle>
            <a:lvl1pPr marL="457200" lvl="0" indent="-228600" algn="r">
              <a:lnSpc>
                <a:spcPct val="90000"/>
              </a:lnSpc>
              <a:spcBef>
                <a:spcPts val="1000"/>
              </a:spcBef>
              <a:spcAft>
                <a:spcPts val="0"/>
              </a:spcAft>
              <a:buClr>
                <a:srgbClr val="7F7F7F"/>
              </a:buClr>
              <a:buSzPts val="2800"/>
              <a:buNone/>
              <a:defRPr i="1">
                <a:solidFill>
                  <a:srgbClr val="7F7F7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21"/>
          <p:cNvSpPr txBox="1">
            <a:spLocks noGrp="1"/>
          </p:cNvSpPr>
          <p:nvPr>
            <p:ph type="dt" idx="10"/>
          </p:nvPr>
        </p:nvSpPr>
        <p:spPr>
          <a:xfrm>
            <a:off x="838200" y="6356350"/>
            <a:ext cx="1297360"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solidFill>
                  <a:srgbClr val="67675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21"/>
          <p:cNvSpPr txBox="1">
            <a:spLocks noGrp="1"/>
          </p:cNvSpPr>
          <p:nvPr>
            <p:ph type="ftr" idx="11"/>
          </p:nvPr>
        </p:nvSpPr>
        <p:spPr>
          <a:xfrm>
            <a:off x="2638638" y="6356350"/>
            <a:ext cx="6914724" cy="365125"/>
          </a:xfrm>
          <a:prstGeom prst="rect">
            <a:avLst/>
          </a:prstGeom>
          <a:noFill/>
          <a:ln>
            <a:noFill/>
          </a:ln>
        </p:spPr>
        <p:txBody>
          <a:bodyPr spcFirstLastPara="1" wrap="square" lIns="91425" tIns="45700" rIns="365750" bIns="45700" anchor="ctr" anchorCtr="0">
            <a:noAutofit/>
          </a:bodyPr>
          <a:lstStyle>
            <a:lvl1pPr lvl="0" algn="ctr">
              <a:spcBef>
                <a:spcPts val="0"/>
              </a:spcBef>
              <a:spcAft>
                <a:spcPts val="0"/>
              </a:spcAft>
              <a:buSzPts val="1400"/>
              <a:buNone/>
              <a:defRPr>
                <a:solidFill>
                  <a:srgbClr val="67675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21"/>
          <p:cNvSpPr txBox="1">
            <a:spLocks noGrp="1"/>
          </p:cNvSpPr>
          <p:nvPr>
            <p:ph type="sldNum" idx="12"/>
          </p:nvPr>
        </p:nvSpPr>
        <p:spPr>
          <a:xfrm>
            <a:off x="10488488" y="6356350"/>
            <a:ext cx="865312"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sz="1200">
                <a:solidFill>
                  <a:srgbClr val="67675C"/>
                </a:solidFill>
                <a:latin typeface="Calibri"/>
                <a:ea typeface="Calibri"/>
                <a:cs typeface="Calibri"/>
                <a:sym typeface="Calibri"/>
              </a:defRPr>
            </a:lvl1pPr>
            <a:lvl2pPr marL="0" lvl="1" indent="0" algn="r">
              <a:spcBef>
                <a:spcPts val="0"/>
              </a:spcBef>
              <a:buNone/>
              <a:defRPr sz="1200">
                <a:solidFill>
                  <a:srgbClr val="67675C"/>
                </a:solidFill>
                <a:latin typeface="Calibri"/>
                <a:ea typeface="Calibri"/>
                <a:cs typeface="Calibri"/>
                <a:sym typeface="Calibri"/>
              </a:defRPr>
            </a:lvl2pPr>
            <a:lvl3pPr marL="0" lvl="2" indent="0" algn="r">
              <a:spcBef>
                <a:spcPts val="0"/>
              </a:spcBef>
              <a:buNone/>
              <a:defRPr sz="1200">
                <a:solidFill>
                  <a:srgbClr val="67675C"/>
                </a:solidFill>
                <a:latin typeface="Calibri"/>
                <a:ea typeface="Calibri"/>
                <a:cs typeface="Calibri"/>
                <a:sym typeface="Calibri"/>
              </a:defRPr>
            </a:lvl3pPr>
            <a:lvl4pPr marL="0" lvl="3" indent="0" algn="r">
              <a:spcBef>
                <a:spcPts val="0"/>
              </a:spcBef>
              <a:buNone/>
              <a:defRPr sz="1200">
                <a:solidFill>
                  <a:srgbClr val="67675C"/>
                </a:solidFill>
                <a:latin typeface="Calibri"/>
                <a:ea typeface="Calibri"/>
                <a:cs typeface="Calibri"/>
                <a:sym typeface="Calibri"/>
              </a:defRPr>
            </a:lvl4pPr>
            <a:lvl5pPr marL="0" lvl="4" indent="0" algn="r">
              <a:spcBef>
                <a:spcPts val="0"/>
              </a:spcBef>
              <a:buNone/>
              <a:defRPr sz="1200">
                <a:solidFill>
                  <a:srgbClr val="67675C"/>
                </a:solidFill>
                <a:latin typeface="Calibri"/>
                <a:ea typeface="Calibri"/>
                <a:cs typeface="Calibri"/>
                <a:sym typeface="Calibri"/>
              </a:defRPr>
            </a:lvl5pPr>
            <a:lvl6pPr marL="0" lvl="5" indent="0" algn="r">
              <a:spcBef>
                <a:spcPts val="0"/>
              </a:spcBef>
              <a:buNone/>
              <a:defRPr sz="1200">
                <a:solidFill>
                  <a:srgbClr val="67675C"/>
                </a:solidFill>
                <a:latin typeface="Calibri"/>
                <a:ea typeface="Calibri"/>
                <a:cs typeface="Calibri"/>
                <a:sym typeface="Calibri"/>
              </a:defRPr>
            </a:lvl6pPr>
            <a:lvl7pPr marL="0" lvl="6" indent="0" algn="r">
              <a:spcBef>
                <a:spcPts val="0"/>
              </a:spcBef>
              <a:buNone/>
              <a:defRPr sz="1200">
                <a:solidFill>
                  <a:srgbClr val="67675C"/>
                </a:solidFill>
                <a:latin typeface="Calibri"/>
                <a:ea typeface="Calibri"/>
                <a:cs typeface="Calibri"/>
                <a:sym typeface="Calibri"/>
              </a:defRPr>
            </a:lvl7pPr>
            <a:lvl8pPr marL="0" lvl="7" indent="0" algn="r">
              <a:spcBef>
                <a:spcPts val="0"/>
              </a:spcBef>
              <a:buNone/>
              <a:defRPr sz="1200">
                <a:solidFill>
                  <a:srgbClr val="67675C"/>
                </a:solidFill>
                <a:latin typeface="Calibri"/>
                <a:ea typeface="Calibri"/>
                <a:cs typeface="Calibri"/>
                <a:sym typeface="Calibri"/>
              </a:defRPr>
            </a:lvl8pPr>
            <a:lvl9pPr marL="0" lvl="8" indent="0" algn="r">
              <a:spcBef>
                <a:spcPts val="0"/>
              </a:spcBef>
              <a:buNone/>
              <a:defRPr sz="1200">
                <a:solidFill>
                  <a:srgbClr val="67675C"/>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6578383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matchingName="Picture and Title">
  <p:cSld name="Picture and Title">
    <p:spTree>
      <p:nvGrpSpPr>
        <p:cNvPr id="1" name="Shape 174"/>
        <p:cNvGrpSpPr/>
        <p:nvPr/>
      </p:nvGrpSpPr>
      <p:grpSpPr>
        <a:xfrm>
          <a:off x="0" y="0"/>
          <a:ext cx="0" cy="0"/>
          <a:chOff x="0" y="0"/>
          <a:chExt cx="0" cy="0"/>
        </a:xfrm>
      </p:grpSpPr>
      <p:sp>
        <p:nvSpPr>
          <p:cNvPr id="176" name="Google Shape;176;p22"/>
          <p:cNvSpPr>
            <a:spLocks noGrp="1"/>
          </p:cNvSpPr>
          <p:nvPr>
            <p:ph type="pic" idx="2"/>
          </p:nvPr>
        </p:nvSpPr>
        <p:spPr>
          <a:xfrm>
            <a:off x="0" y="0"/>
            <a:ext cx="12192000" cy="5029201"/>
          </a:xfrm>
          <a:prstGeom prst="rect">
            <a:avLst/>
          </a:prstGeom>
          <a:solidFill>
            <a:srgbClr val="7F7F7F"/>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7" name="Google Shape;177;p22"/>
          <p:cNvSpPr txBox="1">
            <a:spLocks noGrp="1"/>
          </p:cNvSpPr>
          <p:nvPr>
            <p:ph type="ctrTitle"/>
          </p:nvPr>
        </p:nvSpPr>
        <p:spPr>
          <a:xfrm>
            <a:off x="407368" y="5207650"/>
            <a:ext cx="11377264" cy="1533717"/>
          </a:xfrm>
          <a:prstGeom prst="rect">
            <a:avLst/>
          </a:prstGeom>
          <a:noFill/>
          <a:ln>
            <a:noFill/>
          </a:ln>
        </p:spPr>
        <p:txBody>
          <a:bodyPr spcFirstLastPara="1" wrap="square" lIns="274300" tIns="45700" rIns="274300" bIns="45700" anchor="ctr" anchorCtr="0">
            <a:noAutofit/>
          </a:bodyPr>
          <a:lstStyle>
            <a:lvl1pPr lvl="0" algn="ctr">
              <a:lnSpc>
                <a:spcPct val="90000"/>
              </a:lnSpc>
              <a:spcBef>
                <a:spcPts val="0"/>
              </a:spcBef>
              <a:spcAft>
                <a:spcPts val="0"/>
              </a:spcAft>
              <a:buClr>
                <a:schemeClr val="lt1"/>
              </a:buClr>
              <a:buSzPts val="4800"/>
              <a:buFont typeface="Calibri"/>
              <a:buNone/>
              <a:defRPr sz="48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278777431"/>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matchingName="Title and Description">
  <p:cSld name="Title and Description">
    <p:spTree>
      <p:nvGrpSpPr>
        <p:cNvPr id="1" name="Shape 178"/>
        <p:cNvGrpSpPr/>
        <p:nvPr/>
      </p:nvGrpSpPr>
      <p:grpSpPr>
        <a:xfrm>
          <a:off x="0" y="0"/>
          <a:ext cx="0" cy="0"/>
          <a:chOff x="0" y="0"/>
          <a:chExt cx="0" cy="0"/>
        </a:xfrm>
      </p:grpSpPr>
      <p:sp>
        <p:nvSpPr>
          <p:cNvPr id="180" name="Google Shape;180;p23"/>
          <p:cNvSpPr txBox="1">
            <a:spLocks noGrp="1"/>
          </p:cNvSpPr>
          <p:nvPr>
            <p:ph type="title"/>
          </p:nvPr>
        </p:nvSpPr>
        <p:spPr>
          <a:xfrm>
            <a:off x="838200" y="160337"/>
            <a:ext cx="9578280" cy="1325563"/>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dk2"/>
              </a:buClr>
              <a:buSzPts val="4400"/>
              <a:buFont typeface="Calibri"/>
              <a:buNone/>
              <a:defRPr b="1">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1" name="Google Shape;181;p23"/>
          <p:cNvSpPr txBox="1">
            <a:spLocks noGrp="1"/>
          </p:cNvSpPr>
          <p:nvPr>
            <p:ph type="dt" idx="10"/>
          </p:nvPr>
        </p:nvSpPr>
        <p:spPr>
          <a:xfrm>
            <a:off x="838200" y="6356350"/>
            <a:ext cx="1297360"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23"/>
          <p:cNvSpPr txBox="1">
            <a:spLocks noGrp="1"/>
          </p:cNvSpPr>
          <p:nvPr>
            <p:ph type="ftr" idx="11"/>
          </p:nvPr>
        </p:nvSpPr>
        <p:spPr>
          <a:xfrm>
            <a:off x="2638638" y="6356350"/>
            <a:ext cx="6914724" cy="365125"/>
          </a:xfrm>
          <a:prstGeom prst="rect">
            <a:avLst/>
          </a:prstGeom>
          <a:noFill/>
          <a:ln>
            <a:noFill/>
          </a:ln>
        </p:spPr>
        <p:txBody>
          <a:bodyPr spcFirstLastPara="1" wrap="square" lIns="91425" tIns="45700" rIns="365750" bIns="45700" anchor="ctr" anchorCtr="0">
            <a:noAutofit/>
          </a:bodyPr>
          <a:lstStyle>
            <a:lvl1pPr lvl="0" algn="ctr">
              <a:spcBef>
                <a:spcPts val="0"/>
              </a:spcBef>
              <a:spcAft>
                <a:spcPts val="0"/>
              </a:spcAft>
              <a:buSzPts val="1400"/>
              <a:buNone/>
              <a:defRPr>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23"/>
          <p:cNvSpPr txBox="1">
            <a:spLocks noGrp="1"/>
          </p:cNvSpPr>
          <p:nvPr>
            <p:ph type="sldNum" idx="12"/>
          </p:nvPr>
        </p:nvSpPr>
        <p:spPr>
          <a:xfrm>
            <a:off x="10488488" y="6356350"/>
            <a:ext cx="865312"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sz="1200">
                <a:solidFill>
                  <a:schemeClr val="accent2"/>
                </a:solidFill>
                <a:latin typeface="Calibri"/>
                <a:ea typeface="Calibri"/>
                <a:cs typeface="Calibri"/>
                <a:sym typeface="Calibri"/>
              </a:defRPr>
            </a:lvl1pPr>
            <a:lvl2pPr marL="0" lvl="1" indent="0" algn="r">
              <a:spcBef>
                <a:spcPts val="0"/>
              </a:spcBef>
              <a:buNone/>
              <a:defRPr sz="1200">
                <a:solidFill>
                  <a:schemeClr val="accent2"/>
                </a:solidFill>
                <a:latin typeface="Calibri"/>
                <a:ea typeface="Calibri"/>
                <a:cs typeface="Calibri"/>
                <a:sym typeface="Calibri"/>
              </a:defRPr>
            </a:lvl2pPr>
            <a:lvl3pPr marL="0" lvl="2" indent="0" algn="r">
              <a:spcBef>
                <a:spcPts val="0"/>
              </a:spcBef>
              <a:buNone/>
              <a:defRPr sz="1200">
                <a:solidFill>
                  <a:schemeClr val="accent2"/>
                </a:solidFill>
                <a:latin typeface="Calibri"/>
                <a:ea typeface="Calibri"/>
                <a:cs typeface="Calibri"/>
                <a:sym typeface="Calibri"/>
              </a:defRPr>
            </a:lvl3pPr>
            <a:lvl4pPr marL="0" lvl="3" indent="0" algn="r">
              <a:spcBef>
                <a:spcPts val="0"/>
              </a:spcBef>
              <a:buNone/>
              <a:defRPr sz="1200">
                <a:solidFill>
                  <a:schemeClr val="accent2"/>
                </a:solidFill>
                <a:latin typeface="Calibri"/>
                <a:ea typeface="Calibri"/>
                <a:cs typeface="Calibri"/>
                <a:sym typeface="Calibri"/>
              </a:defRPr>
            </a:lvl4pPr>
            <a:lvl5pPr marL="0" lvl="4" indent="0" algn="r">
              <a:spcBef>
                <a:spcPts val="0"/>
              </a:spcBef>
              <a:buNone/>
              <a:defRPr sz="1200">
                <a:solidFill>
                  <a:schemeClr val="accent2"/>
                </a:solidFill>
                <a:latin typeface="Calibri"/>
                <a:ea typeface="Calibri"/>
                <a:cs typeface="Calibri"/>
                <a:sym typeface="Calibri"/>
              </a:defRPr>
            </a:lvl5pPr>
            <a:lvl6pPr marL="0" lvl="5" indent="0" algn="r">
              <a:spcBef>
                <a:spcPts val="0"/>
              </a:spcBef>
              <a:buNone/>
              <a:defRPr sz="1200">
                <a:solidFill>
                  <a:schemeClr val="accent2"/>
                </a:solidFill>
                <a:latin typeface="Calibri"/>
                <a:ea typeface="Calibri"/>
                <a:cs typeface="Calibri"/>
                <a:sym typeface="Calibri"/>
              </a:defRPr>
            </a:lvl6pPr>
            <a:lvl7pPr marL="0" lvl="6" indent="0" algn="r">
              <a:spcBef>
                <a:spcPts val="0"/>
              </a:spcBef>
              <a:buNone/>
              <a:defRPr sz="1200">
                <a:solidFill>
                  <a:schemeClr val="accent2"/>
                </a:solidFill>
                <a:latin typeface="Calibri"/>
                <a:ea typeface="Calibri"/>
                <a:cs typeface="Calibri"/>
                <a:sym typeface="Calibri"/>
              </a:defRPr>
            </a:lvl7pPr>
            <a:lvl8pPr marL="0" lvl="7" indent="0" algn="r">
              <a:spcBef>
                <a:spcPts val="0"/>
              </a:spcBef>
              <a:buNone/>
              <a:defRPr sz="1200">
                <a:solidFill>
                  <a:schemeClr val="accent2"/>
                </a:solidFill>
                <a:latin typeface="Calibri"/>
                <a:ea typeface="Calibri"/>
                <a:cs typeface="Calibri"/>
                <a:sym typeface="Calibri"/>
              </a:defRPr>
            </a:lvl8pPr>
            <a:lvl9pPr marL="0" lvl="8" indent="0" algn="r">
              <a:spcBef>
                <a:spcPts val="0"/>
              </a:spcBef>
              <a:buNone/>
              <a:defRPr sz="1200">
                <a:solidFill>
                  <a:schemeClr val="accen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85" name="Google Shape;185;p23"/>
          <p:cNvSpPr txBox="1">
            <a:spLocks noGrp="1"/>
          </p:cNvSpPr>
          <p:nvPr>
            <p:ph type="body" idx="1"/>
          </p:nvPr>
        </p:nvSpPr>
        <p:spPr>
          <a:xfrm>
            <a:off x="838200" y="5589240"/>
            <a:ext cx="10515600" cy="626368"/>
          </a:xfrm>
          <a:prstGeom prst="rect">
            <a:avLst/>
          </a:prstGeom>
          <a:noFill/>
          <a:ln>
            <a:noFill/>
          </a:ln>
        </p:spPr>
        <p:txBody>
          <a:bodyPr spcFirstLastPara="1" wrap="square" lIns="91425" tIns="45700" rIns="91425" bIns="45700" anchor="b" anchorCtr="0">
            <a:noAutofit/>
          </a:bodyPr>
          <a:lstStyle>
            <a:lvl1pPr marL="457200" lvl="0" indent="-406400" algn="l">
              <a:lnSpc>
                <a:spcPct val="90000"/>
              </a:lnSpc>
              <a:spcBef>
                <a:spcPts val="1000"/>
              </a:spcBef>
              <a:spcAft>
                <a:spcPts val="0"/>
              </a:spcAft>
              <a:buClr>
                <a:schemeClr val="accent1"/>
              </a:buClr>
              <a:buSzPts val="2800"/>
              <a:buChar char="•"/>
              <a:defRPr>
                <a:solidFill>
                  <a:schemeClr val="accent1"/>
                </a:solidFill>
              </a:defRPr>
            </a:lvl1pPr>
            <a:lvl2pPr marL="914400" lvl="1" indent="-381000" algn="l">
              <a:lnSpc>
                <a:spcPct val="90000"/>
              </a:lnSpc>
              <a:spcBef>
                <a:spcPts val="500"/>
              </a:spcBef>
              <a:spcAft>
                <a:spcPts val="0"/>
              </a:spcAft>
              <a:buClr>
                <a:srgbClr val="595959"/>
              </a:buClr>
              <a:buSzPts val="2400"/>
              <a:buChar char="•"/>
              <a:defRPr>
                <a:solidFill>
                  <a:srgbClr val="595959"/>
                </a:solidFill>
              </a:defRPr>
            </a:lvl2pPr>
            <a:lvl3pPr marL="1371600" marR="0" lvl="2" indent="-355600" algn="l">
              <a:lnSpc>
                <a:spcPct val="90000"/>
              </a:lnSpc>
              <a:spcBef>
                <a:spcPts val="500"/>
              </a:spcBef>
              <a:spcAft>
                <a:spcPts val="0"/>
              </a:spcAft>
              <a:buClr>
                <a:srgbClr val="595959"/>
              </a:buClr>
              <a:buSzPts val="2000"/>
              <a:buFont typeface="Arial"/>
              <a:buChar char="•"/>
              <a:defRPr>
                <a:solidFill>
                  <a:srgbClr val="595959"/>
                </a:solidFill>
              </a:defRPr>
            </a:lvl3pPr>
            <a:lvl4pPr marL="1828800" lvl="3" indent="-342900" algn="l">
              <a:lnSpc>
                <a:spcPct val="90000"/>
              </a:lnSpc>
              <a:spcBef>
                <a:spcPts val="500"/>
              </a:spcBef>
              <a:spcAft>
                <a:spcPts val="0"/>
              </a:spcAft>
              <a:buClr>
                <a:srgbClr val="595959"/>
              </a:buClr>
              <a:buSzPts val="1800"/>
              <a:buChar char="•"/>
              <a:defRPr>
                <a:solidFill>
                  <a:srgbClr val="595959"/>
                </a:solidFill>
              </a:defRPr>
            </a:lvl4pPr>
            <a:lvl5pPr marL="2286000" lvl="4" indent="-342900" algn="l">
              <a:lnSpc>
                <a:spcPct val="90000"/>
              </a:lnSpc>
              <a:spcBef>
                <a:spcPts val="500"/>
              </a:spcBef>
              <a:spcAft>
                <a:spcPts val="0"/>
              </a:spcAft>
              <a:buClr>
                <a:srgbClr val="595959"/>
              </a:buClr>
              <a:buSzPts val="1800"/>
              <a:buChar char="•"/>
              <a:defRPr>
                <a:solidFill>
                  <a:srgbClr val="59595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210725330"/>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74675176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6437C02-0FE9-4694-A7B5-DAA2E7F92826}"/>
              </a:ext>
            </a:extLst>
          </p:cNvPr>
          <p:cNvSpPr>
            <a:spLocks noGrp="1"/>
          </p:cNvSpPr>
          <p:nvPr>
            <p:ph type="dt" sz="half" idx="10"/>
          </p:nvPr>
        </p:nvSpPr>
        <p:spPr/>
        <p:txBody>
          <a:bodyPr/>
          <a:lstStyle/>
          <a:p>
            <a:fld id="{93E9C760-6439-437F-BBB1-C3856724A8A8}" type="datetime1">
              <a:rPr lang="en-US" smtClean="0"/>
              <a:t>12/12/2019</a:t>
            </a:fld>
            <a:endParaRPr lang="en-US"/>
          </a:p>
        </p:txBody>
      </p:sp>
      <p:sp>
        <p:nvSpPr>
          <p:cNvPr id="5" name="Footer Placeholder 4">
            <a:extLst>
              <a:ext uri="{FF2B5EF4-FFF2-40B4-BE49-F238E27FC236}">
                <a16:creationId xmlns:a16="http://schemas.microsoft.com/office/drawing/2014/main" id="{B6259E44-CD78-4CC7-8AA4-C4FF8D368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3EE96-960C-45FC-BB52-209ED2441814}"/>
              </a:ext>
            </a:extLst>
          </p:cNvPr>
          <p:cNvSpPr>
            <a:spLocks noGrp="1"/>
          </p:cNvSpPr>
          <p:nvPr>
            <p:ph type="sldNum" sz="quarter" idx="12"/>
          </p:nvPr>
        </p:nvSpPr>
        <p:spPr/>
        <p:txBody>
          <a:bodyPr/>
          <a:lstStyle/>
          <a:p>
            <a:fld id="{313DEBBE-1EFA-4D2E-88F5-083B206EF4A4}" type="slidenum">
              <a:rPr lang="en-US" smtClean="0"/>
              <a:t>‹#›</a:t>
            </a:fld>
            <a:endParaRPr lang="en-US"/>
          </a:p>
        </p:txBody>
      </p:sp>
    </p:spTree>
    <p:extLst>
      <p:ext uri="{BB962C8B-B14F-4D97-AF65-F5344CB8AC3E}">
        <p14:creationId xmlns:p14="http://schemas.microsoft.com/office/powerpoint/2010/main" val="3459883210"/>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3E00-92D4-405C-9AF6-698B805D214C}"/>
              </a:ext>
            </a:extLst>
          </p:cNvPr>
          <p:cNvSpPr>
            <a:spLocks noGrp="1"/>
          </p:cNvSpPr>
          <p:nvPr userDrawn="1">
            <p:ph type="ctrTitle" hasCustomPrompt="1"/>
          </p:nvPr>
        </p:nvSpPr>
        <p:spPr>
          <a:xfrm>
            <a:off x="838200" y="2099405"/>
            <a:ext cx="5257800" cy="1329595"/>
          </a:xfrm>
        </p:spPr>
        <p:txBody>
          <a:bodyPr anchor="t"/>
          <a:lstStyle>
            <a:lvl1pPr algn="l">
              <a:defRPr sz="4800">
                <a:solidFill>
                  <a:srgbClr val="78CA8E"/>
                </a:solidFill>
              </a:defRPr>
            </a:lvl1pPr>
          </a:lstStyle>
          <a:p>
            <a:r>
              <a:rPr lang="en-US"/>
              <a:t>Click to edit Master title style.</a:t>
            </a:r>
            <a:endParaRPr lang="en-ID"/>
          </a:p>
        </p:txBody>
      </p:sp>
      <p:sp>
        <p:nvSpPr>
          <p:cNvPr id="3" name="Subtitle 2">
            <a:extLst>
              <a:ext uri="{FF2B5EF4-FFF2-40B4-BE49-F238E27FC236}">
                <a16:creationId xmlns:a16="http://schemas.microsoft.com/office/drawing/2014/main" id="{3191934B-4AF0-4CA7-A310-03DAC0EAF407}"/>
              </a:ext>
            </a:extLst>
          </p:cNvPr>
          <p:cNvSpPr>
            <a:spLocks noGrp="1"/>
          </p:cNvSpPr>
          <p:nvPr userDrawn="1">
            <p:ph type="subTitle" idx="1"/>
          </p:nvPr>
        </p:nvSpPr>
        <p:spPr>
          <a:xfrm>
            <a:off x="838200" y="3767868"/>
            <a:ext cx="5257800" cy="365125"/>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67744A4E-FEF6-4EEF-918F-FD460864628F}"/>
              </a:ext>
            </a:extLst>
          </p:cNvPr>
          <p:cNvSpPr>
            <a:spLocks noGrp="1"/>
          </p:cNvSpPr>
          <p:nvPr userDrawn="1">
            <p:ph type="dt" sz="half" idx="10"/>
          </p:nvPr>
        </p:nvSpPr>
        <p:spPr/>
        <p:txBody>
          <a:bodyPr/>
          <a:lstStyle/>
          <a:p>
            <a:fld id="{25EB2FBD-CAF4-4430-B83C-9565C8243382}" type="datetime1">
              <a:rPr lang="en-ID" smtClean="0"/>
              <a:t>12/12/2019</a:t>
            </a:fld>
            <a:endParaRPr lang="en-ID"/>
          </a:p>
        </p:txBody>
      </p:sp>
      <p:sp>
        <p:nvSpPr>
          <p:cNvPr id="5" name="Footer Placeholder 4">
            <a:extLst>
              <a:ext uri="{FF2B5EF4-FFF2-40B4-BE49-F238E27FC236}">
                <a16:creationId xmlns:a16="http://schemas.microsoft.com/office/drawing/2014/main" id="{36B98112-7E68-4448-A559-937EEC756B1C}"/>
              </a:ext>
            </a:extLst>
          </p:cNvPr>
          <p:cNvSpPr>
            <a:spLocks noGrp="1"/>
          </p:cNvSpPr>
          <p:nvPr userDrawn="1">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608FDAB-C7CA-4BF6-BE7B-DE4DEEA43BB0}"/>
              </a:ext>
            </a:extLst>
          </p:cNvPr>
          <p:cNvSpPr>
            <a:spLocks noGrp="1"/>
          </p:cNvSpPr>
          <p:nvPr userDrawn="1">
            <p:ph type="sldNum" sz="quarter" idx="12"/>
          </p:nvPr>
        </p:nvSpPr>
        <p:spPr/>
        <p:txBody>
          <a:bodyPr/>
          <a:lstStyle/>
          <a:p>
            <a:fld id="{FFA84B14-57FB-4834-9351-A79C9F9528A4}" type="slidenum">
              <a:rPr lang="en-ID" smtClean="0"/>
              <a:t>‹#›</a:t>
            </a:fld>
            <a:endParaRPr lang="en-ID"/>
          </a:p>
        </p:txBody>
      </p:sp>
    </p:spTree>
    <p:extLst>
      <p:ext uri="{BB962C8B-B14F-4D97-AF65-F5344CB8AC3E}">
        <p14:creationId xmlns:p14="http://schemas.microsoft.com/office/powerpoint/2010/main" val="293239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46EDD2E-AF6E-47DC-890C-D2B624409947}"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17115263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 pictur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59" y="1860857"/>
            <a:ext cx="3552841" cy="1957811"/>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3" name="Text Placeholder 29"/>
          <p:cNvSpPr>
            <a:spLocks noGrp="1"/>
          </p:cNvSpPr>
          <p:nvPr>
            <p:ph type="body" sz="quarter" idx="26" hasCustomPrompt="1"/>
          </p:nvPr>
        </p:nvSpPr>
        <p:spPr>
          <a:xfrm>
            <a:off x="4038600" y="1861032"/>
            <a:ext cx="1752600" cy="1957636"/>
          </a:xfrm>
          <a:solidFill>
            <a:schemeClr val="accent4"/>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8" name="Picture Placeholder 10"/>
          <p:cNvSpPr>
            <a:spLocks noGrp="1" noChangeAspect="1"/>
          </p:cNvSpPr>
          <p:nvPr>
            <p:ph type="pic" sz="quarter" idx="27"/>
          </p:nvPr>
        </p:nvSpPr>
        <p:spPr>
          <a:xfrm>
            <a:off x="6403960" y="1861032"/>
            <a:ext cx="5305441" cy="3915447"/>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1" name="Picture Placeholder 10"/>
          <p:cNvSpPr>
            <a:spLocks noGrp="1" noChangeAspect="1"/>
          </p:cNvSpPr>
          <p:nvPr>
            <p:ph type="pic" sz="quarter" idx="29"/>
          </p:nvPr>
        </p:nvSpPr>
        <p:spPr>
          <a:xfrm>
            <a:off x="2238359" y="3818668"/>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3" name="Text Placeholder 29"/>
          <p:cNvSpPr>
            <a:spLocks noGrp="1"/>
          </p:cNvSpPr>
          <p:nvPr>
            <p:ph type="body" sz="quarter" idx="30" hasCustomPrompt="1"/>
          </p:nvPr>
        </p:nvSpPr>
        <p:spPr>
          <a:xfrm>
            <a:off x="485759" y="3818843"/>
            <a:ext cx="1752600" cy="1957636"/>
          </a:xfrm>
          <a:solidFill>
            <a:schemeClr val="accent3"/>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21" name="Group 20"/>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733574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3C06-8F89-46C1-86B0-0DB7B7D7509F}"/>
              </a:ext>
            </a:extLst>
          </p:cNvPr>
          <p:cNvSpPr>
            <a:spLocks noGrp="1"/>
          </p:cNvSpPr>
          <p:nvPr>
            <p:ph type="title"/>
          </p:nvPr>
        </p:nvSpPr>
        <p:spPr/>
        <p:txBody>
          <a:bodyPr/>
          <a:lstStyle>
            <a:lvl1pPr algn="ctr">
              <a:defRPr/>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0EA9F60C-1255-4296-BA0C-09068E4695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3B1A13F-A6D3-43CA-9C20-82B8DC504B1B}"/>
              </a:ext>
            </a:extLst>
          </p:cNvPr>
          <p:cNvSpPr>
            <a:spLocks noGrp="1"/>
          </p:cNvSpPr>
          <p:nvPr>
            <p:ph type="dt" sz="half" idx="10"/>
          </p:nvPr>
        </p:nvSpPr>
        <p:spPr>
          <a:xfrm>
            <a:off x="838200" y="6446579"/>
            <a:ext cx="2743200" cy="184666"/>
          </a:xfrm>
        </p:spPr>
        <p:txBody>
          <a:bodyPr>
            <a:spAutoFit/>
          </a:bodyPr>
          <a:lstStyle/>
          <a:p>
            <a:fld id="{3139B0DA-6383-4BB8-B7B7-C12E87FBC99A}" type="datetime1">
              <a:rPr lang="en-ID" smtClean="0"/>
              <a:t>12/12/2019</a:t>
            </a:fld>
            <a:endParaRPr lang="en-ID"/>
          </a:p>
        </p:txBody>
      </p:sp>
      <p:sp>
        <p:nvSpPr>
          <p:cNvPr id="5" name="Footer Placeholder 4">
            <a:extLst>
              <a:ext uri="{FF2B5EF4-FFF2-40B4-BE49-F238E27FC236}">
                <a16:creationId xmlns:a16="http://schemas.microsoft.com/office/drawing/2014/main" id="{10C8F75C-87EF-4F4A-8363-6A440740E6FE}"/>
              </a:ext>
            </a:extLst>
          </p:cNvPr>
          <p:cNvSpPr>
            <a:spLocks noGrp="1"/>
          </p:cNvSpPr>
          <p:nvPr>
            <p:ph type="ftr" sz="quarter" idx="11"/>
          </p:nvPr>
        </p:nvSpPr>
        <p:spPr>
          <a:xfrm>
            <a:off x="7712364" y="6446579"/>
            <a:ext cx="2955638" cy="184666"/>
          </a:xfrm>
        </p:spPr>
        <p:txBody>
          <a:bodyPr>
            <a:spAutoFit/>
          </a:bodyPr>
          <a:lstStyle>
            <a:lvl1pPr algn="r">
              <a:defRPr/>
            </a:lvl1pPr>
          </a:lstStyle>
          <a:p>
            <a:endParaRPr lang="en-ID"/>
          </a:p>
        </p:txBody>
      </p:sp>
      <p:sp>
        <p:nvSpPr>
          <p:cNvPr id="6" name="Slide Number Placeholder 5">
            <a:extLst>
              <a:ext uri="{FF2B5EF4-FFF2-40B4-BE49-F238E27FC236}">
                <a16:creationId xmlns:a16="http://schemas.microsoft.com/office/drawing/2014/main" id="{18215429-0732-4323-A3EE-9529FB29A233}"/>
              </a:ext>
            </a:extLst>
          </p:cNvPr>
          <p:cNvSpPr>
            <a:spLocks noGrp="1"/>
          </p:cNvSpPr>
          <p:nvPr>
            <p:ph type="sldNum" sz="quarter" idx="12"/>
          </p:nvPr>
        </p:nvSpPr>
        <p:spPr>
          <a:xfrm>
            <a:off x="10798102" y="6400006"/>
            <a:ext cx="583406" cy="277812"/>
          </a:xfrm>
          <a:prstGeom prst="roundRect">
            <a:avLst>
              <a:gd name="adj" fmla="val 50000"/>
            </a:avLst>
          </a:prstGeom>
          <a:solidFill>
            <a:schemeClr val="accent1"/>
          </a:solidFill>
        </p:spPr>
        <p:txBody>
          <a:bodyPr/>
          <a:lstStyle>
            <a:lvl1pPr algn="ctr">
              <a:defRPr sz="1100">
                <a:solidFill>
                  <a:schemeClr val="bg1"/>
                </a:solidFill>
              </a:defRPr>
            </a:lvl1pPr>
          </a:lstStyle>
          <a:p>
            <a:fld id="{FFA84B14-57FB-4834-9351-A79C9F9528A4}" type="slidenum">
              <a:rPr lang="en-ID" smtClean="0"/>
              <a:pPr/>
              <a:t>‹#›</a:t>
            </a:fld>
            <a:endParaRPr lang="en-ID"/>
          </a:p>
        </p:txBody>
      </p:sp>
    </p:spTree>
    <p:extLst>
      <p:ext uri="{BB962C8B-B14F-4D97-AF65-F5344CB8AC3E}">
        <p14:creationId xmlns:p14="http://schemas.microsoft.com/office/powerpoint/2010/main" val="3922600314"/>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1E497-29A0-4F3A-91E0-0DED5AEF7D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8D3387-83CD-4D78-B550-250FDE1D9309}"/>
              </a:ext>
            </a:extLst>
          </p:cNvPr>
          <p:cNvSpPr>
            <a:spLocks noGrp="1"/>
          </p:cNvSpPr>
          <p:nvPr>
            <p:ph type="dt" sz="half" idx="10"/>
          </p:nvPr>
        </p:nvSpPr>
        <p:spPr/>
        <p:txBody>
          <a:bodyPr/>
          <a:lstStyle/>
          <a:p>
            <a:fld id="{09D76C58-00CA-4D2B-AAAB-9FFB11CBFC3B}" type="datetime1">
              <a:rPr lang="en-ID" smtClean="0"/>
              <a:t>12/12/2019</a:t>
            </a:fld>
            <a:endParaRPr lang="en-ID"/>
          </a:p>
        </p:txBody>
      </p:sp>
      <p:sp>
        <p:nvSpPr>
          <p:cNvPr id="4" name="Footer Placeholder 3">
            <a:extLst>
              <a:ext uri="{FF2B5EF4-FFF2-40B4-BE49-F238E27FC236}">
                <a16:creationId xmlns:a16="http://schemas.microsoft.com/office/drawing/2014/main" id="{21DE8444-CCC9-4B47-A944-E5E530BA88A2}"/>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09971037-53C1-4E74-9BC8-91EA5CA393A3}"/>
              </a:ext>
            </a:extLst>
          </p:cNvPr>
          <p:cNvSpPr>
            <a:spLocks noGrp="1"/>
          </p:cNvSpPr>
          <p:nvPr>
            <p:ph type="sldNum" sz="quarter" idx="12"/>
          </p:nvPr>
        </p:nvSpPr>
        <p:spPr/>
        <p:txBody>
          <a:bodyPr/>
          <a:lstStyle/>
          <a:p>
            <a:fld id="{FFA84B14-57FB-4834-9351-A79C9F9528A4}" type="slidenum">
              <a:rPr lang="en-ID" smtClean="0"/>
              <a:t>‹#›</a:t>
            </a:fld>
            <a:endParaRPr lang="en-ID"/>
          </a:p>
        </p:txBody>
      </p:sp>
    </p:spTree>
    <p:extLst>
      <p:ext uri="{BB962C8B-B14F-4D97-AF65-F5344CB8AC3E}">
        <p14:creationId xmlns:p14="http://schemas.microsoft.com/office/powerpoint/2010/main" val="3097488887"/>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ACBE6-95F8-44C2-ACC0-9DFF45B8CC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B8D9E4B5-2B96-4FBC-94EC-C419127EC8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A024BE-C557-4F08-BAA3-FA296468C642}"/>
              </a:ext>
            </a:extLst>
          </p:cNvPr>
          <p:cNvSpPr>
            <a:spLocks noGrp="1"/>
          </p:cNvSpPr>
          <p:nvPr>
            <p:ph type="dt" sz="half" idx="10"/>
          </p:nvPr>
        </p:nvSpPr>
        <p:spPr/>
        <p:txBody>
          <a:bodyPr/>
          <a:lstStyle/>
          <a:p>
            <a:fld id="{126D68AD-B2CC-4F73-A2D7-4C8FF03E9FB3}" type="datetime1">
              <a:rPr lang="en-ID" smtClean="0"/>
              <a:t>12/12/2019</a:t>
            </a:fld>
            <a:endParaRPr lang="en-ID"/>
          </a:p>
        </p:txBody>
      </p:sp>
      <p:sp>
        <p:nvSpPr>
          <p:cNvPr id="5" name="Footer Placeholder 4">
            <a:extLst>
              <a:ext uri="{FF2B5EF4-FFF2-40B4-BE49-F238E27FC236}">
                <a16:creationId xmlns:a16="http://schemas.microsoft.com/office/drawing/2014/main" id="{65F59DC1-137B-4158-9F1E-7926890AB39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21BA275-C6E4-4FF7-A306-F2129F9F55B9}"/>
              </a:ext>
            </a:extLst>
          </p:cNvPr>
          <p:cNvSpPr>
            <a:spLocks noGrp="1"/>
          </p:cNvSpPr>
          <p:nvPr>
            <p:ph type="sldNum" sz="quarter" idx="12"/>
          </p:nvPr>
        </p:nvSpPr>
        <p:spPr/>
        <p:txBody>
          <a:bodyPr/>
          <a:lstStyle/>
          <a:p>
            <a:fld id="{FFA84B14-57FB-4834-9351-A79C9F9528A4}" type="slidenum">
              <a:rPr lang="en-ID" smtClean="0"/>
              <a:t>‹#›</a:t>
            </a:fld>
            <a:endParaRPr lang="en-ID"/>
          </a:p>
        </p:txBody>
      </p:sp>
    </p:spTree>
    <p:extLst>
      <p:ext uri="{BB962C8B-B14F-4D97-AF65-F5344CB8AC3E}">
        <p14:creationId xmlns:p14="http://schemas.microsoft.com/office/powerpoint/2010/main" val="3880036239"/>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6FEB-3E86-47A6-A582-E0661997A857}"/>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93155EE5-F378-4AFB-A982-4B87FBEF18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BA0BAA0A-EFF5-4AD2-8723-E91F01A9AB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B468FEDA-EB2B-4C7F-A016-B053C62B1750}"/>
              </a:ext>
            </a:extLst>
          </p:cNvPr>
          <p:cNvSpPr>
            <a:spLocks noGrp="1"/>
          </p:cNvSpPr>
          <p:nvPr>
            <p:ph type="dt" sz="half" idx="10"/>
          </p:nvPr>
        </p:nvSpPr>
        <p:spPr/>
        <p:txBody>
          <a:bodyPr/>
          <a:lstStyle/>
          <a:p>
            <a:fld id="{6C2E8C93-09A8-428A-90C0-E48AC5C9A5EA}" type="datetime1">
              <a:rPr lang="en-ID" smtClean="0"/>
              <a:t>12/12/2019</a:t>
            </a:fld>
            <a:endParaRPr lang="en-ID"/>
          </a:p>
        </p:txBody>
      </p:sp>
      <p:sp>
        <p:nvSpPr>
          <p:cNvPr id="6" name="Footer Placeholder 5">
            <a:extLst>
              <a:ext uri="{FF2B5EF4-FFF2-40B4-BE49-F238E27FC236}">
                <a16:creationId xmlns:a16="http://schemas.microsoft.com/office/drawing/2014/main" id="{EB2F3D74-E9B3-451D-B5FA-0C06F18C8B0C}"/>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88E78634-860A-4CA3-8BFC-CC68FA02739E}"/>
              </a:ext>
            </a:extLst>
          </p:cNvPr>
          <p:cNvSpPr>
            <a:spLocks noGrp="1"/>
          </p:cNvSpPr>
          <p:nvPr>
            <p:ph type="sldNum" sz="quarter" idx="12"/>
          </p:nvPr>
        </p:nvSpPr>
        <p:spPr/>
        <p:txBody>
          <a:bodyPr/>
          <a:lstStyle/>
          <a:p>
            <a:fld id="{FFA84B14-57FB-4834-9351-A79C9F9528A4}" type="slidenum">
              <a:rPr lang="en-ID" smtClean="0"/>
              <a:t>‹#›</a:t>
            </a:fld>
            <a:endParaRPr lang="en-ID"/>
          </a:p>
        </p:txBody>
      </p:sp>
    </p:spTree>
    <p:extLst>
      <p:ext uri="{BB962C8B-B14F-4D97-AF65-F5344CB8AC3E}">
        <p14:creationId xmlns:p14="http://schemas.microsoft.com/office/powerpoint/2010/main" val="1231877508"/>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1709-D17D-48AC-8234-A8D665A57F52}"/>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8BD970EF-5710-412A-A43A-8689611939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BADC3A-B95E-45C9-8F2D-0984667DDF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2C49C0A8-B3C2-4B31-A46A-2109318048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2623E9-AF8F-4EEB-8CE6-F4ED15C703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29D8B615-5DA9-4762-A4E4-354342D0B506}"/>
              </a:ext>
            </a:extLst>
          </p:cNvPr>
          <p:cNvSpPr>
            <a:spLocks noGrp="1"/>
          </p:cNvSpPr>
          <p:nvPr>
            <p:ph type="dt" sz="half" idx="10"/>
          </p:nvPr>
        </p:nvSpPr>
        <p:spPr/>
        <p:txBody>
          <a:bodyPr/>
          <a:lstStyle/>
          <a:p>
            <a:fld id="{A3E0D35B-79B5-4B50-A746-495E42C1FA4D}" type="datetime1">
              <a:rPr lang="en-ID" smtClean="0"/>
              <a:t>12/12/2019</a:t>
            </a:fld>
            <a:endParaRPr lang="en-ID"/>
          </a:p>
        </p:txBody>
      </p:sp>
      <p:sp>
        <p:nvSpPr>
          <p:cNvPr id="8" name="Footer Placeholder 7">
            <a:extLst>
              <a:ext uri="{FF2B5EF4-FFF2-40B4-BE49-F238E27FC236}">
                <a16:creationId xmlns:a16="http://schemas.microsoft.com/office/drawing/2014/main" id="{9CC68982-2139-4CB1-87C1-3ABAA8B069AC}"/>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B52E7349-F4E0-4806-B5BD-EC7880355B08}"/>
              </a:ext>
            </a:extLst>
          </p:cNvPr>
          <p:cNvSpPr>
            <a:spLocks noGrp="1"/>
          </p:cNvSpPr>
          <p:nvPr>
            <p:ph type="sldNum" sz="quarter" idx="12"/>
          </p:nvPr>
        </p:nvSpPr>
        <p:spPr/>
        <p:txBody>
          <a:bodyPr/>
          <a:lstStyle/>
          <a:p>
            <a:fld id="{FFA84B14-57FB-4834-9351-A79C9F9528A4}" type="slidenum">
              <a:rPr lang="en-ID" smtClean="0"/>
              <a:t>‹#›</a:t>
            </a:fld>
            <a:endParaRPr lang="en-ID"/>
          </a:p>
        </p:txBody>
      </p:sp>
    </p:spTree>
    <p:extLst>
      <p:ext uri="{BB962C8B-B14F-4D97-AF65-F5344CB8AC3E}">
        <p14:creationId xmlns:p14="http://schemas.microsoft.com/office/powerpoint/2010/main" val="54807844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A3759-25BF-4001-840D-1C354B1FC458}"/>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94641A9D-02C9-4BEE-A471-57CA8DBC2B19}"/>
              </a:ext>
            </a:extLst>
          </p:cNvPr>
          <p:cNvSpPr>
            <a:spLocks noGrp="1"/>
          </p:cNvSpPr>
          <p:nvPr>
            <p:ph type="dt" sz="half" idx="10"/>
          </p:nvPr>
        </p:nvSpPr>
        <p:spPr/>
        <p:txBody>
          <a:bodyPr/>
          <a:lstStyle/>
          <a:p>
            <a:fld id="{1DC1D999-3CB8-4D44-86FA-503D9D3AF704}" type="datetime1">
              <a:rPr lang="en-ID" smtClean="0"/>
              <a:t>12/12/2019</a:t>
            </a:fld>
            <a:endParaRPr lang="en-ID"/>
          </a:p>
        </p:txBody>
      </p:sp>
      <p:sp>
        <p:nvSpPr>
          <p:cNvPr id="4" name="Footer Placeholder 3">
            <a:extLst>
              <a:ext uri="{FF2B5EF4-FFF2-40B4-BE49-F238E27FC236}">
                <a16:creationId xmlns:a16="http://schemas.microsoft.com/office/drawing/2014/main" id="{63C15C77-D3EF-48E0-8C7A-28790D048C1D}"/>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22F92E09-89FD-4199-A7D3-271C1C2B5EB7}"/>
              </a:ext>
            </a:extLst>
          </p:cNvPr>
          <p:cNvSpPr>
            <a:spLocks noGrp="1"/>
          </p:cNvSpPr>
          <p:nvPr>
            <p:ph type="sldNum" sz="quarter" idx="12"/>
          </p:nvPr>
        </p:nvSpPr>
        <p:spPr/>
        <p:txBody>
          <a:bodyPr/>
          <a:lstStyle/>
          <a:p>
            <a:fld id="{FFA84B14-57FB-4834-9351-A79C9F9528A4}" type="slidenum">
              <a:rPr lang="en-ID" smtClean="0"/>
              <a:t>‹#›</a:t>
            </a:fld>
            <a:endParaRPr lang="en-ID"/>
          </a:p>
        </p:txBody>
      </p:sp>
    </p:spTree>
    <p:extLst>
      <p:ext uri="{BB962C8B-B14F-4D97-AF65-F5344CB8AC3E}">
        <p14:creationId xmlns:p14="http://schemas.microsoft.com/office/powerpoint/2010/main" val="3517648344"/>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1583DA-50F3-4FB1-B3D3-08C9E8803890}"/>
              </a:ext>
            </a:extLst>
          </p:cNvPr>
          <p:cNvSpPr>
            <a:spLocks noGrp="1"/>
          </p:cNvSpPr>
          <p:nvPr>
            <p:ph type="dt" sz="half" idx="10"/>
          </p:nvPr>
        </p:nvSpPr>
        <p:spPr/>
        <p:txBody>
          <a:bodyPr/>
          <a:lstStyle/>
          <a:p>
            <a:fld id="{C8D8DA50-5AAC-4C16-AA6D-7997C7A9E852}" type="datetime1">
              <a:rPr lang="en-ID" smtClean="0"/>
              <a:t>12/12/2019</a:t>
            </a:fld>
            <a:endParaRPr lang="en-ID"/>
          </a:p>
        </p:txBody>
      </p:sp>
      <p:sp>
        <p:nvSpPr>
          <p:cNvPr id="3" name="Footer Placeholder 2">
            <a:extLst>
              <a:ext uri="{FF2B5EF4-FFF2-40B4-BE49-F238E27FC236}">
                <a16:creationId xmlns:a16="http://schemas.microsoft.com/office/drawing/2014/main" id="{5DC8B9D0-5905-4A20-B559-9171B837147B}"/>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792EFA21-00E4-4EF5-9202-EAE1ACF0B250}"/>
              </a:ext>
            </a:extLst>
          </p:cNvPr>
          <p:cNvSpPr>
            <a:spLocks noGrp="1"/>
          </p:cNvSpPr>
          <p:nvPr>
            <p:ph type="sldNum" sz="quarter" idx="12"/>
          </p:nvPr>
        </p:nvSpPr>
        <p:spPr/>
        <p:txBody>
          <a:bodyPr/>
          <a:lstStyle/>
          <a:p>
            <a:fld id="{FFA84B14-57FB-4834-9351-A79C9F9528A4}" type="slidenum">
              <a:rPr lang="en-ID" smtClean="0"/>
              <a:t>‹#›</a:t>
            </a:fld>
            <a:endParaRPr lang="en-ID"/>
          </a:p>
        </p:txBody>
      </p:sp>
    </p:spTree>
    <p:extLst>
      <p:ext uri="{BB962C8B-B14F-4D97-AF65-F5344CB8AC3E}">
        <p14:creationId xmlns:p14="http://schemas.microsoft.com/office/powerpoint/2010/main" val="998714870"/>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CA718-15BB-4494-BAF0-76ACE53A98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4E994AE7-D23D-4DE3-A05B-49222F8E3C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D2770F8D-71F8-4561-8195-07540264C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841996-3A11-41CA-AD64-DF2F038A947D}"/>
              </a:ext>
            </a:extLst>
          </p:cNvPr>
          <p:cNvSpPr>
            <a:spLocks noGrp="1"/>
          </p:cNvSpPr>
          <p:nvPr>
            <p:ph type="dt" sz="half" idx="10"/>
          </p:nvPr>
        </p:nvSpPr>
        <p:spPr/>
        <p:txBody>
          <a:bodyPr/>
          <a:lstStyle/>
          <a:p>
            <a:fld id="{C011A11B-F636-4456-B098-BEC813856D77}" type="datetime1">
              <a:rPr lang="en-ID" smtClean="0"/>
              <a:t>12/12/2019</a:t>
            </a:fld>
            <a:endParaRPr lang="en-ID"/>
          </a:p>
        </p:txBody>
      </p:sp>
      <p:sp>
        <p:nvSpPr>
          <p:cNvPr id="6" name="Footer Placeholder 5">
            <a:extLst>
              <a:ext uri="{FF2B5EF4-FFF2-40B4-BE49-F238E27FC236}">
                <a16:creationId xmlns:a16="http://schemas.microsoft.com/office/drawing/2014/main" id="{A7E9F999-3896-44F7-89C8-0294E8D2B897}"/>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F603831-CE46-4CD1-BC9C-9A5DA7325DED}"/>
              </a:ext>
            </a:extLst>
          </p:cNvPr>
          <p:cNvSpPr>
            <a:spLocks noGrp="1"/>
          </p:cNvSpPr>
          <p:nvPr>
            <p:ph type="sldNum" sz="quarter" idx="12"/>
          </p:nvPr>
        </p:nvSpPr>
        <p:spPr/>
        <p:txBody>
          <a:bodyPr/>
          <a:lstStyle/>
          <a:p>
            <a:fld id="{FFA84B14-57FB-4834-9351-A79C9F9528A4}" type="slidenum">
              <a:rPr lang="en-ID" smtClean="0"/>
              <a:t>‹#›</a:t>
            </a:fld>
            <a:endParaRPr lang="en-ID"/>
          </a:p>
        </p:txBody>
      </p:sp>
    </p:spTree>
    <p:extLst>
      <p:ext uri="{BB962C8B-B14F-4D97-AF65-F5344CB8AC3E}">
        <p14:creationId xmlns:p14="http://schemas.microsoft.com/office/powerpoint/2010/main" val="1382696308"/>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13C65-0A67-4E63-A6A6-A48A59964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C320D597-28C7-4C48-817C-B4131DA559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D79B67CC-2BDC-4BB2-AF24-D91AFCCACF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60EB7C-9045-4111-823A-8203FCBB534B}"/>
              </a:ext>
            </a:extLst>
          </p:cNvPr>
          <p:cNvSpPr>
            <a:spLocks noGrp="1"/>
          </p:cNvSpPr>
          <p:nvPr>
            <p:ph type="dt" sz="half" idx="10"/>
          </p:nvPr>
        </p:nvSpPr>
        <p:spPr/>
        <p:txBody>
          <a:bodyPr/>
          <a:lstStyle/>
          <a:p>
            <a:fld id="{56AD50D0-1E85-45D2-9109-1274E719D005}" type="datetime1">
              <a:rPr lang="en-ID" smtClean="0"/>
              <a:t>12/12/2019</a:t>
            </a:fld>
            <a:endParaRPr lang="en-ID"/>
          </a:p>
        </p:txBody>
      </p:sp>
      <p:sp>
        <p:nvSpPr>
          <p:cNvPr id="6" name="Footer Placeholder 5">
            <a:extLst>
              <a:ext uri="{FF2B5EF4-FFF2-40B4-BE49-F238E27FC236}">
                <a16:creationId xmlns:a16="http://schemas.microsoft.com/office/drawing/2014/main" id="{9811C0AD-E644-4CEE-8899-F5A7F1A81B01}"/>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B1ACBFBF-A458-471D-8683-CED472BD298D}"/>
              </a:ext>
            </a:extLst>
          </p:cNvPr>
          <p:cNvSpPr>
            <a:spLocks noGrp="1"/>
          </p:cNvSpPr>
          <p:nvPr>
            <p:ph type="sldNum" sz="quarter" idx="12"/>
          </p:nvPr>
        </p:nvSpPr>
        <p:spPr/>
        <p:txBody>
          <a:bodyPr/>
          <a:lstStyle/>
          <a:p>
            <a:fld id="{FFA84B14-57FB-4834-9351-A79C9F9528A4}" type="slidenum">
              <a:rPr lang="en-ID" smtClean="0"/>
              <a:t>‹#›</a:t>
            </a:fld>
            <a:endParaRPr lang="en-ID"/>
          </a:p>
        </p:txBody>
      </p:sp>
    </p:spTree>
    <p:extLst>
      <p:ext uri="{BB962C8B-B14F-4D97-AF65-F5344CB8AC3E}">
        <p14:creationId xmlns:p14="http://schemas.microsoft.com/office/powerpoint/2010/main" val="1836470709"/>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4439-FFB6-40BA-86C3-DC241B18A944}"/>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3E20AFEA-2C3A-442D-A876-02631BED89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AD9CE6D-5F33-4527-95E6-4594B19C5830}"/>
              </a:ext>
            </a:extLst>
          </p:cNvPr>
          <p:cNvSpPr>
            <a:spLocks noGrp="1"/>
          </p:cNvSpPr>
          <p:nvPr>
            <p:ph type="dt" sz="half" idx="10"/>
          </p:nvPr>
        </p:nvSpPr>
        <p:spPr/>
        <p:txBody>
          <a:bodyPr/>
          <a:lstStyle/>
          <a:p>
            <a:fld id="{378AF24F-68F6-4194-ABD8-F684A42A746C}" type="datetime1">
              <a:rPr lang="en-ID" smtClean="0"/>
              <a:t>12/12/2019</a:t>
            </a:fld>
            <a:endParaRPr lang="en-ID"/>
          </a:p>
        </p:txBody>
      </p:sp>
      <p:sp>
        <p:nvSpPr>
          <p:cNvPr id="5" name="Footer Placeholder 4">
            <a:extLst>
              <a:ext uri="{FF2B5EF4-FFF2-40B4-BE49-F238E27FC236}">
                <a16:creationId xmlns:a16="http://schemas.microsoft.com/office/drawing/2014/main" id="{583497DA-2568-4476-A2B2-5B84DC6A921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CCB8450-5732-478E-B0DC-1EF98271A411}"/>
              </a:ext>
            </a:extLst>
          </p:cNvPr>
          <p:cNvSpPr>
            <a:spLocks noGrp="1"/>
          </p:cNvSpPr>
          <p:nvPr>
            <p:ph type="sldNum" sz="quarter" idx="12"/>
          </p:nvPr>
        </p:nvSpPr>
        <p:spPr/>
        <p:txBody>
          <a:bodyPr/>
          <a:lstStyle/>
          <a:p>
            <a:fld id="{FFA84B14-57FB-4834-9351-A79C9F9528A4}" type="slidenum">
              <a:rPr lang="en-ID" smtClean="0"/>
              <a:t>‹#›</a:t>
            </a:fld>
            <a:endParaRPr lang="en-ID"/>
          </a:p>
        </p:txBody>
      </p:sp>
    </p:spTree>
    <p:extLst>
      <p:ext uri="{BB962C8B-B14F-4D97-AF65-F5344CB8AC3E}">
        <p14:creationId xmlns:p14="http://schemas.microsoft.com/office/powerpoint/2010/main" val="1470744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Header high lef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2" name="Title 1"/>
          <p:cNvSpPr>
            <a:spLocks noGrp="1"/>
          </p:cNvSpPr>
          <p:nvPr>
            <p:ph type="title"/>
          </p:nvPr>
        </p:nvSpPr>
        <p:spPr>
          <a:xfrm>
            <a:off x="342900" y="420688"/>
            <a:ext cx="4572000" cy="2852737"/>
          </a:xfrm>
          <a:solidFill>
            <a:schemeClr val="bg1">
              <a:alpha val="30000"/>
            </a:schemeClr>
          </a:solidFill>
        </p:spPr>
        <p:txBody>
          <a:bodyPr lIns="274320" tIns="91440" rIns="274320" bIns="182880" anchor="ctr"/>
          <a:lstStyle>
            <a:lvl1pPr algn="ctr">
              <a:defRPr sz="6000" b="1">
                <a:solidFill>
                  <a:srgbClr val="324D5E"/>
                </a:solidFill>
                <a:latin typeface="+mn-lt"/>
              </a:defRPr>
            </a:lvl1pPr>
          </a:lstStyle>
          <a:p>
            <a:r>
              <a:rPr lang="en-US"/>
              <a:t>Click to edit Master title style</a:t>
            </a:r>
          </a:p>
        </p:txBody>
      </p:sp>
      <p:sp>
        <p:nvSpPr>
          <p:cNvPr id="3" name="Text Placeholder 2"/>
          <p:cNvSpPr>
            <a:spLocks noGrp="1"/>
          </p:cNvSpPr>
          <p:nvPr>
            <p:ph type="body" idx="1"/>
          </p:nvPr>
        </p:nvSpPr>
        <p:spPr>
          <a:xfrm>
            <a:off x="342900" y="3273425"/>
            <a:ext cx="4572000" cy="942975"/>
          </a:xfrm>
          <a:solidFill>
            <a:schemeClr val="bg1">
              <a:alpha val="50000"/>
            </a:schemeClr>
          </a:solidFill>
        </p:spPr>
        <p:txBody>
          <a:bodyPr lIns="274320" tIns="91440" rIns="274320" bIns="182880" anchor="ctr"/>
          <a:lstStyle>
            <a:lvl1pPr marL="0" indent="0" algn="ctr">
              <a:buNone/>
              <a:defRPr sz="2400">
                <a:solidFill>
                  <a:srgbClr val="8C9CA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60310386"/>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368A5A-6CD9-457D-A1C7-310C0B1B8F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9DFEF85-A57A-4081-B142-C079B07472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89B3D74-2F11-4A41-A220-6A6AB8AD1559}"/>
              </a:ext>
            </a:extLst>
          </p:cNvPr>
          <p:cNvSpPr>
            <a:spLocks noGrp="1"/>
          </p:cNvSpPr>
          <p:nvPr>
            <p:ph type="dt" sz="half" idx="10"/>
          </p:nvPr>
        </p:nvSpPr>
        <p:spPr/>
        <p:txBody>
          <a:bodyPr/>
          <a:lstStyle/>
          <a:p>
            <a:fld id="{39B6CEB3-C6BF-41ED-9F9D-AEBCA3C716D6}" type="datetime1">
              <a:rPr lang="en-ID" smtClean="0"/>
              <a:t>12/12/2019</a:t>
            </a:fld>
            <a:endParaRPr lang="en-ID"/>
          </a:p>
        </p:txBody>
      </p:sp>
      <p:sp>
        <p:nvSpPr>
          <p:cNvPr id="5" name="Footer Placeholder 4">
            <a:extLst>
              <a:ext uri="{FF2B5EF4-FFF2-40B4-BE49-F238E27FC236}">
                <a16:creationId xmlns:a16="http://schemas.microsoft.com/office/drawing/2014/main" id="{828C0768-7ED7-4251-8309-A9BB3564DF0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7D453C8-CFFF-46A1-8466-B71298648A4F}"/>
              </a:ext>
            </a:extLst>
          </p:cNvPr>
          <p:cNvSpPr>
            <a:spLocks noGrp="1"/>
          </p:cNvSpPr>
          <p:nvPr>
            <p:ph type="sldNum" sz="quarter" idx="12"/>
          </p:nvPr>
        </p:nvSpPr>
        <p:spPr/>
        <p:txBody>
          <a:bodyPr/>
          <a:lstStyle/>
          <a:p>
            <a:fld id="{FFA84B14-57FB-4834-9351-A79C9F9528A4}" type="slidenum">
              <a:rPr lang="en-ID" smtClean="0"/>
              <a:t>‹#›</a:t>
            </a:fld>
            <a:endParaRPr lang="en-ID"/>
          </a:p>
        </p:txBody>
      </p:sp>
    </p:spTree>
    <p:extLst>
      <p:ext uri="{BB962C8B-B14F-4D97-AF65-F5344CB8AC3E}">
        <p14:creationId xmlns:p14="http://schemas.microsoft.com/office/powerpoint/2010/main" val="2808140340"/>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userDrawn="1">
  <p:cSld name="4 pictures and tit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1742469" y="1253091"/>
            <a:ext cx="2037051" cy="1957811"/>
          </a:xfrm>
          <a:solidFill>
            <a:srgbClr val="0095CD">
              <a:alpha val="30000"/>
            </a:srgbClr>
          </a:solidFill>
        </p:spPr>
        <p:txBody>
          <a:bodyPr/>
          <a:lstStyle/>
          <a:p>
            <a:endParaRPr lang="en-US"/>
          </a:p>
        </p:txBody>
      </p:sp>
      <p:sp>
        <p:nvSpPr>
          <p:cNvPr id="18" name="Picture Placeholder 10"/>
          <p:cNvSpPr>
            <a:spLocks noGrp="1" noChangeAspect="1"/>
          </p:cNvSpPr>
          <p:nvPr>
            <p:ph type="pic" sz="quarter" idx="15"/>
          </p:nvPr>
        </p:nvSpPr>
        <p:spPr>
          <a:xfrm>
            <a:off x="4704321" y="1253091"/>
            <a:ext cx="2037051" cy="1957811"/>
          </a:xfrm>
          <a:solidFill>
            <a:srgbClr val="324D5E">
              <a:alpha val="30000"/>
            </a:srgbClr>
          </a:solidFill>
        </p:spPr>
        <p:txBody>
          <a:bodyPr/>
          <a:lstStyle/>
          <a:p>
            <a:endParaRPr lang="en-US"/>
          </a:p>
        </p:txBody>
      </p:sp>
      <p:sp>
        <p:nvSpPr>
          <p:cNvPr id="21" name="Picture Placeholder 10"/>
          <p:cNvSpPr>
            <a:spLocks noGrp="1" noChangeAspect="1"/>
          </p:cNvSpPr>
          <p:nvPr>
            <p:ph type="pic" sz="quarter" idx="16"/>
          </p:nvPr>
        </p:nvSpPr>
        <p:spPr>
          <a:xfrm>
            <a:off x="7666173" y="1253090"/>
            <a:ext cx="2037051" cy="1957811"/>
          </a:xfrm>
          <a:solidFill>
            <a:srgbClr val="0095CD">
              <a:alpha val="30000"/>
            </a:srgbClr>
          </a:solidFill>
        </p:spPr>
        <p:txBody>
          <a:bodyPr vert="horz" lIns="0" tIns="0" rIns="0" bIns="0" rtlCol="0">
            <a:normAutofit/>
          </a:bodyPr>
          <a:lstStyle>
            <a:lvl1pPr>
              <a:defRPr lang="en-US"/>
            </a:lvl1pPr>
          </a:lstStyle>
          <a:p>
            <a:pPr lvl="0"/>
            <a:endParaRPr lang="en-US"/>
          </a:p>
        </p:txBody>
      </p:sp>
      <p:sp>
        <p:nvSpPr>
          <p:cNvPr id="17" name="Rectangle 16"/>
          <p:cNvSpPr/>
          <p:nvPr userDrawn="1"/>
        </p:nvSpPr>
        <p:spPr>
          <a:xfrm>
            <a:off x="1742469" y="3208892"/>
            <a:ext cx="2034576" cy="914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4704321" y="3208892"/>
            <a:ext cx="2034576" cy="9144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7666173" y="3208891"/>
            <a:ext cx="2034576" cy="914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1742469" y="3342350"/>
            <a:ext cx="203457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4704321" y="3342350"/>
            <a:ext cx="203457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7666173" y="3342350"/>
            <a:ext cx="2034576" cy="431800"/>
          </a:xfrm>
        </p:spPr>
        <p:txBody>
          <a:bodyPr anchor="ctr">
            <a:normAutofit/>
          </a:bodyPr>
          <a:lstStyle>
            <a:lvl1pPr marL="0" indent="0" algn="ctr">
              <a:buNone/>
              <a:defRPr sz="2200">
                <a:solidFill>
                  <a:srgbClr val="324D5E"/>
                </a:solidFill>
              </a:defRPr>
            </a:lvl1pPr>
          </a:lstStyle>
          <a:p>
            <a:pPr lvl="0"/>
            <a:r>
              <a:rPr lang="en-US"/>
              <a:t>Name Here</a:t>
            </a:r>
          </a:p>
        </p:txBody>
      </p:sp>
      <p:grpSp>
        <p:nvGrpSpPr>
          <p:cNvPr id="29" name="Group 28"/>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Picture Placeholder 10">
            <a:extLst>
              <a:ext uri="{FF2B5EF4-FFF2-40B4-BE49-F238E27FC236}">
                <a16:creationId xmlns:a16="http://schemas.microsoft.com/office/drawing/2014/main" id="{D32DA6B1-2D62-451D-A209-45EDEE259108}"/>
              </a:ext>
            </a:extLst>
          </p:cNvPr>
          <p:cNvSpPr>
            <a:spLocks noGrp="1" noChangeAspect="1"/>
          </p:cNvSpPr>
          <p:nvPr>
            <p:ph type="pic" sz="quarter" idx="25"/>
          </p:nvPr>
        </p:nvSpPr>
        <p:spPr>
          <a:xfrm>
            <a:off x="2931190" y="3894691"/>
            <a:ext cx="2034576" cy="1957811"/>
          </a:xfrm>
          <a:solidFill>
            <a:srgbClr val="0095CD">
              <a:alpha val="30000"/>
            </a:srgbClr>
          </a:solidFill>
        </p:spPr>
        <p:txBody>
          <a:bodyPr/>
          <a:lstStyle/>
          <a:p>
            <a:endParaRPr lang="en-US"/>
          </a:p>
        </p:txBody>
      </p:sp>
      <p:sp>
        <p:nvSpPr>
          <p:cNvPr id="27" name="Picture Placeholder 10">
            <a:extLst>
              <a:ext uri="{FF2B5EF4-FFF2-40B4-BE49-F238E27FC236}">
                <a16:creationId xmlns:a16="http://schemas.microsoft.com/office/drawing/2014/main" id="{628D9DAD-10E5-48A5-91CD-74F802E78CFF}"/>
              </a:ext>
            </a:extLst>
          </p:cNvPr>
          <p:cNvSpPr>
            <a:spLocks noGrp="1" noChangeAspect="1"/>
          </p:cNvSpPr>
          <p:nvPr>
            <p:ph type="pic" sz="quarter" idx="26"/>
          </p:nvPr>
        </p:nvSpPr>
        <p:spPr>
          <a:xfrm>
            <a:off x="5893042" y="3894691"/>
            <a:ext cx="2034576" cy="1957811"/>
          </a:xfrm>
          <a:solidFill>
            <a:srgbClr val="324D5E">
              <a:alpha val="30000"/>
            </a:srgbClr>
          </a:solidFill>
        </p:spPr>
        <p:txBody>
          <a:bodyPr/>
          <a:lstStyle/>
          <a:p>
            <a:endParaRPr lang="en-US"/>
          </a:p>
        </p:txBody>
      </p:sp>
      <p:sp>
        <p:nvSpPr>
          <p:cNvPr id="34" name="Rectangle 33">
            <a:extLst>
              <a:ext uri="{FF2B5EF4-FFF2-40B4-BE49-F238E27FC236}">
                <a16:creationId xmlns:a16="http://schemas.microsoft.com/office/drawing/2014/main" id="{FD10E9FE-08D2-4A21-89D6-610950D8C4A2}"/>
              </a:ext>
            </a:extLst>
          </p:cNvPr>
          <p:cNvSpPr/>
          <p:nvPr userDrawn="1"/>
        </p:nvSpPr>
        <p:spPr>
          <a:xfrm>
            <a:off x="2931189" y="5850492"/>
            <a:ext cx="2032104" cy="9144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8" name="Rectangle 37">
            <a:extLst>
              <a:ext uri="{FF2B5EF4-FFF2-40B4-BE49-F238E27FC236}">
                <a16:creationId xmlns:a16="http://schemas.microsoft.com/office/drawing/2014/main" id="{6BE2D694-3845-444B-B889-8D0C5A4710AE}"/>
              </a:ext>
            </a:extLst>
          </p:cNvPr>
          <p:cNvSpPr/>
          <p:nvPr userDrawn="1"/>
        </p:nvSpPr>
        <p:spPr>
          <a:xfrm>
            <a:off x="5893041" y="5850492"/>
            <a:ext cx="2032104" cy="914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4" name="Text Placeholder 29">
            <a:extLst>
              <a:ext uri="{FF2B5EF4-FFF2-40B4-BE49-F238E27FC236}">
                <a16:creationId xmlns:a16="http://schemas.microsoft.com/office/drawing/2014/main" id="{018EFD17-1208-48AF-B73B-0354ED056A5E}"/>
              </a:ext>
            </a:extLst>
          </p:cNvPr>
          <p:cNvSpPr>
            <a:spLocks noGrp="1"/>
          </p:cNvSpPr>
          <p:nvPr>
            <p:ph type="body" sz="quarter" idx="27" hasCustomPrompt="1"/>
          </p:nvPr>
        </p:nvSpPr>
        <p:spPr>
          <a:xfrm>
            <a:off x="2941349" y="5973790"/>
            <a:ext cx="2032104"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45" name="Text Placeholder 29">
            <a:extLst>
              <a:ext uri="{FF2B5EF4-FFF2-40B4-BE49-F238E27FC236}">
                <a16:creationId xmlns:a16="http://schemas.microsoft.com/office/drawing/2014/main" id="{8C55BBD8-EE83-47BE-A067-476DA93D2664}"/>
              </a:ext>
            </a:extLst>
          </p:cNvPr>
          <p:cNvSpPr>
            <a:spLocks noGrp="1"/>
          </p:cNvSpPr>
          <p:nvPr>
            <p:ph type="body" sz="quarter" idx="28" hasCustomPrompt="1"/>
          </p:nvPr>
        </p:nvSpPr>
        <p:spPr>
          <a:xfrm>
            <a:off x="5918229" y="5983950"/>
            <a:ext cx="2032104" cy="431800"/>
          </a:xfrm>
        </p:spPr>
        <p:txBody>
          <a:bodyPr anchor="ctr">
            <a:normAutofit/>
          </a:bodyPr>
          <a:lstStyle>
            <a:lvl1pPr marL="0" indent="0" algn="ctr">
              <a:buNone/>
              <a:defRPr sz="2200">
                <a:solidFill>
                  <a:srgbClr val="324D5E"/>
                </a:solidFill>
              </a:defRPr>
            </a:lvl1pPr>
          </a:lstStyle>
          <a:p>
            <a:pPr lvl="0"/>
            <a:r>
              <a:rPr lang="en-US"/>
              <a:t>Name Here</a:t>
            </a:r>
          </a:p>
        </p:txBody>
      </p:sp>
    </p:spTree>
    <p:extLst>
      <p:ext uri="{BB962C8B-B14F-4D97-AF65-F5344CB8AC3E}">
        <p14:creationId xmlns:p14="http://schemas.microsoft.com/office/powerpoint/2010/main" val="3408777839"/>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userDrawn="1">
  <p:cSld name="4 pictures hexa">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813040" y="2321406"/>
            <a:ext cx="2600055" cy="1957811"/>
          </a:xfrm>
          <a:prstGeom prst="hexagon">
            <a:avLst/>
          </a:prstGeom>
          <a:solidFill>
            <a:srgbClr val="0095CD">
              <a:alpha val="30000"/>
            </a:srgbClr>
          </a:solidFill>
        </p:spPr>
        <p:txBody>
          <a:bodyPr/>
          <a:lstStyle/>
          <a:p>
            <a:endParaRPr lang="en-US"/>
          </a:p>
        </p:txBody>
      </p:sp>
      <p:sp>
        <p:nvSpPr>
          <p:cNvPr id="30" name="Text Placeholder 29"/>
          <p:cNvSpPr>
            <a:spLocks noGrp="1"/>
          </p:cNvSpPr>
          <p:nvPr>
            <p:ph type="body" sz="quarter" idx="18" hasCustomPrompt="1"/>
          </p:nvPr>
        </p:nvSpPr>
        <p:spPr>
          <a:xfrm>
            <a:off x="813040" y="1780707"/>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813040" y="439847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40" name="Picture Placeholder 10"/>
          <p:cNvSpPr>
            <a:spLocks noGrp="1" noChangeAspect="1"/>
          </p:cNvSpPr>
          <p:nvPr>
            <p:ph type="pic" sz="quarter" idx="23"/>
          </p:nvPr>
        </p:nvSpPr>
        <p:spPr>
          <a:xfrm>
            <a:off x="3412068" y="3394458"/>
            <a:ext cx="2600055" cy="1957811"/>
          </a:xfrm>
          <a:prstGeom prst="hexagon">
            <a:avLst/>
          </a:prstGeo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41" name="Text Placeholder 29"/>
          <p:cNvSpPr>
            <a:spLocks noGrp="1"/>
          </p:cNvSpPr>
          <p:nvPr>
            <p:ph type="body" sz="quarter" idx="24" hasCustomPrompt="1"/>
          </p:nvPr>
        </p:nvSpPr>
        <p:spPr>
          <a:xfrm>
            <a:off x="3412068" y="285375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42" name="Text Placeholder 29"/>
          <p:cNvSpPr>
            <a:spLocks noGrp="1"/>
          </p:cNvSpPr>
          <p:nvPr>
            <p:ph type="body" sz="quarter" idx="25" hasCustomPrompt="1"/>
          </p:nvPr>
        </p:nvSpPr>
        <p:spPr>
          <a:xfrm>
            <a:off x="3412068" y="5471525"/>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48" name="Picture Placeholder 10"/>
          <p:cNvSpPr>
            <a:spLocks noGrp="1" noChangeAspect="1"/>
          </p:cNvSpPr>
          <p:nvPr>
            <p:ph type="pic" sz="quarter" idx="28"/>
          </p:nvPr>
        </p:nvSpPr>
        <p:spPr>
          <a:xfrm>
            <a:off x="6007937" y="2321406"/>
            <a:ext cx="2600055" cy="1957811"/>
          </a:xfrm>
          <a:prstGeom prst="hexagon">
            <a:avLst/>
          </a:prstGeo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49" name="Text Placeholder 29"/>
          <p:cNvSpPr>
            <a:spLocks noGrp="1"/>
          </p:cNvSpPr>
          <p:nvPr>
            <p:ph type="body" sz="quarter" idx="29" hasCustomPrompt="1"/>
          </p:nvPr>
        </p:nvSpPr>
        <p:spPr>
          <a:xfrm>
            <a:off x="6007937" y="1780707"/>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0" name="Text Placeholder 29"/>
          <p:cNvSpPr>
            <a:spLocks noGrp="1"/>
          </p:cNvSpPr>
          <p:nvPr>
            <p:ph type="body" sz="quarter" idx="30" hasCustomPrompt="1"/>
          </p:nvPr>
        </p:nvSpPr>
        <p:spPr>
          <a:xfrm>
            <a:off x="6007937" y="439847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54" name="Picture Placeholder 10"/>
          <p:cNvSpPr>
            <a:spLocks noGrp="1" noChangeAspect="1"/>
          </p:cNvSpPr>
          <p:nvPr>
            <p:ph type="pic" sz="quarter" idx="31"/>
          </p:nvPr>
        </p:nvSpPr>
        <p:spPr>
          <a:xfrm>
            <a:off x="8603806" y="3391318"/>
            <a:ext cx="2600055" cy="1957811"/>
          </a:xfrm>
          <a:prstGeom prst="hexagon">
            <a:avLst/>
          </a:prstGeo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55" name="Text Placeholder 29"/>
          <p:cNvSpPr>
            <a:spLocks noGrp="1"/>
          </p:cNvSpPr>
          <p:nvPr>
            <p:ph type="body" sz="quarter" idx="32" hasCustomPrompt="1"/>
          </p:nvPr>
        </p:nvSpPr>
        <p:spPr>
          <a:xfrm>
            <a:off x="8603806" y="285061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6" name="Text Placeholder 29"/>
          <p:cNvSpPr>
            <a:spLocks noGrp="1"/>
          </p:cNvSpPr>
          <p:nvPr>
            <p:ph type="body" sz="quarter" idx="33" hasCustomPrompt="1"/>
          </p:nvPr>
        </p:nvSpPr>
        <p:spPr>
          <a:xfrm>
            <a:off x="8603806" y="5468385"/>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999434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hart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72227" y="1701800"/>
            <a:ext cx="6837173" cy="4356100"/>
          </a:xfrm>
        </p:spPr>
        <p:txBody>
          <a:bodyPr/>
          <a:lstStyle/>
          <a:p>
            <a:endParaRPr lang="en-US"/>
          </a:p>
        </p:txBody>
      </p:sp>
      <p:sp>
        <p:nvSpPr>
          <p:cNvPr id="15" name="Text Placeholder 2"/>
          <p:cNvSpPr>
            <a:spLocks noGrp="1"/>
          </p:cNvSpPr>
          <p:nvPr>
            <p:ph type="body" idx="1"/>
          </p:nvPr>
        </p:nvSpPr>
        <p:spPr>
          <a:xfrm>
            <a:off x="482600" y="2257196"/>
            <a:ext cx="4026883" cy="2314804"/>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1701800"/>
            <a:ext cx="4026883" cy="424732"/>
          </a:xfrm>
        </p:spPr>
        <p:txBody>
          <a:bodyPr vert="horz" lIns="91440" tIns="45720" rIns="91440" bIns="45720" rtlCol="0" anchor="ctr">
            <a:spAutoFit/>
          </a:bodyPr>
          <a:lstStyle>
            <a:lvl1pPr marL="228600" indent="-228600">
              <a:buNone/>
              <a:defRPr lang="en-US" sz="2400" b="1" cap="all" baseline="0">
                <a:solidFill>
                  <a:srgbClr val="47464B"/>
                </a:solidFill>
              </a:defRPr>
            </a:lvl1pPr>
          </a:lstStyle>
          <a:p>
            <a:pPr marL="0" lvl="0" indent="0"/>
            <a:r>
              <a:rPr lang="en-US"/>
              <a:t>Insert some title here</a:t>
            </a:r>
          </a:p>
        </p:txBody>
      </p:sp>
      <p:grpSp>
        <p:nvGrpSpPr>
          <p:cNvPr id="16" name="Group 15"/>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210234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hart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1425678"/>
            <a:ext cx="11226801" cy="3117518"/>
          </a:xfrm>
        </p:spPr>
        <p:txBody>
          <a:bodyPr/>
          <a:lstStyle/>
          <a:p>
            <a:endParaRPr lang="en-US"/>
          </a:p>
        </p:txBody>
      </p:sp>
      <p:sp>
        <p:nvSpPr>
          <p:cNvPr id="15" name="Text Placeholder 2"/>
          <p:cNvSpPr>
            <a:spLocks noGrp="1"/>
          </p:cNvSpPr>
          <p:nvPr>
            <p:ph type="body" idx="1"/>
          </p:nvPr>
        </p:nvSpPr>
        <p:spPr>
          <a:xfrm>
            <a:off x="482599" y="5221786"/>
            <a:ext cx="11226801" cy="981015"/>
          </a:xfrm>
        </p:spPr>
        <p:txBody>
          <a:bodyPr>
            <a:normAutofit/>
          </a:bodyPr>
          <a:lstStyle>
            <a:lvl1pPr marL="0" indent="0">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600" y="4754538"/>
            <a:ext cx="112268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grpSp>
        <p:nvGrpSpPr>
          <p:cNvPr id="16" name="Group 15"/>
          <p:cNvGrpSpPr/>
          <p:nvPr userDrawn="1"/>
        </p:nvGrpSpPr>
        <p:grpSpPr>
          <a:xfrm>
            <a:off x="0" y="6766560"/>
            <a:ext cx="12192000" cy="91440"/>
            <a:chOff x="0" y="4480421"/>
            <a:chExt cx="12192000" cy="91440"/>
          </a:xfrm>
        </p:grpSpPr>
        <p:sp>
          <p:nvSpPr>
            <p:cNvPr id="18" name="Rectangle 1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366583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hart 1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2443305"/>
            <a:ext cx="3556001" cy="3117518"/>
          </a:xfrm>
        </p:spPr>
        <p:txBody>
          <a:bodyPr/>
          <a:lstStyle/>
          <a:p>
            <a:endParaRPr lang="en-US"/>
          </a:p>
        </p:txBody>
      </p:sp>
      <p:sp>
        <p:nvSpPr>
          <p:cNvPr id="17" name="Text Placeholder 12"/>
          <p:cNvSpPr>
            <a:spLocks noGrp="1"/>
          </p:cNvSpPr>
          <p:nvPr>
            <p:ph type="body" sz="quarter" idx="15" hasCustomPrompt="1"/>
          </p:nvPr>
        </p:nvSpPr>
        <p:spPr>
          <a:xfrm>
            <a:off x="482599" y="1999562"/>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6" name="Chart Placeholder 8"/>
          <p:cNvSpPr>
            <a:spLocks noGrp="1"/>
          </p:cNvSpPr>
          <p:nvPr>
            <p:ph type="chart" sz="quarter" idx="16"/>
          </p:nvPr>
        </p:nvSpPr>
        <p:spPr>
          <a:xfrm>
            <a:off x="4318000" y="2443305"/>
            <a:ext cx="3556001" cy="3117518"/>
          </a:xfrm>
        </p:spPr>
        <p:txBody>
          <a:bodyPr/>
          <a:lstStyle/>
          <a:p>
            <a:endParaRPr lang="en-US"/>
          </a:p>
        </p:txBody>
      </p:sp>
      <p:sp>
        <p:nvSpPr>
          <p:cNvPr id="28" name="Text Placeholder 12"/>
          <p:cNvSpPr>
            <a:spLocks noGrp="1"/>
          </p:cNvSpPr>
          <p:nvPr>
            <p:ph type="body" sz="quarter" idx="18" hasCustomPrompt="1"/>
          </p:nvPr>
        </p:nvSpPr>
        <p:spPr>
          <a:xfrm>
            <a:off x="4318000" y="1999562"/>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9" name="Chart Placeholder 8"/>
          <p:cNvSpPr>
            <a:spLocks noGrp="1"/>
          </p:cNvSpPr>
          <p:nvPr>
            <p:ph type="chart" sz="quarter" idx="19"/>
          </p:nvPr>
        </p:nvSpPr>
        <p:spPr>
          <a:xfrm>
            <a:off x="8153400" y="2443305"/>
            <a:ext cx="3556001" cy="3117518"/>
          </a:xfrm>
        </p:spPr>
        <p:txBody>
          <a:bodyPr/>
          <a:lstStyle/>
          <a:p>
            <a:endParaRPr lang="en-US"/>
          </a:p>
        </p:txBody>
      </p:sp>
      <p:sp>
        <p:nvSpPr>
          <p:cNvPr id="31" name="Text Placeholder 12"/>
          <p:cNvSpPr>
            <a:spLocks noGrp="1"/>
          </p:cNvSpPr>
          <p:nvPr>
            <p:ph type="body" sz="quarter" idx="21" hasCustomPrompt="1"/>
          </p:nvPr>
        </p:nvSpPr>
        <p:spPr>
          <a:xfrm>
            <a:off x="8153400" y="1999562"/>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3" name="Text Placeholder 12"/>
          <p:cNvSpPr>
            <a:spLocks noGrp="1"/>
          </p:cNvSpPr>
          <p:nvPr>
            <p:ph type="body" sz="quarter" idx="22" hasCustomPrompt="1"/>
          </p:nvPr>
        </p:nvSpPr>
        <p:spPr>
          <a:xfrm>
            <a:off x="1625598" y="3789698"/>
            <a:ext cx="1270001"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99%</a:t>
            </a:r>
          </a:p>
        </p:txBody>
      </p:sp>
      <p:sp>
        <p:nvSpPr>
          <p:cNvPr id="24" name="Text Placeholder 12"/>
          <p:cNvSpPr>
            <a:spLocks noGrp="1"/>
          </p:cNvSpPr>
          <p:nvPr>
            <p:ph type="body" sz="quarter" idx="23" hasCustomPrompt="1"/>
          </p:nvPr>
        </p:nvSpPr>
        <p:spPr>
          <a:xfrm>
            <a:off x="5460999" y="3789698"/>
            <a:ext cx="1270001"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99%</a:t>
            </a:r>
          </a:p>
        </p:txBody>
      </p:sp>
      <p:sp>
        <p:nvSpPr>
          <p:cNvPr id="25" name="Text Placeholder 12"/>
          <p:cNvSpPr>
            <a:spLocks noGrp="1"/>
          </p:cNvSpPr>
          <p:nvPr>
            <p:ph type="body" sz="quarter" idx="24" hasCustomPrompt="1"/>
          </p:nvPr>
        </p:nvSpPr>
        <p:spPr>
          <a:xfrm>
            <a:off x="9296399" y="3789698"/>
            <a:ext cx="1270001"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99%</a:t>
            </a:r>
          </a:p>
        </p:txBody>
      </p:sp>
      <p:grpSp>
        <p:nvGrpSpPr>
          <p:cNvPr id="22" name="Group 21"/>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10225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hart 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1425678"/>
            <a:ext cx="5130801" cy="3117518"/>
          </a:xfrm>
        </p:spPr>
        <p:txBody>
          <a:bodyPr/>
          <a:lstStyle/>
          <a:p>
            <a:endParaRPr lang="en-US"/>
          </a:p>
        </p:txBody>
      </p:sp>
      <p:sp>
        <p:nvSpPr>
          <p:cNvPr id="15" name="Text Placeholder 2"/>
          <p:cNvSpPr>
            <a:spLocks noGrp="1"/>
          </p:cNvSpPr>
          <p:nvPr>
            <p:ph type="body" idx="1"/>
          </p:nvPr>
        </p:nvSpPr>
        <p:spPr>
          <a:xfrm>
            <a:off x="482599" y="5221786"/>
            <a:ext cx="51308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754538"/>
            <a:ext cx="51308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16" name="Chart Placeholder 8"/>
          <p:cNvSpPr>
            <a:spLocks noGrp="1"/>
          </p:cNvSpPr>
          <p:nvPr>
            <p:ph type="chart" sz="quarter" idx="16"/>
          </p:nvPr>
        </p:nvSpPr>
        <p:spPr>
          <a:xfrm>
            <a:off x="6578599" y="1425678"/>
            <a:ext cx="5130801" cy="3117518"/>
          </a:xfrm>
        </p:spPr>
        <p:txBody>
          <a:bodyPr/>
          <a:lstStyle/>
          <a:p>
            <a:endParaRPr lang="en-US"/>
          </a:p>
        </p:txBody>
      </p:sp>
      <p:sp>
        <p:nvSpPr>
          <p:cNvPr id="18" name="Text Placeholder 2"/>
          <p:cNvSpPr>
            <a:spLocks noGrp="1"/>
          </p:cNvSpPr>
          <p:nvPr>
            <p:ph type="body" idx="17"/>
          </p:nvPr>
        </p:nvSpPr>
        <p:spPr>
          <a:xfrm>
            <a:off x="6578599" y="5221786"/>
            <a:ext cx="51308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Text Placeholder 12"/>
          <p:cNvSpPr>
            <a:spLocks noGrp="1"/>
          </p:cNvSpPr>
          <p:nvPr>
            <p:ph type="body" sz="quarter" idx="18" hasCustomPrompt="1"/>
          </p:nvPr>
        </p:nvSpPr>
        <p:spPr>
          <a:xfrm>
            <a:off x="6578600" y="4754538"/>
            <a:ext cx="51308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grpSp>
        <p:nvGrpSpPr>
          <p:cNvPr id="20" name="Group 19"/>
          <p:cNvGrpSpPr/>
          <p:nvPr userDrawn="1"/>
        </p:nvGrpSpPr>
        <p:grpSpPr>
          <a:xfrm>
            <a:off x="0" y="6766560"/>
            <a:ext cx="12192000" cy="91440"/>
            <a:chOff x="0" y="4480421"/>
            <a:chExt cx="12192000" cy="91440"/>
          </a:xfrm>
        </p:grpSpPr>
        <p:sp>
          <p:nvSpPr>
            <p:cNvPr id="21" name="Rectangle 2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106270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hart 4">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1425678"/>
            <a:ext cx="3556001" cy="3117518"/>
          </a:xfrm>
        </p:spPr>
        <p:txBody>
          <a:bodyPr/>
          <a:lstStyle/>
          <a:p>
            <a:endParaRPr lang="en-US"/>
          </a:p>
        </p:txBody>
      </p:sp>
      <p:sp>
        <p:nvSpPr>
          <p:cNvPr id="15" name="Text Placeholder 2"/>
          <p:cNvSpPr>
            <a:spLocks noGrp="1"/>
          </p:cNvSpPr>
          <p:nvPr>
            <p:ph type="body" idx="1"/>
          </p:nvPr>
        </p:nvSpPr>
        <p:spPr>
          <a:xfrm>
            <a:off x="482599" y="5221786"/>
            <a:ext cx="35560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754538"/>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6" name="Chart Placeholder 8"/>
          <p:cNvSpPr>
            <a:spLocks noGrp="1"/>
          </p:cNvSpPr>
          <p:nvPr>
            <p:ph type="chart" sz="quarter" idx="16"/>
          </p:nvPr>
        </p:nvSpPr>
        <p:spPr>
          <a:xfrm>
            <a:off x="4318000" y="1425678"/>
            <a:ext cx="3556001" cy="3117518"/>
          </a:xfrm>
        </p:spPr>
        <p:txBody>
          <a:bodyPr/>
          <a:lstStyle/>
          <a:p>
            <a:endParaRPr lang="en-US"/>
          </a:p>
        </p:txBody>
      </p:sp>
      <p:sp>
        <p:nvSpPr>
          <p:cNvPr id="27" name="Text Placeholder 2"/>
          <p:cNvSpPr>
            <a:spLocks noGrp="1"/>
          </p:cNvSpPr>
          <p:nvPr>
            <p:ph type="body" idx="17"/>
          </p:nvPr>
        </p:nvSpPr>
        <p:spPr>
          <a:xfrm>
            <a:off x="4318000" y="5221786"/>
            <a:ext cx="35560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8" name="Text Placeholder 12"/>
          <p:cNvSpPr>
            <a:spLocks noGrp="1"/>
          </p:cNvSpPr>
          <p:nvPr>
            <p:ph type="body" sz="quarter" idx="18" hasCustomPrompt="1"/>
          </p:nvPr>
        </p:nvSpPr>
        <p:spPr>
          <a:xfrm>
            <a:off x="4318000" y="4754538"/>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9" name="Chart Placeholder 8"/>
          <p:cNvSpPr>
            <a:spLocks noGrp="1"/>
          </p:cNvSpPr>
          <p:nvPr>
            <p:ph type="chart" sz="quarter" idx="19"/>
          </p:nvPr>
        </p:nvSpPr>
        <p:spPr>
          <a:xfrm>
            <a:off x="8153400" y="1425678"/>
            <a:ext cx="3556001" cy="3117518"/>
          </a:xfrm>
        </p:spPr>
        <p:txBody>
          <a:bodyPr/>
          <a:lstStyle/>
          <a:p>
            <a:endParaRPr lang="en-US"/>
          </a:p>
        </p:txBody>
      </p:sp>
      <p:sp>
        <p:nvSpPr>
          <p:cNvPr id="30" name="Text Placeholder 2"/>
          <p:cNvSpPr>
            <a:spLocks noGrp="1"/>
          </p:cNvSpPr>
          <p:nvPr>
            <p:ph type="body" idx="20"/>
          </p:nvPr>
        </p:nvSpPr>
        <p:spPr>
          <a:xfrm>
            <a:off x="8153400" y="5221786"/>
            <a:ext cx="35560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1" name="Text Placeholder 12"/>
          <p:cNvSpPr>
            <a:spLocks noGrp="1"/>
          </p:cNvSpPr>
          <p:nvPr>
            <p:ph type="body" sz="quarter" idx="21" hasCustomPrompt="1"/>
          </p:nvPr>
        </p:nvSpPr>
        <p:spPr>
          <a:xfrm>
            <a:off x="8153400" y="4754538"/>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565955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hart 6">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5905500" y="2360118"/>
            <a:ext cx="5803900" cy="3697781"/>
          </a:xfrm>
        </p:spPr>
        <p:txBody>
          <a:bodyPr/>
          <a:lstStyle/>
          <a:p>
            <a:endParaRPr lang="en-US"/>
          </a:p>
        </p:txBody>
      </p:sp>
      <p:sp>
        <p:nvSpPr>
          <p:cNvPr id="15" name="Text Placeholder 2"/>
          <p:cNvSpPr>
            <a:spLocks noGrp="1"/>
          </p:cNvSpPr>
          <p:nvPr>
            <p:ph type="body" idx="1"/>
          </p:nvPr>
        </p:nvSpPr>
        <p:spPr>
          <a:xfrm>
            <a:off x="482600" y="4254499"/>
            <a:ext cx="4572000" cy="1803399"/>
          </a:xfrm>
        </p:spPr>
        <p:txBody>
          <a:bodyPr>
            <a:normAutofit/>
          </a:bodyPr>
          <a:lstStyle>
            <a:lvl1pPr marL="285750" indent="-285750" algn="just">
              <a:buFont typeface="Arial" panose="020B0604020202020204" pitchFamily="34" charset="0"/>
              <a:buChar char="•"/>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6" name="Text Placeholder 12"/>
          <p:cNvSpPr>
            <a:spLocks noGrp="1"/>
          </p:cNvSpPr>
          <p:nvPr>
            <p:ph type="body" sz="quarter" idx="16" hasCustomPrompt="1"/>
          </p:nvPr>
        </p:nvSpPr>
        <p:spPr>
          <a:xfrm>
            <a:off x="5905500" y="1689557"/>
            <a:ext cx="5803900" cy="666924"/>
          </a:xfrm>
          <a:solidFill>
            <a:schemeClr val="bg2"/>
          </a:solidFill>
          <a:ln>
            <a:solidFill>
              <a:schemeClr val="bg2"/>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4" name="Chart Placeholder 8"/>
          <p:cNvSpPr>
            <a:spLocks noGrp="1"/>
          </p:cNvSpPr>
          <p:nvPr>
            <p:ph type="chart" sz="quarter" idx="17"/>
          </p:nvPr>
        </p:nvSpPr>
        <p:spPr>
          <a:xfrm>
            <a:off x="482600" y="2360117"/>
            <a:ext cx="4572000" cy="1767381"/>
          </a:xfrm>
        </p:spPr>
        <p:txBody>
          <a:bodyPr/>
          <a:lstStyle/>
          <a:p>
            <a:endParaRPr lang="en-US"/>
          </a:p>
        </p:txBody>
      </p:sp>
      <p:sp>
        <p:nvSpPr>
          <p:cNvPr id="25" name="Text Placeholder 12"/>
          <p:cNvSpPr>
            <a:spLocks noGrp="1"/>
          </p:cNvSpPr>
          <p:nvPr>
            <p:ph type="body" sz="quarter" idx="18" hasCustomPrompt="1"/>
          </p:nvPr>
        </p:nvSpPr>
        <p:spPr>
          <a:xfrm>
            <a:off x="482600" y="1689557"/>
            <a:ext cx="4572000" cy="666924"/>
          </a:xfrm>
          <a:solidFill>
            <a:schemeClr val="bg2">
              <a:lumMod val="20000"/>
              <a:lumOff val="80000"/>
            </a:schemeClr>
          </a:solidFill>
          <a:ln>
            <a:solidFill>
              <a:schemeClr val="bg2">
                <a:lumMod val="20000"/>
                <a:lumOff val="80000"/>
              </a:schemeClr>
            </a:solidFill>
          </a:ln>
        </p:spPr>
        <p:txBody>
          <a:bodyPr vert="horz" wrap="square" lIns="91440" tIns="45720" rIns="91440" bIns="45720" rtlCol="0" anchor="ctr">
            <a:noAutofit/>
          </a:bodyPr>
          <a:lstStyle>
            <a:lvl1pPr marL="228600" indent="-228600" algn="ctr">
              <a:buNone/>
              <a:defRPr lang="en-US" sz="2400" b="1" cap="all" baseline="0">
                <a:solidFill>
                  <a:srgbClr val="47464B"/>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74381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hart 7">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Text Placeholder 2"/>
          <p:cNvSpPr>
            <a:spLocks noGrp="1"/>
          </p:cNvSpPr>
          <p:nvPr>
            <p:ph type="body" idx="1"/>
          </p:nvPr>
        </p:nvSpPr>
        <p:spPr>
          <a:xfrm>
            <a:off x="482600" y="4254499"/>
            <a:ext cx="5143500" cy="1803399"/>
          </a:xfrm>
        </p:spPr>
        <p:txBody>
          <a:bodyPr>
            <a:normAutofit/>
          </a:bodyPr>
          <a:lstStyle>
            <a:lvl1pPr marL="285750" indent="-285750" algn="just">
              <a:buFont typeface="Arial" panose="020B0604020202020204" pitchFamily="34" charset="0"/>
              <a:buChar char="•"/>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4" name="Chart Placeholder 8"/>
          <p:cNvSpPr>
            <a:spLocks noGrp="1"/>
          </p:cNvSpPr>
          <p:nvPr>
            <p:ph type="chart" sz="quarter" idx="17"/>
          </p:nvPr>
        </p:nvSpPr>
        <p:spPr>
          <a:xfrm>
            <a:off x="482600" y="2360117"/>
            <a:ext cx="5143500" cy="1767381"/>
          </a:xfrm>
          <a:ln>
            <a:solidFill>
              <a:schemeClr val="accent3"/>
            </a:solidFill>
          </a:ln>
        </p:spPr>
        <p:txBody>
          <a:bodyPr/>
          <a:lstStyle/>
          <a:p>
            <a:endParaRPr lang="en-US"/>
          </a:p>
        </p:txBody>
      </p:sp>
      <p:sp>
        <p:nvSpPr>
          <p:cNvPr id="25" name="Text Placeholder 12"/>
          <p:cNvSpPr>
            <a:spLocks noGrp="1"/>
          </p:cNvSpPr>
          <p:nvPr>
            <p:ph type="body" sz="quarter" idx="18" hasCustomPrompt="1"/>
          </p:nvPr>
        </p:nvSpPr>
        <p:spPr>
          <a:xfrm>
            <a:off x="482600" y="1689557"/>
            <a:ext cx="5143500" cy="666924"/>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6" name="Text Placeholder 2"/>
          <p:cNvSpPr>
            <a:spLocks noGrp="1"/>
          </p:cNvSpPr>
          <p:nvPr>
            <p:ph type="body" idx="19"/>
          </p:nvPr>
        </p:nvSpPr>
        <p:spPr>
          <a:xfrm>
            <a:off x="6565901" y="4254499"/>
            <a:ext cx="5143500" cy="1803399"/>
          </a:xfrm>
        </p:spPr>
        <p:txBody>
          <a:bodyPr>
            <a:normAutofit/>
          </a:bodyPr>
          <a:lstStyle>
            <a:lvl1pPr marL="285750" indent="-285750" algn="just">
              <a:buFont typeface="Arial" panose="020B0604020202020204" pitchFamily="34" charset="0"/>
              <a:buChar char="•"/>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Chart Placeholder 8"/>
          <p:cNvSpPr>
            <a:spLocks noGrp="1"/>
          </p:cNvSpPr>
          <p:nvPr>
            <p:ph type="chart" sz="quarter" idx="20"/>
          </p:nvPr>
        </p:nvSpPr>
        <p:spPr>
          <a:xfrm>
            <a:off x="6565901" y="2360117"/>
            <a:ext cx="5143500" cy="1767381"/>
          </a:xfrm>
          <a:ln>
            <a:solidFill>
              <a:schemeClr val="accent3"/>
            </a:solidFill>
          </a:ln>
        </p:spPr>
        <p:txBody>
          <a:bodyPr/>
          <a:lstStyle/>
          <a:p>
            <a:endParaRPr lang="en-US"/>
          </a:p>
        </p:txBody>
      </p:sp>
      <p:sp>
        <p:nvSpPr>
          <p:cNvPr id="28" name="Text Placeholder 12"/>
          <p:cNvSpPr>
            <a:spLocks noGrp="1"/>
          </p:cNvSpPr>
          <p:nvPr>
            <p:ph type="body" sz="quarter" idx="21" hasCustomPrompt="1"/>
          </p:nvPr>
        </p:nvSpPr>
        <p:spPr>
          <a:xfrm>
            <a:off x="6565901" y="1689557"/>
            <a:ext cx="5143500" cy="666924"/>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23863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hart 8">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0" y="1918165"/>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0" y="1419645"/>
            <a:ext cx="514350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1" y="1918165"/>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6565901" y="1419645"/>
            <a:ext cx="514350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0" y="4438382"/>
            <a:ext cx="5143500"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482600" y="3939862"/>
            <a:ext cx="5143500"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6565901" y="4438382"/>
            <a:ext cx="5143500"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6565901" y="3939862"/>
            <a:ext cx="5143500"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13901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 pictures and tit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2321406"/>
            <a:ext cx="2600055" cy="1957811"/>
          </a:xfrm>
          <a:solidFill>
            <a:srgbClr val="0095CD">
              <a:alpha val="30000"/>
            </a:srgbClr>
          </a:solidFill>
        </p:spPr>
        <p:txBody>
          <a:bodyPr/>
          <a:lstStyle/>
          <a:p>
            <a:endParaRPr lang="en-US"/>
          </a:p>
        </p:txBody>
      </p:sp>
      <p:sp>
        <p:nvSpPr>
          <p:cNvPr id="18" name="Picture Placeholder 10"/>
          <p:cNvSpPr>
            <a:spLocks noGrp="1" noChangeAspect="1"/>
          </p:cNvSpPr>
          <p:nvPr>
            <p:ph type="pic" sz="quarter" idx="15"/>
          </p:nvPr>
        </p:nvSpPr>
        <p:spPr>
          <a:xfrm>
            <a:off x="3316627" y="2321406"/>
            <a:ext cx="2600055" cy="1957811"/>
          </a:xfrm>
          <a:solidFill>
            <a:srgbClr val="324D5E">
              <a:alpha val="30000"/>
            </a:srgbClr>
          </a:solidFill>
        </p:spPr>
        <p:txBody>
          <a:bodyPr/>
          <a:lstStyle/>
          <a:p>
            <a:endParaRPr lang="en-US"/>
          </a:p>
        </p:txBody>
      </p:sp>
      <p:sp>
        <p:nvSpPr>
          <p:cNvPr id="21" name="Picture Placeholder 10"/>
          <p:cNvSpPr>
            <a:spLocks noGrp="1" noChangeAspect="1"/>
          </p:cNvSpPr>
          <p:nvPr>
            <p:ph type="pic" sz="quarter" idx="16"/>
          </p:nvPr>
        </p:nvSpPr>
        <p:spPr>
          <a:xfrm>
            <a:off x="6278479" y="2321405"/>
            <a:ext cx="2600055" cy="1957811"/>
          </a:xfrm>
          <a:solidFill>
            <a:srgbClr val="F17C3F">
              <a:alpha val="30000"/>
            </a:srgbClr>
          </a:solidFill>
        </p:spPr>
        <p:txBody>
          <a:bodyPr/>
          <a:lstStyle/>
          <a:p>
            <a:endParaRPr lang="en-US"/>
          </a:p>
        </p:txBody>
      </p:sp>
      <p:sp>
        <p:nvSpPr>
          <p:cNvPr id="24" name="Picture Placeholder 10"/>
          <p:cNvSpPr>
            <a:spLocks noGrp="1" noChangeAspect="1"/>
          </p:cNvSpPr>
          <p:nvPr>
            <p:ph type="pic" sz="quarter" idx="17"/>
          </p:nvPr>
        </p:nvSpPr>
        <p:spPr>
          <a:xfrm>
            <a:off x="9240330" y="2321404"/>
            <a:ext cx="2600055" cy="1957811"/>
          </a:xfrm>
          <a:solidFill>
            <a:srgbClr val="7BB21B">
              <a:alpha val="30000"/>
            </a:srgbClr>
          </a:solidFill>
        </p:spPr>
        <p:txBody>
          <a:bodyPr/>
          <a:lstStyle/>
          <a:p>
            <a:endParaRPr lang="en-US"/>
          </a:p>
        </p:txBody>
      </p:sp>
      <p:sp>
        <p:nvSpPr>
          <p:cNvPr id="17" name="Rectangle 16"/>
          <p:cNvSpPr/>
          <p:nvPr userDrawn="1"/>
        </p:nvSpPr>
        <p:spPr>
          <a:xfrm>
            <a:off x="354775" y="4277207"/>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3316627" y="4277207"/>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4277206"/>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9240330" y="4277205"/>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441066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3316627" y="441066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441066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4" name="Text Placeholder 29"/>
          <p:cNvSpPr>
            <a:spLocks noGrp="1"/>
          </p:cNvSpPr>
          <p:nvPr>
            <p:ph type="body" sz="quarter" idx="21" hasCustomPrompt="1"/>
          </p:nvPr>
        </p:nvSpPr>
        <p:spPr>
          <a:xfrm>
            <a:off x="9240330" y="441066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488448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3316627" y="488448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7" name="Text Placeholder 29"/>
          <p:cNvSpPr>
            <a:spLocks noGrp="1"/>
          </p:cNvSpPr>
          <p:nvPr>
            <p:ph type="body" sz="quarter" idx="24" hasCustomPrompt="1"/>
          </p:nvPr>
        </p:nvSpPr>
        <p:spPr>
          <a:xfrm>
            <a:off x="6278479" y="488448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8" name="Text Placeholder 29"/>
          <p:cNvSpPr>
            <a:spLocks noGrp="1"/>
          </p:cNvSpPr>
          <p:nvPr>
            <p:ph type="body" sz="quarter" idx="25" hasCustomPrompt="1"/>
          </p:nvPr>
        </p:nvSpPr>
        <p:spPr>
          <a:xfrm>
            <a:off x="9240330" y="488448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grpSp>
        <p:nvGrpSpPr>
          <p:cNvPr id="29" name="Group 28"/>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69973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hart 1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0" y="1918165"/>
            <a:ext cx="3568699"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0" y="1419645"/>
            <a:ext cx="3568699"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4311651" y="1918165"/>
            <a:ext cx="3568699"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4311651" y="1419645"/>
            <a:ext cx="3568699"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0" y="4438382"/>
            <a:ext cx="3568699"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482600" y="3939862"/>
            <a:ext cx="3568699"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4311651" y="4438382"/>
            <a:ext cx="3568699"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4311651" y="3939862"/>
            <a:ext cx="3568699"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6" name="Chart Placeholder 8"/>
          <p:cNvSpPr>
            <a:spLocks noGrp="1"/>
          </p:cNvSpPr>
          <p:nvPr>
            <p:ph type="chart" sz="quarter" idx="26"/>
          </p:nvPr>
        </p:nvSpPr>
        <p:spPr>
          <a:xfrm>
            <a:off x="8140702" y="1918165"/>
            <a:ext cx="3568699" cy="1767381"/>
          </a:xfrm>
          <a:solidFill>
            <a:schemeClr val="accent2">
              <a:alpha val="30000"/>
            </a:schemeClr>
          </a:solidFill>
          <a:ln>
            <a:solidFill>
              <a:schemeClr val="accent2"/>
            </a:solidFill>
          </a:ln>
        </p:spPr>
        <p:txBody>
          <a:bodyPr/>
          <a:lstStyle/>
          <a:p>
            <a:endParaRPr lang="en-US"/>
          </a:p>
        </p:txBody>
      </p:sp>
      <p:sp>
        <p:nvSpPr>
          <p:cNvPr id="33" name="Text Placeholder 12"/>
          <p:cNvSpPr>
            <a:spLocks noGrp="1"/>
          </p:cNvSpPr>
          <p:nvPr>
            <p:ph type="body" sz="quarter" idx="27" hasCustomPrompt="1"/>
          </p:nvPr>
        </p:nvSpPr>
        <p:spPr>
          <a:xfrm>
            <a:off x="8140702" y="1419645"/>
            <a:ext cx="3568699" cy="498733"/>
          </a:xfrm>
          <a:solidFill>
            <a:schemeClr val="accent2"/>
          </a:solidFill>
          <a:ln>
            <a:solidFill>
              <a:schemeClr val="accent2"/>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4" name="Chart Placeholder 8"/>
          <p:cNvSpPr>
            <a:spLocks noGrp="1"/>
          </p:cNvSpPr>
          <p:nvPr>
            <p:ph type="chart" sz="quarter" idx="28"/>
          </p:nvPr>
        </p:nvSpPr>
        <p:spPr>
          <a:xfrm>
            <a:off x="8140702" y="4438382"/>
            <a:ext cx="3568699" cy="1767381"/>
          </a:xfrm>
          <a:solidFill>
            <a:schemeClr val="accent6">
              <a:alpha val="30000"/>
            </a:schemeClr>
          </a:solidFill>
          <a:ln>
            <a:solidFill>
              <a:schemeClr val="accent6"/>
            </a:solidFill>
          </a:ln>
        </p:spPr>
        <p:txBody>
          <a:bodyPr/>
          <a:lstStyle/>
          <a:p>
            <a:endParaRPr lang="en-US"/>
          </a:p>
        </p:txBody>
      </p:sp>
      <p:sp>
        <p:nvSpPr>
          <p:cNvPr id="35" name="Text Placeholder 12"/>
          <p:cNvSpPr>
            <a:spLocks noGrp="1"/>
          </p:cNvSpPr>
          <p:nvPr>
            <p:ph type="body" sz="quarter" idx="29" hasCustomPrompt="1"/>
          </p:nvPr>
        </p:nvSpPr>
        <p:spPr>
          <a:xfrm>
            <a:off x="8140702" y="3939862"/>
            <a:ext cx="3568699" cy="498733"/>
          </a:xfrm>
          <a:solidFill>
            <a:schemeClr val="accent6"/>
          </a:solidFill>
          <a:ln>
            <a:solidFill>
              <a:schemeClr val="accent6"/>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grpSp>
        <p:nvGrpSpPr>
          <p:cNvPr id="36" name="Group 35"/>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627538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hart 9">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0" y="1918165"/>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985520" y="1419645"/>
            <a:ext cx="464058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1" y="1918165"/>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7068821" y="1419645"/>
            <a:ext cx="464058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0" y="4438382"/>
            <a:ext cx="5143500"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985520" y="3939862"/>
            <a:ext cx="4640580"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6565901" y="4438382"/>
            <a:ext cx="5143500"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7068821" y="3939862"/>
            <a:ext cx="4640580"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3" name="Text Placeholder 12"/>
          <p:cNvSpPr>
            <a:spLocks noGrp="1"/>
          </p:cNvSpPr>
          <p:nvPr>
            <p:ph type="body" sz="quarter" idx="26" hasCustomPrompt="1"/>
          </p:nvPr>
        </p:nvSpPr>
        <p:spPr>
          <a:xfrm>
            <a:off x="482600" y="1419645"/>
            <a:ext cx="502920" cy="498733"/>
          </a:xfrm>
          <a:solidFill>
            <a:schemeClr val="accent1">
              <a:lumMod val="75000"/>
            </a:schemeClr>
          </a:solidFill>
          <a:ln>
            <a:solidFill>
              <a:schemeClr val="accent1"/>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a:t></a:t>
            </a:r>
          </a:p>
        </p:txBody>
      </p:sp>
      <p:sp>
        <p:nvSpPr>
          <p:cNvPr id="34" name="Text Placeholder 12"/>
          <p:cNvSpPr>
            <a:spLocks noGrp="1"/>
          </p:cNvSpPr>
          <p:nvPr>
            <p:ph type="body" sz="quarter" idx="27" hasCustomPrompt="1"/>
          </p:nvPr>
        </p:nvSpPr>
        <p:spPr>
          <a:xfrm>
            <a:off x="482600" y="3939862"/>
            <a:ext cx="502920" cy="498733"/>
          </a:xfrm>
          <a:solidFill>
            <a:schemeClr val="accent3">
              <a:lumMod val="75000"/>
            </a:schemeClr>
          </a:solidFill>
          <a:ln>
            <a:solidFill>
              <a:schemeClr val="accent3"/>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a:t></a:t>
            </a:r>
          </a:p>
        </p:txBody>
      </p:sp>
      <p:sp>
        <p:nvSpPr>
          <p:cNvPr id="35" name="Text Placeholder 12"/>
          <p:cNvSpPr>
            <a:spLocks noGrp="1"/>
          </p:cNvSpPr>
          <p:nvPr>
            <p:ph type="body" sz="quarter" idx="28" hasCustomPrompt="1"/>
          </p:nvPr>
        </p:nvSpPr>
        <p:spPr>
          <a:xfrm>
            <a:off x="6565901" y="1419645"/>
            <a:ext cx="502920" cy="498733"/>
          </a:xfrm>
          <a:solidFill>
            <a:schemeClr val="accent4">
              <a:lumMod val="75000"/>
            </a:schemeClr>
          </a:solidFill>
          <a:ln>
            <a:solidFill>
              <a:schemeClr val="accent4"/>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a:t></a:t>
            </a:r>
          </a:p>
        </p:txBody>
      </p:sp>
      <p:sp>
        <p:nvSpPr>
          <p:cNvPr id="36" name="Text Placeholder 12"/>
          <p:cNvSpPr>
            <a:spLocks noGrp="1"/>
          </p:cNvSpPr>
          <p:nvPr>
            <p:ph type="body" sz="quarter" idx="29" hasCustomPrompt="1"/>
          </p:nvPr>
        </p:nvSpPr>
        <p:spPr>
          <a:xfrm>
            <a:off x="6565901" y="3939862"/>
            <a:ext cx="502920" cy="498733"/>
          </a:xfrm>
          <a:solidFill>
            <a:schemeClr val="accent5">
              <a:lumMod val="75000"/>
            </a:schemeClr>
          </a:solidFill>
          <a:ln>
            <a:solidFill>
              <a:schemeClr val="accent5"/>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a:t></a:t>
            </a:r>
          </a:p>
        </p:txBody>
      </p:sp>
      <p:grpSp>
        <p:nvGrpSpPr>
          <p:cNvPr id="26" name="Group 25"/>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058162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hart 10">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24" name="Chart Placeholder 8"/>
          <p:cNvSpPr>
            <a:spLocks noGrp="1"/>
          </p:cNvSpPr>
          <p:nvPr>
            <p:ph type="chart" sz="quarter" idx="17"/>
          </p:nvPr>
        </p:nvSpPr>
        <p:spPr>
          <a:xfrm>
            <a:off x="482600" y="1918165"/>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0" y="1419645"/>
            <a:ext cx="514350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1" y="1918165"/>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6565901" y="1419645"/>
            <a:ext cx="514350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482600" y="4450660"/>
            <a:ext cx="11226801"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482600" y="3952140"/>
            <a:ext cx="11226801"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815496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hart and mockup">
    <p:spTree>
      <p:nvGrpSpPr>
        <p:cNvPr id="1" name=""/>
        <p:cNvGrpSpPr/>
        <p:nvPr/>
      </p:nvGrpSpPr>
      <p:grpSpPr>
        <a:xfrm>
          <a:off x="0" y="0"/>
          <a:ext cx="0" cy="0"/>
          <a:chOff x="0" y="0"/>
          <a:chExt cx="0" cy="0"/>
        </a:xfrm>
      </p:grpSpPr>
      <p:grpSp>
        <p:nvGrpSpPr>
          <p:cNvPr id="25" name="Group 24"/>
          <p:cNvGrpSpPr/>
          <p:nvPr userDrawn="1"/>
        </p:nvGrpSpPr>
        <p:grpSpPr>
          <a:xfrm>
            <a:off x="1036776" y="1717358"/>
            <a:ext cx="5059198" cy="4416742"/>
            <a:chOff x="3742268" y="2033349"/>
            <a:chExt cx="4296282" cy="3750707"/>
          </a:xfrm>
        </p:grpSpPr>
        <p:sp>
          <p:nvSpPr>
            <p:cNvPr id="26"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0"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9"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4"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5"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7" name="Chart Placeholder 5"/>
          <p:cNvSpPr>
            <a:spLocks noGrp="1"/>
          </p:cNvSpPr>
          <p:nvPr>
            <p:ph type="chart" sz="quarter" idx="23"/>
          </p:nvPr>
        </p:nvSpPr>
        <p:spPr>
          <a:xfrm>
            <a:off x="1273978" y="1965559"/>
            <a:ext cx="4581144" cy="2587752"/>
          </a:xfrm>
        </p:spPr>
        <p:txBody>
          <a:bodyPr/>
          <a:lstStyle/>
          <a:p>
            <a:endParaRPr lang="en-US"/>
          </a:p>
        </p:txBody>
      </p:sp>
      <p:grpSp>
        <p:nvGrpSpPr>
          <p:cNvPr id="40" name="Group 39"/>
          <p:cNvGrpSpPr/>
          <p:nvPr userDrawn="1"/>
        </p:nvGrpSpPr>
        <p:grpSpPr>
          <a:xfrm>
            <a:off x="0" y="6766560"/>
            <a:ext cx="12192000" cy="91440"/>
            <a:chOff x="0" y="4480421"/>
            <a:chExt cx="12192000" cy="91440"/>
          </a:xfrm>
        </p:grpSpPr>
        <p:sp>
          <p:nvSpPr>
            <p:cNvPr id="41" name="Rectangle 4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99663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ection Header bottom lef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9" name="Text Placeholder 2"/>
          <p:cNvSpPr>
            <a:spLocks noGrp="1"/>
          </p:cNvSpPr>
          <p:nvPr>
            <p:ph type="body" idx="18"/>
          </p:nvPr>
        </p:nvSpPr>
        <p:spPr>
          <a:xfrm>
            <a:off x="342900" y="5413375"/>
            <a:ext cx="4572000" cy="942975"/>
          </a:xfrm>
          <a:solidFill>
            <a:schemeClr val="bg1">
              <a:alpha val="50000"/>
            </a:schemeClr>
          </a:solidFill>
        </p:spPr>
        <p:txBody>
          <a:bodyPr lIns="274320" tIns="91440" rIns="274320" bIns="18288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Title 1"/>
          <p:cNvSpPr>
            <a:spLocks noGrp="1"/>
          </p:cNvSpPr>
          <p:nvPr>
            <p:ph type="title"/>
          </p:nvPr>
        </p:nvSpPr>
        <p:spPr>
          <a:xfrm>
            <a:off x="342900" y="2560638"/>
            <a:ext cx="4572000" cy="2852737"/>
          </a:xfrm>
          <a:solidFill>
            <a:schemeClr val="bg1">
              <a:alpha val="30000"/>
            </a:schemeClr>
          </a:solidFill>
        </p:spPr>
        <p:txBody>
          <a:bodyPr lIns="274320" tIns="91440" rIns="274320" bIns="182880" anchor="ctr"/>
          <a:lstStyle>
            <a:lvl1pPr algn="ctr">
              <a:defRPr sz="6000" b="1">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3419654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matrix 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482599" y="1553028"/>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82599" y="3875314"/>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096000" y="1553028"/>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096000" y="3875314"/>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12"/>
          <p:cNvSpPr>
            <a:spLocks noGrp="1"/>
          </p:cNvSpPr>
          <p:nvPr userDrawn="1">
            <p:ph type="body" sz="quarter" idx="21" hasCustomPrompt="1"/>
          </p:nvPr>
        </p:nvSpPr>
        <p:spPr>
          <a:xfrm rot="16200000">
            <a:off x="-287563" y="2323191"/>
            <a:ext cx="2322285" cy="781960"/>
          </a:xfrm>
          <a:solidFill>
            <a:schemeClr val="accent1"/>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4" name="Text Placeholder 12"/>
          <p:cNvSpPr>
            <a:spLocks noGrp="1"/>
          </p:cNvSpPr>
          <p:nvPr userDrawn="1">
            <p:ph type="body" sz="quarter" idx="22" hasCustomPrompt="1"/>
          </p:nvPr>
        </p:nvSpPr>
        <p:spPr>
          <a:xfrm rot="16200000">
            <a:off x="-287563" y="4645476"/>
            <a:ext cx="2322285" cy="781960"/>
          </a:xfrm>
          <a:solidFill>
            <a:schemeClr val="accent2"/>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Text Placeholder 12"/>
          <p:cNvSpPr>
            <a:spLocks noGrp="1"/>
          </p:cNvSpPr>
          <p:nvPr>
            <p:ph type="body" sz="quarter" idx="24" hasCustomPrompt="1"/>
          </p:nvPr>
        </p:nvSpPr>
        <p:spPr>
          <a:xfrm rot="5400000">
            <a:off x="10157278" y="2323192"/>
            <a:ext cx="2322285" cy="781960"/>
          </a:xfrm>
          <a:solidFill>
            <a:schemeClr val="accent3"/>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7" name="Text Placeholder 12"/>
          <p:cNvSpPr>
            <a:spLocks noGrp="1"/>
          </p:cNvSpPr>
          <p:nvPr>
            <p:ph type="body" sz="quarter" idx="25" hasCustomPrompt="1"/>
          </p:nvPr>
        </p:nvSpPr>
        <p:spPr>
          <a:xfrm rot="5400000">
            <a:off x="10157278" y="4645476"/>
            <a:ext cx="2322285" cy="781960"/>
          </a:xfrm>
          <a:solidFill>
            <a:schemeClr val="accent4"/>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8" name="Text Placeholder 5"/>
          <p:cNvSpPr>
            <a:spLocks noGrp="1"/>
          </p:cNvSpPr>
          <p:nvPr>
            <p:ph type="body" sz="quarter" idx="27"/>
          </p:nvPr>
        </p:nvSpPr>
        <p:spPr>
          <a:xfrm>
            <a:off x="1264560" y="1572039"/>
            <a:ext cx="4025897"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Text Placeholder 5"/>
          <p:cNvSpPr>
            <a:spLocks noGrp="1"/>
          </p:cNvSpPr>
          <p:nvPr>
            <p:ph type="body" sz="quarter" idx="28"/>
          </p:nvPr>
        </p:nvSpPr>
        <p:spPr>
          <a:xfrm>
            <a:off x="1264560" y="3894550"/>
            <a:ext cx="4025897"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Text Placeholder 5"/>
          <p:cNvSpPr>
            <a:spLocks noGrp="1"/>
          </p:cNvSpPr>
          <p:nvPr>
            <p:ph type="body" sz="quarter" idx="29"/>
          </p:nvPr>
        </p:nvSpPr>
        <p:spPr>
          <a:xfrm>
            <a:off x="6900862" y="1572039"/>
            <a:ext cx="4026578"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 name="Text Placeholder 5"/>
          <p:cNvSpPr>
            <a:spLocks noGrp="1"/>
          </p:cNvSpPr>
          <p:nvPr>
            <p:ph type="body" sz="quarter" idx="30"/>
          </p:nvPr>
        </p:nvSpPr>
        <p:spPr>
          <a:xfrm>
            <a:off x="6900862" y="3894550"/>
            <a:ext cx="4026578"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26" hasCustomPrompt="1"/>
          </p:nvPr>
        </p:nvSpPr>
        <p:spPr>
          <a:xfrm>
            <a:off x="5291138" y="3060700"/>
            <a:ext cx="1609725" cy="1611313"/>
          </a:xfrm>
          <a:prstGeom prst="ellipse">
            <a:avLst/>
          </a:prstGeom>
          <a:solidFill>
            <a:schemeClr val="bg1"/>
          </a:solidFill>
          <a:ln>
            <a:solidFill>
              <a:schemeClr val="bg1">
                <a:lumMod val="85000"/>
              </a:schemeClr>
            </a:solidFill>
          </a:ln>
        </p:spPr>
        <p:txBody>
          <a:bodyPr lIns="0" rIns="0" anchor="ctr">
            <a:normAutofit/>
          </a:bodyPr>
          <a:lstStyle>
            <a:lvl1pPr marL="0" indent="0" algn="ctr">
              <a:buNone/>
              <a:defRPr sz="2000" b="1" cap="all"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Strategy</a:t>
            </a:r>
          </a:p>
        </p:txBody>
      </p:sp>
      <p:grpSp>
        <p:nvGrpSpPr>
          <p:cNvPr id="30" name="Group 29"/>
          <p:cNvGrpSpPr/>
          <p:nvPr userDrawn="1"/>
        </p:nvGrpSpPr>
        <p:grpSpPr>
          <a:xfrm>
            <a:off x="0" y="6766560"/>
            <a:ext cx="12192000" cy="91440"/>
            <a:chOff x="0" y="4480421"/>
            <a:chExt cx="12192000" cy="91440"/>
          </a:xfrm>
        </p:grpSpPr>
        <p:sp>
          <p:nvSpPr>
            <p:cNvPr id="32" name="Rectangle 3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663962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matrix 4">
    <p:spTree>
      <p:nvGrpSpPr>
        <p:cNvPr id="1" name=""/>
        <p:cNvGrpSpPr/>
        <p:nvPr/>
      </p:nvGrpSpPr>
      <p:grpSpPr>
        <a:xfrm>
          <a:off x="0" y="0"/>
          <a:ext cx="0" cy="0"/>
          <a:chOff x="0" y="0"/>
          <a:chExt cx="0" cy="0"/>
        </a:xfrm>
      </p:grpSpPr>
      <p:sp>
        <p:nvSpPr>
          <p:cNvPr id="31" name="Text Placeholder 12"/>
          <p:cNvSpPr>
            <a:spLocks noGrp="1"/>
          </p:cNvSpPr>
          <p:nvPr>
            <p:ph type="body" sz="quarter" idx="33" hasCustomPrompt="1"/>
          </p:nvPr>
        </p:nvSpPr>
        <p:spPr>
          <a:xfrm rot="16200000">
            <a:off x="-127688" y="2741910"/>
            <a:ext cx="2002536" cy="781960"/>
          </a:xfrm>
          <a:prstGeom prst="snip1Rect">
            <a:avLst/>
          </a:prstGeom>
          <a:solidFill>
            <a:schemeClr val="accent1"/>
          </a:solidFill>
          <a:ln>
            <a:solidFill>
              <a:schemeClr val="accent1"/>
            </a:solidFill>
          </a:ln>
        </p:spPr>
        <p:txBody>
          <a:bodyPr vert="horz" wrap="square" lIns="0" tIns="45720" rIns="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1264559" y="2056884"/>
            <a:ext cx="5222421" cy="20775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264559" y="4134447"/>
            <a:ext cx="5222421" cy="207756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486980" y="2056884"/>
            <a:ext cx="5222421" cy="207756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486980" y="4134447"/>
            <a:ext cx="5222421" cy="20775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12"/>
          <p:cNvSpPr>
            <a:spLocks noGrp="1"/>
          </p:cNvSpPr>
          <p:nvPr userDrawn="1">
            <p:ph type="body" sz="quarter" idx="22" hasCustomPrompt="1"/>
          </p:nvPr>
        </p:nvSpPr>
        <p:spPr>
          <a:xfrm rot="16200000">
            <a:off x="-165203" y="4782246"/>
            <a:ext cx="2077565" cy="781960"/>
          </a:xfrm>
          <a:prstGeom prst="snip1Rect">
            <a:avLst/>
          </a:prstGeom>
          <a:solidFill>
            <a:schemeClr val="accent2"/>
          </a:solidFill>
          <a:ln>
            <a:solidFill>
              <a:schemeClr val="accent2"/>
            </a:solidFill>
          </a:ln>
        </p:spPr>
        <p:txBody>
          <a:bodyPr vert="horz" wrap="square" lIns="0" tIns="45720" rIns="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0" name="Text Placeholder 12"/>
          <p:cNvSpPr>
            <a:spLocks noGrp="1"/>
          </p:cNvSpPr>
          <p:nvPr userDrawn="1">
            <p:ph type="body" sz="quarter" idx="31" hasCustomPrompt="1"/>
          </p:nvPr>
        </p:nvSpPr>
        <p:spPr>
          <a:xfrm>
            <a:off x="1264560" y="1359189"/>
            <a:ext cx="5222420" cy="772434"/>
          </a:xfrm>
          <a:prstGeom prst="snip1Rect">
            <a:avLst/>
          </a:prstGeom>
          <a:solidFill>
            <a:schemeClr val="accent4"/>
          </a:solidFill>
          <a:ln>
            <a:solidFill>
              <a:schemeClr val="accent4"/>
            </a:solidFill>
          </a:ln>
        </p:spPr>
        <p:txBody>
          <a:bodyPr vert="horz" wrap="square" lIns="0" tIns="0" rIns="0" bIns="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2" name="Text Placeholder 12"/>
          <p:cNvSpPr>
            <a:spLocks noGrp="1"/>
          </p:cNvSpPr>
          <p:nvPr userDrawn="1">
            <p:ph type="body" sz="quarter" idx="32" hasCustomPrompt="1"/>
          </p:nvPr>
        </p:nvSpPr>
        <p:spPr>
          <a:xfrm>
            <a:off x="6486980" y="1359189"/>
            <a:ext cx="5222420" cy="772434"/>
          </a:xfrm>
          <a:prstGeom prst="snip1Rect">
            <a:avLst/>
          </a:prstGeom>
          <a:solidFill>
            <a:schemeClr val="accent3"/>
          </a:solidFill>
          <a:ln>
            <a:solidFill>
              <a:schemeClr val="accent3"/>
            </a:solidFill>
          </a:ln>
        </p:spPr>
        <p:txBody>
          <a:bodyPr vert="horz" wrap="square" lIns="0" tIns="0" rIns="0" bIns="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52" name="Text Placeholder 5"/>
          <p:cNvSpPr>
            <a:spLocks noGrp="1"/>
          </p:cNvSpPr>
          <p:nvPr>
            <p:ph type="body" sz="quarter" idx="28"/>
          </p:nvPr>
        </p:nvSpPr>
        <p:spPr>
          <a:xfrm>
            <a:off x="1264560" y="4153457"/>
            <a:ext cx="5222420" cy="205855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Text Placeholder 5"/>
          <p:cNvSpPr>
            <a:spLocks noGrp="1"/>
          </p:cNvSpPr>
          <p:nvPr>
            <p:ph type="body" sz="quarter" idx="29"/>
          </p:nvPr>
        </p:nvSpPr>
        <p:spPr>
          <a:xfrm>
            <a:off x="6486980" y="2150632"/>
            <a:ext cx="5222420" cy="198381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4" name="Text Placeholder 5"/>
          <p:cNvSpPr>
            <a:spLocks noGrp="1"/>
          </p:cNvSpPr>
          <p:nvPr>
            <p:ph type="body" sz="quarter" idx="30"/>
          </p:nvPr>
        </p:nvSpPr>
        <p:spPr>
          <a:xfrm>
            <a:off x="6486980" y="4153457"/>
            <a:ext cx="5222420" cy="205855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5" name="Text Placeholder 5"/>
          <p:cNvSpPr>
            <a:spLocks noGrp="1"/>
          </p:cNvSpPr>
          <p:nvPr>
            <p:ph type="body" sz="quarter" idx="27"/>
          </p:nvPr>
        </p:nvSpPr>
        <p:spPr>
          <a:xfrm>
            <a:off x="1264560" y="2150632"/>
            <a:ext cx="5222420" cy="198381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9" name="Group 28"/>
          <p:cNvGrpSpPr/>
          <p:nvPr userDrawn="1"/>
        </p:nvGrpSpPr>
        <p:grpSpPr>
          <a:xfrm>
            <a:off x="0" y="6766560"/>
            <a:ext cx="12192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077761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swo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1" name="Group 10"/>
          <p:cNvGrpSpPr/>
          <p:nvPr userDrawn="1"/>
        </p:nvGrpSpPr>
        <p:grpSpPr>
          <a:xfrm>
            <a:off x="3743557" y="1545751"/>
            <a:ext cx="4704887" cy="4666258"/>
            <a:chOff x="1581543" y="1298448"/>
            <a:chExt cx="4704887" cy="4666258"/>
          </a:xfrm>
        </p:grpSpPr>
        <p:grpSp>
          <p:nvGrpSpPr>
            <p:cNvPr id="10" name="Group 9"/>
            <p:cNvGrpSpPr/>
            <p:nvPr userDrawn="1"/>
          </p:nvGrpSpPr>
          <p:grpSpPr>
            <a:xfrm>
              <a:off x="1581543" y="1298448"/>
              <a:ext cx="2266926" cy="4662029"/>
              <a:chOff x="1581543" y="1298448"/>
              <a:chExt cx="2266926" cy="4662029"/>
            </a:xfrm>
          </p:grpSpPr>
          <p:sp>
            <p:nvSpPr>
              <p:cNvPr id="9" name="Teardrop 8"/>
              <p:cNvSpPr/>
              <p:nvPr userDrawn="1"/>
            </p:nvSpPr>
            <p:spPr>
              <a:xfrm rot="5400000">
                <a:off x="1581543" y="1298448"/>
                <a:ext cx="2266926" cy="226692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ardrop 38"/>
              <p:cNvSpPr/>
              <p:nvPr userDrawn="1"/>
            </p:nvSpPr>
            <p:spPr>
              <a:xfrm>
                <a:off x="1581543" y="3693551"/>
                <a:ext cx="2266926" cy="226692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userDrawn="1"/>
          </p:nvGrpSpPr>
          <p:grpSpPr>
            <a:xfrm rot="10800000">
              <a:off x="4006919" y="1302677"/>
              <a:ext cx="2279511" cy="4662029"/>
              <a:chOff x="1581543" y="1298448"/>
              <a:chExt cx="2279511" cy="4662029"/>
            </a:xfrm>
          </p:grpSpPr>
          <p:sp>
            <p:nvSpPr>
              <p:cNvPr id="41" name="Teardrop 40"/>
              <p:cNvSpPr/>
              <p:nvPr userDrawn="1"/>
            </p:nvSpPr>
            <p:spPr>
              <a:xfrm rot="5400000">
                <a:off x="1594128" y="1298448"/>
                <a:ext cx="2266926" cy="2266926"/>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ardrop 41"/>
              <p:cNvSpPr/>
              <p:nvPr userDrawn="1"/>
            </p:nvSpPr>
            <p:spPr>
              <a:xfrm>
                <a:off x="1581543" y="3693551"/>
                <a:ext cx="2266926" cy="226692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9" name="Text Placeholder 13"/>
          <p:cNvSpPr>
            <a:spLocks noGrp="1"/>
          </p:cNvSpPr>
          <p:nvPr>
            <p:ph type="body" sz="quarter" idx="13"/>
          </p:nvPr>
        </p:nvSpPr>
        <p:spPr>
          <a:xfrm>
            <a:off x="3914912" y="1721082"/>
            <a:ext cx="1920240" cy="1920240"/>
          </a:xfrm>
          <a:prstGeom prst="ellipse">
            <a:avLst/>
          </a:prstGeom>
          <a:solidFill>
            <a:schemeClr val="bg1">
              <a:lumMod val="95000"/>
            </a:schemeClr>
          </a:solidFill>
          <a:ln w="28575">
            <a:solidFill>
              <a:schemeClr val="accent1">
                <a:lumMod val="75000"/>
              </a:schemeClr>
            </a:solidFill>
          </a:ln>
        </p:spPr>
        <p:txBody>
          <a:bodyPr>
            <a:normAutofit/>
          </a:bodyPr>
          <a:lstStyle>
            <a:lvl1pPr marL="0" indent="0" algn="ctr">
              <a:buNone/>
              <a:defRPr sz="1600"/>
            </a:lvl1pPr>
          </a:lstStyle>
          <a:p>
            <a:pPr lvl="0"/>
            <a:endParaRPr lang="en-US"/>
          </a:p>
        </p:txBody>
      </p:sp>
      <p:sp>
        <p:nvSpPr>
          <p:cNvPr id="50" name="Text Placeholder 13"/>
          <p:cNvSpPr>
            <a:spLocks noGrp="1"/>
          </p:cNvSpPr>
          <p:nvPr>
            <p:ph type="body" sz="quarter" idx="14"/>
          </p:nvPr>
        </p:nvSpPr>
        <p:spPr>
          <a:xfrm>
            <a:off x="6344264" y="1721082"/>
            <a:ext cx="1920240" cy="1920240"/>
          </a:xfrm>
          <a:prstGeom prst="ellipse">
            <a:avLst/>
          </a:prstGeom>
          <a:solidFill>
            <a:schemeClr val="bg1">
              <a:lumMod val="95000"/>
            </a:schemeClr>
          </a:solidFill>
          <a:ln w="28575">
            <a:solidFill>
              <a:schemeClr val="accent3">
                <a:lumMod val="75000"/>
              </a:schemeClr>
            </a:solidFill>
          </a:ln>
        </p:spPr>
        <p:txBody>
          <a:bodyPr>
            <a:normAutofit/>
          </a:bodyPr>
          <a:lstStyle>
            <a:lvl1pPr marL="0" indent="0" algn="ctr">
              <a:buNone/>
              <a:defRPr sz="1600"/>
            </a:lvl1pPr>
          </a:lstStyle>
          <a:p>
            <a:pPr lvl="0"/>
            <a:endParaRPr lang="en-US"/>
          </a:p>
        </p:txBody>
      </p:sp>
      <p:sp>
        <p:nvSpPr>
          <p:cNvPr id="51" name="Text Placeholder 13"/>
          <p:cNvSpPr>
            <a:spLocks noGrp="1"/>
          </p:cNvSpPr>
          <p:nvPr>
            <p:ph type="body" sz="quarter" idx="15"/>
          </p:nvPr>
        </p:nvSpPr>
        <p:spPr>
          <a:xfrm>
            <a:off x="3914912" y="4116185"/>
            <a:ext cx="1920240" cy="1920240"/>
          </a:xfrm>
          <a:prstGeom prst="ellipse">
            <a:avLst/>
          </a:prstGeom>
          <a:solidFill>
            <a:schemeClr val="bg1">
              <a:lumMod val="95000"/>
            </a:schemeClr>
          </a:solidFill>
          <a:ln w="28575">
            <a:solidFill>
              <a:schemeClr val="accent4">
                <a:lumMod val="75000"/>
              </a:schemeClr>
            </a:solidFill>
          </a:ln>
        </p:spPr>
        <p:txBody>
          <a:bodyPr>
            <a:normAutofit/>
          </a:bodyPr>
          <a:lstStyle>
            <a:lvl1pPr marL="0" indent="0" algn="ctr">
              <a:buNone/>
              <a:defRPr sz="1600"/>
            </a:lvl1pPr>
          </a:lstStyle>
          <a:p>
            <a:pPr lvl="0"/>
            <a:endParaRPr lang="en-US"/>
          </a:p>
        </p:txBody>
      </p:sp>
      <p:sp>
        <p:nvSpPr>
          <p:cNvPr id="56" name="Text Placeholder 13"/>
          <p:cNvSpPr>
            <a:spLocks noGrp="1"/>
          </p:cNvSpPr>
          <p:nvPr>
            <p:ph type="body" sz="quarter" idx="16"/>
          </p:nvPr>
        </p:nvSpPr>
        <p:spPr>
          <a:xfrm>
            <a:off x="6344264" y="4116185"/>
            <a:ext cx="1920240" cy="1920240"/>
          </a:xfrm>
          <a:prstGeom prst="ellipse">
            <a:avLst/>
          </a:prstGeom>
          <a:solidFill>
            <a:schemeClr val="bg1">
              <a:lumMod val="95000"/>
            </a:schemeClr>
          </a:solidFill>
          <a:ln w="28575">
            <a:solidFill>
              <a:schemeClr val="accent6">
                <a:lumMod val="75000"/>
              </a:schemeClr>
            </a:solidFill>
          </a:ln>
        </p:spPr>
        <p:txBody>
          <a:bodyPr>
            <a:normAutofit/>
          </a:bodyPr>
          <a:lstStyle>
            <a:lvl1pPr marL="0" indent="0" algn="ctr">
              <a:buNone/>
              <a:defRPr sz="1600"/>
            </a:lvl1pPr>
          </a:lstStyle>
          <a:p>
            <a:pPr lvl="0"/>
            <a:endParaRPr lang="en-US"/>
          </a:p>
        </p:txBody>
      </p:sp>
      <p:sp>
        <p:nvSpPr>
          <p:cNvPr id="15" name="TextBox 14"/>
          <p:cNvSpPr txBox="1"/>
          <p:nvPr userDrawn="1"/>
        </p:nvSpPr>
        <p:spPr>
          <a:xfrm>
            <a:off x="5589515" y="3234004"/>
            <a:ext cx="402674" cy="646331"/>
          </a:xfrm>
          <a:prstGeom prst="rect">
            <a:avLst/>
          </a:prstGeom>
          <a:noFill/>
        </p:spPr>
        <p:txBody>
          <a:bodyPr wrap="none" rtlCol="0" anchor="ctr">
            <a:spAutoFit/>
          </a:bodyPr>
          <a:lstStyle/>
          <a:p>
            <a:pPr algn="ctr"/>
            <a:r>
              <a:rPr lang="en-US" sz="3600" b="1">
                <a:solidFill>
                  <a:schemeClr val="accent1">
                    <a:lumMod val="20000"/>
                    <a:lumOff val="80000"/>
                  </a:schemeClr>
                </a:solidFill>
              </a:rPr>
              <a:t>S</a:t>
            </a:r>
          </a:p>
        </p:txBody>
      </p:sp>
      <p:sp>
        <p:nvSpPr>
          <p:cNvPr id="57" name="TextBox 56"/>
          <p:cNvSpPr txBox="1"/>
          <p:nvPr userDrawn="1"/>
        </p:nvSpPr>
        <p:spPr>
          <a:xfrm>
            <a:off x="6129361" y="3234004"/>
            <a:ext cx="603050" cy="646331"/>
          </a:xfrm>
          <a:prstGeom prst="rect">
            <a:avLst/>
          </a:prstGeom>
          <a:noFill/>
        </p:spPr>
        <p:txBody>
          <a:bodyPr wrap="none" rtlCol="0" anchor="ctr">
            <a:spAutoFit/>
          </a:bodyPr>
          <a:lstStyle/>
          <a:p>
            <a:pPr algn="ctr"/>
            <a:r>
              <a:rPr lang="en-US" sz="3600" b="1">
                <a:solidFill>
                  <a:schemeClr val="accent3">
                    <a:lumMod val="40000"/>
                    <a:lumOff val="60000"/>
                  </a:schemeClr>
                </a:solidFill>
              </a:rPr>
              <a:t>W</a:t>
            </a:r>
          </a:p>
        </p:txBody>
      </p:sp>
      <p:sp>
        <p:nvSpPr>
          <p:cNvPr id="58" name="TextBox 57"/>
          <p:cNvSpPr txBox="1"/>
          <p:nvPr userDrawn="1"/>
        </p:nvSpPr>
        <p:spPr>
          <a:xfrm>
            <a:off x="5522791" y="3892735"/>
            <a:ext cx="497252" cy="646331"/>
          </a:xfrm>
          <a:prstGeom prst="rect">
            <a:avLst/>
          </a:prstGeom>
          <a:noFill/>
        </p:spPr>
        <p:txBody>
          <a:bodyPr wrap="none" rtlCol="0" anchor="ctr">
            <a:spAutoFit/>
          </a:bodyPr>
          <a:lstStyle/>
          <a:p>
            <a:pPr algn="ctr"/>
            <a:r>
              <a:rPr lang="en-US" sz="3600" b="1">
                <a:solidFill>
                  <a:schemeClr val="accent4">
                    <a:lumMod val="40000"/>
                    <a:lumOff val="60000"/>
                  </a:schemeClr>
                </a:solidFill>
              </a:rPr>
              <a:t>O</a:t>
            </a:r>
          </a:p>
        </p:txBody>
      </p:sp>
      <p:sp>
        <p:nvSpPr>
          <p:cNvPr id="59" name="TextBox 58"/>
          <p:cNvSpPr txBox="1"/>
          <p:nvPr userDrawn="1"/>
        </p:nvSpPr>
        <p:spPr>
          <a:xfrm>
            <a:off x="6211921" y="3892735"/>
            <a:ext cx="413896" cy="646331"/>
          </a:xfrm>
          <a:prstGeom prst="rect">
            <a:avLst/>
          </a:prstGeom>
          <a:noFill/>
        </p:spPr>
        <p:txBody>
          <a:bodyPr wrap="none" rtlCol="0" anchor="ctr">
            <a:spAutoFit/>
          </a:bodyPr>
          <a:lstStyle/>
          <a:p>
            <a:pPr algn="ctr"/>
            <a:r>
              <a:rPr lang="en-US" sz="3600" b="1">
                <a:solidFill>
                  <a:schemeClr val="accent6">
                    <a:lumMod val="20000"/>
                    <a:lumOff val="80000"/>
                  </a:schemeClr>
                </a:solidFill>
              </a:rPr>
              <a:t>T</a:t>
            </a:r>
          </a:p>
        </p:txBody>
      </p:sp>
      <p:grpSp>
        <p:nvGrpSpPr>
          <p:cNvPr id="28" name="Group 27"/>
          <p:cNvGrpSpPr/>
          <p:nvPr userDrawn="1"/>
        </p:nvGrpSpPr>
        <p:grpSpPr>
          <a:xfrm>
            <a:off x="0" y="6766560"/>
            <a:ext cx="12192000" cy="91440"/>
            <a:chOff x="0" y="4480421"/>
            <a:chExt cx="12192000" cy="91440"/>
          </a:xfrm>
        </p:grpSpPr>
        <p:sp>
          <p:nvSpPr>
            <p:cNvPr id="29" name="Rectangle 28"/>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85523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swot strength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Teardrop 8"/>
          <p:cNvSpPr/>
          <p:nvPr userDrawn="1"/>
        </p:nvSpPr>
        <p:spPr>
          <a:xfrm rot="5400000">
            <a:off x="8270775" y="2746872"/>
            <a:ext cx="2266926" cy="226692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13"/>
          <p:cNvSpPr>
            <a:spLocks noGrp="1"/>
          </p:cNvSpPr>
          <p:nvPr userDrawn="1">
            <p:ph type="body" sz="quarter" idx="13" hasCustomPrompt="1"/>
          </p:nvPr>
        </p:nvSpPr>
        <p:spPr>
          <a:xfrm>
            <a:off x="8429224" y="2922203"/>
            <a:ext cx="1920240" cy="1920240"/>
          </a:xfrm>
          <a:prstGeom prst="ellipse">
            <a:avLst/>
          </a:prstGeom>
          <a:solidFill>
            <a:schemeClr val="bg1">
              <a:lumMod val="95000"/>
            </a:schemeClr>
          </a:solidFill>
          <a:ln w="28575">
            <a:solidFill>
              <a:schemeClr val="accent1">
                <a:lumMod val="75000"/>
              </a:schemeClr>
            </a:solidFill>
          </a:ln>
        </p:spPr>
        <p:txBody>
          <a:bodyPr lIns="0" rIns="0">
            <a:normAutofit/>
          </a:bodyPr>
          <a:lstStyle>
            <a:lvl1pPr marL="0" indent="0" algn="ctr">
              <a:buFont typeface="Arial" panose="020B0604020202020204" pitchFamily="34" charset="0"/>
              <a:buNone/>
              <a:defRPr sz="1600" baseline="0"/>
            </a:lvl1pPr>
          </a:lstStyle>
          <a:p>
            <a:pPr lvl="0"/>
            <a:r>
              <a:rPr lang="en-US"/>
              <a:t>List main strengths here</a:t>
            </a:r>
          </a:p>
        </p:txBody>
      </p:sp>
      <p:sp>
        <p:nvSpPr>
          <p:cNvPr id="15" name="TextBox 14"/>
          <p:cNvSpPr txBox="1"/>
          <p:nvPr userDrawn="1"/>
        </p:nvSpPr>
        <p:spPr>
          <a:xfrm>
            <a:off x="10177919" y="4431556"/>
            <a:ext cx="402674" cy="646331"/>
          </a:xfrm>
          <a:prstGeom prst="rect">
            <a:avLst/>
          </a:prstGeom>
          <a:noFill/>
        </p:spPr>
        <p:txBody>
          <a:bodyPr wrap="none" rtlCol="0" anchor="ctr">
            <a:spAutoFit/>
          </a:bodyPr>
          <a:lstStyle/>
          <a:p>
            <a:pPr algn="ctr"/>
            <a:r>
              <a:rPr lang="en-US" sz="3600" b="1">
                <a:solidFill>
                  <a:schemeClr val="accent1">
                    <a:lumMod val="20000"/>
                    <a:lumOff val="80000"/>
                  </a:schemeClr>
                </a:solidFill>
              </a:rPr>
              <a:t>S</a:t>
            </a:r>
          </a:p>
        </p:txBody>
      </p:sp>
      <p:sp>
        <p:nvSpPr>
          <p:cNvPr id="39" name="Teardrop 38"/>
          <p:cNvSpPr/>
          <p:nvPr userDrawn="1"/>
        </p:nvSpPr>
        <p:spPr>
          <a:xfrm>
            <a:off x="9403917" y="5076110"/>
            <a:ext cx="1133784" cy="1133784"/>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1" name="Teardrop 40"/>
          <p:cNvSpPr/>
          <p:nvPr userDrawn="1"/>
        </p:nvSpPr>
        <p:spPr>
          <a:xfrm rot="16200000">
            <a:off x="10616948" y="5078225"/>
            <a:ext cx="1133784" cy="1133784"/>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2" name="Teardrop 41"/>
          <p:cNvSpPr/>
          <p:nvPr userDrawn="1"/>
        </p:nvSpPr>
        <p:spPr>
          <a:xfrm rot="10800000">
            <a:off x="10623242" y="3880335"/>
            <a:ext cx="1133784" cy="1133784"/>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7" name="TextBox 56"/>
          <p:cNvSpPr txBox="1"/>
          <p:nvPr userDrawn="1"/>
        </p:nvSpPr>
        <p:spPr>
          <a:xfrm>
            <a:off x="10559774" y="4699546"/>
            <a:ext cx="394660" cy="369332"/>
          </a:xfrm>
          <a:prstGeom prst="rect">
            <a:avLst/>
          </a:prstGeom>
          <a:noFill/>
        </p:spPr>
        <p:txBody>
          <a:bodyPr wrap="none" rtlCol="0" anchor="ctr">
            <a:spAutoFit/>
          </a:bodyPr>
          <a:lstStyle/>
          <a:p>
            <a:pPr algn="ctr"/>
            <a:r>
              <a:rPr lang="en-US" sz="1800" b="1">
                <a:solidFill>
                  <a:schemeClr val="accent3">
                    <a:lumMod val="40000"/>
                    <a:lumOff val="60000"/>
                  </a:schemeClr>
                </a:solidFill>
              </a:rPr>
              <a:t>W</a:t>
            </a:r>
          </a:p>
        </p:txBody>
      </p:sp>
      <p:sp>
        <p:nvSpPr>
          <p:cNvPr id="58" name="TextBox 57"/>
          <p:cNvSpPr txBox="1"/>
          <p:nvPr userDrawn="1"/>
        </p:nvSpPr>
        <p:spPr>
          <a:xfrm>
            <a:off x="10248055" y="5029005"/>
            <a:ext cx="340158" cy="369332"/>
          </a:xfrm>
          <a:prstGeom prst="rect">
            <a:avLst/>
          </a:prstGeom>
          <a:noFill/>
        </p:spPr>
        <p:txBody>
          <a:bodyPr wrap="none" rtlCol="0" anchor="ctr">
            <a:spAutoFit/>
          </a:bodyPr>
          <a:lstStyle/>
          <a:p>
            <a:pPr algn="ctr"/>
            <a:r>
              <a:rPr lang="en-US" sz="1800" b="1">
                <a:solidFill>
                  <a:schemeClr val="accent4">
                    <a:lumMod val="40000"/>
                    <a:lumOff val="60000"/>
                  </a:schemeClr>
                </a:solidFill>
              </a:rPr>
              <a:t>O</a:t>
            </a:r>
          </a:p>
        </p:txBody>
      </p:sp>
      <p:sp>
        <p:nvSpPr>
          <p:cNvPr id="59" name="TextBox 58"/>
          <p:cNvSpPr txBox="1"/>
          <p:nvPr userDrawn="1"/>
        </p:nvSpPr>
        <p:spPr>
          <a:xfrm>
            <a:off x="10592711" y="5029005"/>
            <a:ext cx="298480" cy="369332"/>
          </a:xfrm>
          <a:prstGeom prst="rect">
            <a:avLst/>
          </a:prstGeom>
          <a:noFill/>
        </p:spPr>
        <p:txBody>
          <a:bodyPr wrap="none" rtlCol="0" anchor="ctr">
            <a:spAutoFit/>
          </a:bodyPr>
          <a:lstStyle/>
          <a:p>
            <a:pPr algn="ctr"/>
            <a:r>
              <a:rPr lang="en-US" sz="1800" b="1">
                <a:solidFill>
                  <a:schemeClr val="accent6">
                    <a:lumMod val="20000"/>
                    <a:lumOff val="80000"/>
                  </a:schemeClr>
                </a:solidFill>
              </a:rPr>
              <a:t>T</a:t>
            </a:r>
          </a:p>
        </p:txBody>
      </p:sp>
      <p:sp>
        <p:nvSpPr>
          <p:cNvPr id="6" name="Text Placeholder 5"/>
          <p:cNvSpPr>
            <a:spLocks noGrp="1"/>
          </p:cNvSpPr>
          <p:nvPr userDrawn="1">
            <p:ph type="body" sz="quarter" idx="14"/>
          </p:nvPr>
        </p:nvSpPr>
        <p:spPr>
          <a:xfrm>
            <a:off x="482600" y="2438400"/>
            <a:ext cx="76708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userDrawn="1">
            <p:ph type="body" sz="quarter" idx="18" hasCustomPrompt="1"/>
          </p:nvPr>
        </p:nvSpPr>
        <p:spPr>
          <a:xfrm>
            <a:off x="482600" y="1709857"/>
            <a:ext cx="767080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STRENGTHS</a:t>
            </a:r>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198694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swot weakness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038600" y="2438400"/>
            <a:ext cx="76708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038600" y="1673281"/>
            <a:ext cx="7670800"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Weaknesses</a:t>
            </a:r>
          </a:p>
        </p:txBody>
      </p:sp>
      <p:sp>
        <p:nvSpPr>
          <p:cNvPr id="34" name="Teardrop 33"/>
          <p:cNvSpPr/>
          <p:nvPr userDrawn="1"/>
        </p:nvSpPr>
        <p:spPr>
          <a:xfrm rot="5400000">
            <a:off x="278097" y="3889879"/>
            <a:ext cx="1132779" cy="113229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ardrop 34"/>
          <p:cNvSpPr/>
          <p:nvPr userDrawn="1"/>
        </p:nvSpPr>
        <p:spPr>
          <a:xfrm>
            <a:off x="272055" y="5086463"/>
            <a:ext cx="1132290" cy="1132779"/>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ardrop 35"/>
          <p:cNvSpPr/>
          <p:nvPr userDrawn="1"/>
        </p:nvSpPr>
        <p:spPr>
          <a:xfrm rot="16200000">
            <a:off x="1483243" y="5088821"/>
            <a:ext cx="1132779" cy="1132290"/>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1099084" y="5029005"/>
            <a:ext cx="340158" cy="369332"/>
          </a:xfrm>
          <a:prstGeom prst="rect">
            <a:avLst/>
          </a:prstGeom>
          <a:noFill/>
        </p:spPr>
        <p:txBody>
          <a:bodyPr wrap="none" rtlCol="0" anchor="ctr">
            <a:spAutoFit/>
          </a:bodyPr>
          <a:lstStyle/>
          <a:p>
            <a:pPr algn="ctr"/>
            <a:r>
              <a:rPr lang="en-US" sz="1800" b="1">
                <a:solidFill>
                  <a:schemeClr val="accent4">
                    <a:lumMod val="40000"/>
                    <a:lumOff val="60000"/>
                  </a:schemeClr>
                </a:solidFill>
              </a:rPr>
              <a:t>O</a:t>
            </a:r>
          </a:p>
        </p:txBody>
      </p:sp>
      <p:sp>
        <p:nvSpPr>
          <p:cNvPr id="38" name="TextBox 37"/>
          <p:cNvSpPr txBox="1"/>
          <p:nvPr userDrawn="1"/>
        </p:nvSpPr>
        <p:spPr>
          <a:xfrm>
            <a:off x="1451557" y="5029005"/>
            <a:ext cx="298480" cy="369332"/>
          </a:xfrm>
          <a:prstGeom prst="rect">
            <a:avLst/>
          </a:prstGeom>
          <a:noFill/>
        </p:spPr>
        <p:txBody>
          <a:bodyPr wrap="none" rtlCol="0" anchor="ctr">
            <a:spAutoFit/>
          </a:bodyPr>
          <a:lstStyle/>
          <a:p>
            <a:pPr algn="ctr"/>
            <a:r>
              <a:rPr lang="en-US" sz="1800" b="1">
                <a:solidFill>
                  <a:schemeClr val="accent6">
                    <a:lumMod val="20000"/>
                    <a:lumOff val="80000"/>
                  </a:schemeClr>
                </a:solidFill>
              </a:rPr>
              <a:t>T</a:t>
            </a:r>
          </a:p>
        </p:txBody>
      </p:sp>
      <p:sp>
        <p:nvSpPr>
          <p:cNvPr id="40" name="TextBox 39"/>
          <p:cNvSpPr txBox="1"/>
          <p:nvPr userDrawn="1"/>
        </p:nvSpPr>
        <p:spPr>
          <a:xfrm>
            <a:off x="1122328" y="4707987"/>
            <a:ext cx="293670" cy="369332"/>
          </a:xfrm>
          <a:prstGeom prst="rect">
            <a:avLst/>
          </a:prstGeom>
          <a:noFill/>
        </p:spPr>
        <p:txBody>
          <a:bodyPr wrap="none" rtlCol="0" anchor="ctr">
            <a:spAutoFit/>
          </a:bodyPr>
          <a:lstStyle/>
          <a:p>
            <a:pPr algn="ctr"/>
            <a:r>
              <a:rPr lang="en-US" sz="1800" b="1">
                <a:solidFill>
                  <a:schemeClr val="accent1">
                    <a:lumMod val="20000"/>
                    <a:lumOff val="80000"/>
                  </a:schemeClr>
                </a:solidFill>
              </a:rPr>
              <a:t>S</a:t>
            </a:r>
          </a:p>
        </p:txBody>
      </p:sp>
      <p:sp>
        <p:nvSpPr>
          <p:cNvPr id="43" name="Teardrop 42"/>
          <p:cNvSpPr/>
          <p:nvPr userDrawn="1"/>
        </p:nvSpPr>
        <p:spPr>
          <a:xfrm rot="10800000">
            <a:off x="1482315" y="2755337"/>
            <a:ext cx="2266926" cy="226692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13"/>
          <p:cNvSpPr>
            <a:spLocks noGrp="1"/>
          </p:cNvSpPr>
          <p:nvPr>
            <p:ph type="body" sz="quarter" idx="20"/>
          </p:nvPr>
        </p:nvSpPr>
        <p:spPr>
          <a:xfrm>
            <a:off x="1645061" y="2926439"/>
            <a:ext cx="1920240" cy="1920240"/>
          </a:xfrm>
          <a:prstGeom prst="ellipse">
            <a:avLst/>
          </a:prstGeom>
          <a:solidFill>
            <a:schemeClr val="bg1">
              <a:lumMod val="95000"/>
            </a:schemeClr>
          </a:solidFill>
          <a:ln w="28575">
            <a:solidFill>
              <a:schemeClr val="accent3">
                <a:lumMod val="75000"/>
              </a:schemeClr>
            </a:solidFill>
          </a:ln>
        </p:spPr>
        <p:txBody>
          <a:bodyPr>
            <a:normAutofit/>
          </a:bodyPr>
          <a:lstStyle>
            <a:lvl1pPr marL="0" indent="0" algn="ctr">
              <a:buNone/>
              <a:defRPr sz="1600"/>
            </a:lvl1pPr>
          </a:lstStyle>
          <a:p>
            <a:pPr lvl="0"/>
            <a:endParaRPr lang="en-US"/>
          </a:p>
        </p:txBody>
      </p:sp>
      <p:sp>
        <p:nvSpPr>
          <p:cNvPr id="45" name="TextBox 44"/>
          <p:cNvSpPr txBox="1"/>
          <p:nvPr userDrawn="1"/>
        </p:nvSpPr>
        <p:spPr>
          <a:xfrm>
            <a:off x="1434976" y="4496336"/>
            <a:ext cx="603050" cy="646331"/>
          </a:xfrm>
          <a:prstGeom prst="rect">
            <a:avLst/>
          </a:prstGeom>
          <a:noFill/>
        </p:spPr>
        <p:txBody>
          <a:bodyPr wrap="none" rtlCol="0" anchor="ctr">
            <a:spAutoFit/>
          </a:bodyPr>
          <a:lstStyle>
            <a:defPPr>
              <a:defRPr lang="en-US"/>
            </a:defPPr>
            <a:lvl1pPr algn="ctr">
              <a:defRPr b="1">
                <a:solidFill>
                  <a:schemeClr val="accent3">
                    <a:lumMod val="40000"/>
                    <a:lumOff val="60000"/>
                  </a:schemeClr>
                </a:solidFill>
              </a:defRPr>
            </a:lvl1pPr>
          </a:lstStyle>
          <a:p>
            <a:pPr lvl="0"/>
            <a:r>
              <a:rPr lang="en-US" sz="3600"/>
              <a:t>W</a:t>
            </a:r>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25973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 pictures hexa">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813040" y="2321406"/>
            <a:ext cx="2600055" cy="1957811"/>
          </a:xfrm>
          <a:prstGeom prst="hexagon">
            <a:avLst/>
          </a:prstGeom>
          <a:solidFill>
            <a:srgbClr val="0095CD">
              <a:alpha val="30000"/>
            </a:srgbClr>
          </a:solidFill>
        </p:spPr>
        <p:txBody>
          <a:bodyPr/>
          <a:lstStyle/>
          <a:p>
            <a:endParaRPr lang="en-US"/>
          </a:p>
        </p:txBody>
      </p:sp>
      <p:sp>
        <p:nvSpPr>
          <p:cNvPr id="30" name="Text Placeholder 29"/>
          <p:cNvSpPr>
            <a:spLocks noGrp="1"/>
          </p:cNvSpPr>
          <p:nvPr>
            <p:ph type="body" sz="quarter" idx="18" hasCustomPrompt="1"/>
          </p:nvPr>
        </p:nvSpPr>
        <p:spPr>
          <a:xfrm>
            <a:off x="813040" y="1780707"/>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813040" y="439847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40" name="Picture Placeholder 10"/>
          <p:cNvSpPr>
            <a:spLocks noGrp="1" noChangeAspect="1"/>
          </p:cNvSpPr>
          <p:nvPr>
            <p:ph type="pic" sz="quarter" idx="23"/>
          </p:nvPr>
        </p:nvSpPr>
        <p:spPr>
          <a:xfrm>
            <a:off x="3412068" y="3394458"/>
            <a:ext cx="2600055" cy="1957811"/>
          </a:xfrm>
          <a:prstGeom prst="hexagon">
            <a:avLst/>
          </a:prstGeo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41" name="Text Placeholder 29"/>
          <p:cNvSpPr>
            <a:spLocks noGrp="1"/>
          </p:cNvSpPr>
          <p:nvPr>
            <p:ph type="body" sz="quarter" idx="24" hasCustomPrompt="1"/>
          </p:nvPr>
        </p:nvSpPr>
        <p:spPr>
          <a:xfrm>
            <a:off x="3412068" y="285375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42" name="Text Placeholder 29"/>
          <p:cNvSpPr>
            <a:spLocks noGrp="1"/>
          </p:cNvSpPr>
          <p:nvPr>
            <p:ph type="body" sz="quarter" idx="25" hasCustomPrompt="1"/>
          </p:nvPr>
        </p:nvSpPr>
        <p:spPr>
          <a:xfrm>
            <a:off x="3412068" y="5471525"/>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48" name="Picture Placeholder 10"/>
          <p:cNvSpPr>
            <a:spLocks noGrp="1" noChangeAspect="1"/>
          </p:cNvSpPr>
          <p:nvPr>
            <p:ph type="pic" sz="quarter" idx="28"/>
          </p:nvPr>
        </p:nvSpPr>
        <p:spPr>
          <a:xfrm>
            <a:off x="6007937" y="2321406"/>
            <a:ext cx="2600055" cy="1957811"/>
          </a:xfrm>
          <a:prstGeom prst="hexagon">
            <a:avLst/>
          </a:prstGeo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49" name="Text Placeholder 29"/>
          <p:cNvSpPr>
            <a:spLocks noGrp="1"/>
          </p:cNvSpPr>
          <p:nvPr>
            <p:ph type="body" sz="quarter" idx="29" hasCustomPrompt="1"/>
          </p:nvPr>
        </p:nvSpPr>
        <p:spPr>
          <a:xfrm>
            <a:off x="6007937" y="1780707"/>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0" name="Text Placeholder 29"/>
          <p:cNvSpPr>
            <a:spLocks noGrp="1"/>
          </p:cNvSpPr>
          <p:nvPr>
            <p:ph type="body" sz="quarter" idx="30" hasCustomPrompt="1"/>
          </p:nvPr>
        </p:nvSpPr>
        <p:spPr>
          <a:xfrm>
            <a:off x="6007937" y="439847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54" name="Picture Placeholder 10"/>
          <p:cNvSpPr>
            <a:spLocks noGrp="1" noChangeAspect="1"/>
          </p:cNvSpPr>
          <p:nvPr>
            <p:ph type="pic" sz="quarter" idx="31"/>
          </p:nvPr>
        </p:nvSpPr>
        <p:spPr>
          <a:xfrm>
            <a:off x="8603806" y="3391318"/>
            <a:ext cx="2600055" cy="1957811"/>
          </a:xfrm>
          <a:prstGeom prst="hexagon">
            <a:avLst/>
          </a:prstGeo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55" name="Text Placeholder 29"/>
          <p:cNvSpPr>
            <a:spLocks noGrp="1"/>
          </p:cNvSpPr>
          <p:nvPr>
            <p:ph type="body" sz="quarter" idx="32" hasCustomPrompt="1"/>
          </p:nvPr>
        </p:nvSpPr>
        <p:spPr>
          <a:xfrm>
            <a:off x="8603806" y="285061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6" name="Text Placeholder 29"/>
          <p:cNvSpPr>
            <a:spLocks noGrp="1"/>
          </p:cNvSpPr>
          <p:nvPr>
            <p:ph type="body" sz="quarter" idx="33" hasCustomPrompt="1"/>
          </p:nvPr>
        </p:nvSpPr>
        <p:spPr>
          <a:xfrm>
            <a:off x="8603806" y="5468385"/>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2677118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swot opportuniti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82600" y="2438400"/>
            <a:ext cx="76708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82600" y="1709857"/>
            <a:ext cx="767080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Opportunities</a:t>
            </a:r>
          </a:p>
        </p:txBody>
      </p:sp>
      <p:sp>
        <p:nvSpPr>
          <p:cNvPr id="26" name="Teardrop 25"/>
          <p:cNvSpPr/>
          <p:nvPr userDrawn="1"/>
        </p:nvSpPr>
        <p:spPr>
          <a:xfrm rot="5400000">
            <a:off x="9419251" y="2755944"/>
            <a:ext cx="1132779" cy="113229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ardrop 26"/>
          <p:cNvSpPr/>
          <p:nvPr userDrawn="1"/>
        </p:nvSpPr>
        <p:spPr>
          <a:xfrm rot="16200000">
            <a:off x="10624397" y="3954886"/>
            <a:ext cx="1132779" cy="1132290"/>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ardrop 27"/>
          <p:cNvSpPr/>
          <p:nvPr userDrawn="1"/>
        </p:nvSpPr>
        <p:spPr>
          <a:xfrm rot="10800000">
            <a:off x="10630927" y="2757813"/>
            <a:ext cx="1132290" cy="1132779"/>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userDrawn="1"/>
        </p:nvSpPr>
        <p:spPr>
          <a:xfrm>
            <a:off x="10559774" y="3574052"/>
            <a:ext cx="394660" cy="369332"/>
          </a:xfrm>
          <a:prstGeom prst="rect">
            <a:avLst/>
          </a:prstGeom>
          <a:noFill/>
        </p:spPr>
        <p:txBody>
          <a:bodyPr wrap="none" rtlCol="0" anchor="ctr">
            <a:spAutoFit/>
          </a:bodyPr>
          <a:lstStyle/>
          <a:p>
            <a:pPr algn="ctr"/>
            <a:r>
              <a:rPr lang="en-US" sz="1800" b="1">
                <a:solidFill>
                  <a:schemeClr val="accent3">
                    <a:lumMod val="40000"/>
                    <a:lumOff val="60000"/>
                  </a:schemeClr>
                </a:solidFill>
              </a:rPr>
              <a:t>W</a:t>
            </a:r>
          </a:p>
        </p:txBody>
      </p:sp>
      <p:sp>
        <p:nvSpPr>
          <p:cNvPr id="30" name="TextBox 29"/>
          <p:cNvSpPr txBox="1"/>
          <p:nvPr userDrawn="1"/>
        </p:nvSpPr>
        <p:spPr>
          <a:xfrm>
            <a:off x="10592711" y="3895070"/>
            <a:ext cx="298480" cy="369332"/>
          </a:xfrm>
          <a:prstGeom prst="rect">
            <a:avLst/>
          </a:prstGeom>
          <a:noFill/>
        </p:spPr>
        <p:txBody>
          <a:bodyPr wrap="none" rtlCol="0" anchor="ctr">
            <a:spAutoFit/>
          </a:bodyPr>
          <a:lstStyle/>
          <a:p>
            <a:pPr algn="ctr"/>
            <a:r>
              <a:rPr lang="en-US" sz="1800" b="1">
                <a:solidFill>
                  <a:schemeClr val="accent6">
                    <a:lumMod val="20000"/>
                    <a:lumOff val="80000"/>
                  </a:schemeClr>
                </a:solidFill>
              </a:rPr>
              <a:t>T</a:t>
            </a:r>
          </a:p>
        </p:txBody>
      </p:sp>
      <p:sp>
        <p:nvSpPr>
          <p:cNvPr id="31" name="TextBox 30"/>
          <p:cNvSpPr txBox="1"/>
          <p:nvPr userDrawn="1"/>
        </p:nvSpPr>
        <p:spPr>
          <a:xfrm>
            <a:off x="10232421" y="3574052"/>
            <a:ext cx="293670" cy="369332"/>
          </a:xfrm>
          <a:prstGeom prst="rect">
            <a:avLst/>
          </a:prstGeom>
          <a:noFill/>
        </p:spPr>
        <p:txBody>
          <a:bodyPr wrap="none" rtlCol="0" anchor="ctr">
            <a:spAutoFit/>
          </a:bodyPr>
          <a:lstStyle/>
          <a:p>
            <a:pPr algn="ctr"/>
            <a:r>
              <a:rPr lang="en-US" sz="1800" b="1">
                <a:solidFill>
                  <a:schemeClr val="accent1">
                    <a:lumMod val="20000"/>
                    <a:lumOff val="80000"/>
                  </a:schemeClr>
                </a:solidFill>
              </a:rPr>
              <a:t>S</a:t>
            </a:r>
          </a:p>
        </p:txBody>
      </p:sp>
      <p:sp>
        <p:nvSpPr>
          <p:cNvPr id="32" name="Teardrop 31"/>
          <p:cNvSpPr/>
          <p:nvPr userDrawn="1"/>
        </p:nvSpPr>
        <p:spPr>
          <a:xfrm>
            <a:off x="8284860" y="3952528"/>
            <a:ext cx="2266926" cy="226692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13"/>
          <p:cNvSpPr>
            <a:spLocks noGrp="1"/>
          </p:cNvSpPr>
          <p:nvPr>
            <p:ph type="body" sz="quarter" idx="15"/>
          </p:nvPr>
        </p:nvSpPr>
        <p:spPr>
          <a:xfrm>
            <a:off x="8449928" y="4127859"/>
            <a:ext cx="1920240" cy="1920240"/>
          </a:xfrm>
          <a:prstGeom prst="ellipse">
            <a:avLst/>
          </a:prstGeom>
          <a:solidFill>
            <a:schemeClr val="bg1">
              <a:lumMod val="95000"/>
            </a:schemeClr>
          </a:solidFill>
          <a:ln w="28575">
            <a:solidFill>
              <a:schemeClr val="accent4">
                <a:lumMod val="75000"/>
              </a:schemeClr>
            </a:solidFill>
          </a:ln>
        </p:spPr>
        <p:txBody>
          <a:bodyPr>
            <a:normAutofit/>
          </a:bodyPr>
          <a:lstStyle>
            <a:lvl1pPr marL="0" indent="0" algn="ctr">
              <a:buNone/>
              <a:defRPr sz="1600"/>
            </a:lvl1pPr>
          </a:lstStyle>
          <a:p>
            <a:pPr lvl="0"/>
            <a:endParaRPr lang="en-US"/>
          </a:p>
        </p:txBody>
      </p:sp>
      <p:sp>
        <p:nvSpPr>
          <p:cNvPr id="35" name="TextBox 34"/>
          <p:cNvSpPr txBox="1"/>
          <p:nvPr userDrawn="1"/>
        </p:nvSpPr>
        <p:spPr>
          <a:xfrm>
            <a:off x="10038916" y="3838867"/>
            <a:ext cx="497252" cy="646331"/>
          </a:xfrm>
          <a:prstGeom prst="rect">
            <a:avLst/>
          </a:prstGeom>
          <a:noFill/>
        </p:spPr>
        <p:txBody>
          <a:bodyPr wrap="none" rtlCol="0" anchor="ctr">
            <a:spAutoFit/>
          </a:bodyPr>
          <a:lstStyle>
            <a:defPPr>
              <a:defRPr lang="en-US"/>
            </a:defPPr>
            <a:lvl1pPr algn="ctr">
              <a:defRPr b="1">
                <a:solidFill>
                  <a:schemeClr val="accent4">
                    <a:lumMod val="40000"/>
                    <a:lumOff val="60000"/>
                  </a:schemeClr>
                </a:solidFill>
              </a:defRPr>
            </a:lvl1pPr>
          </a:lstStyle>
          <a:p>
            <a:pPr lvl="0"/>
            <a:r>
              <a:rPr lang="en-US" sz="3600"/>
              <a:t>O</a:t>
            </a:r>
          </a:p>
        </p:txBody>
      </p:sp>
      <p:grpSp>
        <p:nvGrpSpPr>
          <p:cNvPr id="24" name="Group 23"/>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773339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swot threat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038600" y="2438400"/>
            <a:ext cx="76708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038600" y="1709857"/>
            <a:ext cx="7670800" cy="498733"/>
          </a:xfrm>
          <a:solidFill>
            <a:schemeClr val="accent6"/>
          </a:solidFill>
          <a:ln>
            <a:solidFill>
              <a:schemeClr val="accent6"/>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Threats</a:t>
            </a:r>
          </a:p>
        </p:txBody>
      </p:sp>
      <p:sp>
        <p:nvSpPr>
          <p:cNvPr id="39" name="Teardrop 38"/>
          <p:cNvSpPr/>
          <p:nvPr userDrawn="1"/>
        </p:nvSpPr>
        <p:spPr>
          <a:xfrm rot="5400000">
            <a:off x="271811" y="2755087"/>
            <a:ext cx="1132779" cy="113229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ardrop 40"/>
          <p:cNvSpPr/>
          <p:nvPr userDrawn="1"/>
        </p:nvSpPr>
        <p:spPr>
          <a:xfrm>
            <a:off x="272056" y="3951671"/>
            <a:ext cx="1132290" cy="1132779"/>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ardrop 41"/>
          <p:cNvSpPr/>
          <p:nvPr userDrawn="1"/>
        </p:nvSpPr>
        <p:spPr>
          <a:xfrm rot="10800000">
            <a:off x="1489773" y="2756956"/>
            <a:ext cx="1132290" cy="1132779"/>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userDrawn="1"/>
        </p:nvSpPr>
        <p:spPr>
          <a:xfrm>
            <a:off x="1418620" y="3573195"/>
            <a:ext cx="394660" cy="369332"/>
          </a:xfrm>
          <a:prstGeom prst="rect">
            <a:avLst/>
          </a:prstGeom>
          <a:noFill/>
        </p:spPr>
        <p:txBody>
          <a:bodyPr wrap="none" rtlCol="0" anchor="ctr">
            <a:spAutoFit/>
          </a:bodyPr>
          <a:lstStyle/>
          <a:p>
            <a:pPr algn="ctr"/>
            <a:r>
              <a:rPr lang="en-US" sz="1800" b="1">
                <a:solidFill>
                  <a:schemeClr val="accent3">
                    <a:lumMod val="40000"/>
                    <a:lumOff val="60000"/>
                  </a:schemeClr>
                </a:solidFill>
              </a:rPr>
              <a:t>W</a:t>
            </a:r>
          </a:p>
        </p:txBody>
      </p:sp>
      <p:sp>
        <p:nvSpPr>
          <p:cNvPr id="46" name="TextBox 45"/>
          <p:cNvSpPr txBox="1"/>
          <p:nvPr userDrawn="1"/>
        </p:nvSpPr>
        <p:spPr>
          <a:xfrm>
            <a:off x="1099084" y="3894213"/>
            <a:ext cx="340158" cy="369332"/>
          </a:xfrm>
          <a:prstGeom prst="rect">
            <a:avLst/>
          </a:prstGeom>
          <a:noFill/>
        </p:spPr>
        <p:txBody>
          <a:bodyPr wrap="none" rtlCol="0" anchor="ctr">
            <a:spAutoFit/>
          </a:bodyPr>
          <a:lstStyle/>
          <a:p>
            <a:pPr algn="ctr"/>
            <a:r>
              <a:rPr lang="en-US" sz="1800" b="1">
                <a:solidFill>
                  <a:schemeClr val="accent4">
                    <a:lumMod val="40000"/>
                    <a:lumOff val="60000"/>
                  </a:schemeClr>
                </a:solidFill>
              </a:rPr>
              <a:t>O</a:t>
            </a:r>
          </a:p>
        </p:txBody>
      </p:sp>
      <p:sp>
        <p:nvSpPr>
          <p:cNvPr id="47" name="TextBox 46"/>
          <p:cNvSpPr txBox="1"/>
          <p:nvPr userDrawn="1"/>
        </p:nvSpPr>
        <p:spPr>
          <a:xfrm>
            <a:off x="1122328" y="3573195"/>
            <a:ext cx="293670" cy="369332"/>
          </a:xfrm>
          <a:prstGeom prst="rect">
            <a:avLst/>
          </a:prstGeom>
          <a:noFill/>
        </p:spPr>
        <p:txBody>
          <a:bodyPr wrap="none" rtlCol="0" anchor="ctr">
            <a:spAutoFit/>
          </a:bodyPr>
          <a:lstStyle/>
          <a:p>
            <a:pPr algn="ctr"/>
            <a:r>
              <a:rPr lang="en-US" sz="1800" b="1">
                <a:solidFill>
                  <a:schemeClr val="accent1">
                    <a:lumMod val="20000"/>
                    <a:lumOff val="80000"/>
                  </a:schemeClr>
                </a:solidFill>
              </a:rPr>
              <a:t>S</a:t>
            </a:r>
          </a:p>
        </p:txBody>
      </p:sp>
      <p:sp>
        <p:nvSpPr>
          <p:cNvPr id="48" name="Teardrop 47"/>
          <p:cNvSpPr/>
          <p:nvPr userDrawn="1"/>
        </p:nvSpPr>
        <p:spPr>
          <a:xfrm rot="16200000">
            <a:off x="1482315" y="3951671"/>
            <a:ext cx="2266926" cy="2266926"/>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13"/>
          <p:cNvSpPr>
            <a:spLocks noGrp="1"/>
          </p:cNvSpPr>
          <p:nvPr>
            <p:ph type="body" sz="quarter" idx="16"/>
          </p:nvPr>
        </p:nvSpPr>
        <p:spPr>
          <a:xfrm>
            <a:off x="1657646" y="4122773"/>
            <a:ext cx="1920240" cy="1920240"/>
          </a:xfrm>
          <a:prstGeom prst="ellipse">
            <a:avLst/>
          </a:prstGeom>
          <a:solidFill>
            <a:schemeClr val="bg1">
              <a:lumMod val="95000"/>
            </a:schemeClr>
          </a:solidFill>
          <a:ln w="28575">
            <a:solidFill>
              <a:schemeClr val="accent6">
                <a:lumMod val="75000"/>
              </a:schemeClr>
            </a:solidFill>
          </a:ln>
        </p:spPr>
        <p:txBody>
          <a:bodyPr>
            <a:normAutofit/>
          </a:bodyPr>
          <a:lstStyle>
            <a:lvl1pPr marL="0" indent="0" algn="ctr">
              <a:buNone/>
              <a:defRPr sz="1600"/>
            </a:lvl1pPr>
          </a:lstStyle>
          <a:p>
            <a:pPr lvl="0"/>
            <a:endParaRPr lang="en-US"/>
          </a:p>
        </p:txBody>
      </p:sp>
      <p:sp>
        <p:nvSpPr>
          <p:cNvPr id="50" name="TextBox 49"/>
          <p:cNvSpPr txBox="1"/>
          <p:nvPr userDrawn="1"/>
        </p:nvSpPr>
        <p:spPr>
          <a:xfrm>
            <a:off x="1474704" y="3840552"/>
            <a:ext cx="413896" cy="646331"/>
          </a:xfrm>
          <a:prstGeom prst="rect">
            <a:avLst/>
          </a:prstGeom>
          <a:noFill/>
        </p:spPr>
        <p:txBody>
          <a:bodyPr wrap="none" rtlCol="0" anchor="ctr">
            <a:spAutoFit/>
          </a:bodyPr>
          <a:lstStyle/>
          <a:p>
            <a:pPr algn="ctr"/>
            <a:r>
              <a:rPr lang="en-US" sz="3600" b="1">
                <a:solidFill>
                  <a:schemeClr val="accent6">
                    <a:lumMod val="20000"/>
                    <a:lumOff val="80000"/>
                  </a:schemeClr>
                </a:solidFill>
              </a:rPr>
              <a:t>T</a:t>
            </a:r>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115303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5 hexagons">
    <p:spTree>
      <p:nvGrpSpPr>
        <p:cNvPr id="1" name=""/>
        <p:cNvGrpSpPr/>
        <p:nvPr/>
      </p:nvGrpSpPr>
      <p:grpSpPr>
        <a:xfrm>
          <a:off x="0" y="0"/>
          <a:ext cx="0" cy="0"/>
          <a:chOff x="0" y="0"/>
          <a:chExt cx="0" cy="0"/>
        </a:xfrm>
      </p:grpSpPr>
      <p:cxnSp>
        <p:nvCxnSpPr>
          <p:cNvPr id="32" name="Straight Connector 31"/>
          <p:cNvCxnSpPr/>
          <p:nvPr userDrawn="1"/>
        </p:nvCxnSpPr>
        <p:spPr>
          <a:xfrm flipH="1" flipV="1">
            <a:off x="2952750" y="2047876"/>
            <a:ext cx="6276975" cy="358139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flipV="1">
            <a:off x="2962275" y="1981200"/>
            <a:ext cx="6267450" cy="36385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0" name="Group 59"/>
          <p:cNvGrpSpPr/>
          <p:nvPr userDrawn="1"/>
        </p:nvGrpSpPr>
        <p:grpSpPr>
          <a:xfrm>
            <a:off x="6886811" y="1395985"/>
            <a:ext cx="2828102" cy="4860167"/>
            <a:chOff x="2477087" y="1395985"/>
            <a:chExt cx="2828102" cy="4860167"/>
          </a:xfrm>
        </p:grpSpPr>
        <p:sp>
          <p:nvSpPr>
            <p:cNvPr id="61" name="Hexagon 60"/>
            <p:cNvSpPr/>
            <p:nvPr userDrawn="1"/>
          </p:nvSpPr>
          <p:spPr>
            <a:xfrm>
              <a:off x="2477088" y="1395985"/>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2" name="Hexagon 61"/>
            <p:cNvSpPr/>
            <p:nvPr userDrawn="1"/>
          </p:nvSpPr>
          <p:spPr>
            <a:xfrm>
              <a:off x="2477087" y="3818843"/>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grpSp>
        <p:nvGrpSpPr>
          <p:cNvPr id="16" name="Group 15"/>
          <p:cNvGrpSpPr/>
          <p:nvPr userDrawn="1"/>
        </p:nvGrpSpPr>
        <p:grpSpPr>
          <a:xfrm>
            <a:off x="2477087" y="1395985"/>
            <a:ext cx="2828102" cy="4860167"/>
            <a:chOff x="2477087" y="1395985"/>
            <a:chExt cx="2828102" cy="4860167"/>
          </a:xfrm>
        </p:grpSpPr>
        <p:sp>
          <p:nvSpPr>
            <p:cNvPr id="58" name="Hexagon 57"/>
            <p:cNvSpPr/>
            <p:nvPr userDrawn="1"/>
          </p:nvSpPr>
          <p:spPr>
            <a:xfrm>
              <a:off x="2477088" y="1395985"/>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9" name="Hexagon 58"/>
            <p:cNvSpPr/>
            <p:nvPr userDrawn="1"/>
          </p:nvSpPr>
          <p:spPr>
            <a:xfrm>
              <a:off x="2477087" y="3818843"/>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5" name="Text Placeholder 11"/>
          <p:cNvSpPr>
            <a:spLocks noGrp="1"/>
          </p:cNvSpPr>
          <p:nvPr>
            <p:ph type="body" sz="quarter" idx="13" hasCustomPrompt="1"/>
          </p:nvPr>
        </p:nvSpPr>
        <p:spPr>
          <a:xfrm>
            <a:off x="4839066" y="2735279"/>
            <a:ext cx="2514600" cy="2167128"/>
          </a:xfrm>
          <a:prstGeom prst="hexagon">
            <a:avLst/>
          </a:prstGeom>
          <a:solidFill>
            <a:schemeClr val="accent3"/>
          </a:solidFill>
        </p:spPr>
        <p:txBody>
          <a:bodyPr anchor="ctr">
            <a:normAutofit/>
          </a:bodyPr>
          <a:lstStyle>
            <a:lvl1pPr marL="0" indent="0" algn="ctr">
              <a:buNone/>
              <a:defRPr sz="2400" b="1" baseline="0">
                <a:solidFill>
                  <a:schemeClr val="bg1"/>
                </a:solidFill>
              </a:defRPr>
            </a:lvl1pPr>
          </a:lstStyle>
          <a:p>
            <a:pPr lvl="0"/>
            <a:r>
              <a:rPr lang="en-US"/>
              <a:t>TITLE</a:t>
            </a:r>
          </a:p>
        </p:txBody>
      </p:sp>
      <p:sp>
        <p:nvSpPr>
          <p:cNvPr id="43" name="Text Placeholder 11"/>
          <p:cNvSpPr>
            <a:spLocks noGrp="1"/>
          </p:cNvSpPr>
          <p:nvPr>
            <p:ph type="body" sz="quarter" idx="14" hasCustomPrompt="1"/>
          </p:nvPr>
        </p:nvSpPr>
        <p:spPr>
          <a:xfrm>
            <a:off x="2633838" y="1531076"/>
            <a:ext cx="2514600" cy="2167128"/>
          </a:xfrm>
          <a:prstGeom prst="hexagon">
            <a:avLst/>
          </a:prstGeom>
          <a:solidFill>
            <a:schemeClr val="accent1"/>
          </a:solidFill>
        </p:spPr>
        <p:txBody>
          <a:bodyPr anchor="ctr">
            <a:normAutofit/>
          </a:bodyPr>
          <a:lstStyle>
            <a:lvl1pPr marL="0" indent="0" algn="ctr">
              <a:buNone/>
              <a:defRPr sz="2400" b="1" baseline="0">
                <a:solidFill>
                  <a:schemeClr val="bg1"/>
                </a:solidFill>
              </a:defRPr>
            </a:lvl1pPr>
          </a:lstStyle>
          <a:p>
            <a:pPr lvl="0"/>
            <a:r>
              <a:rPr lang="en-US"/>
              <a:t>Title 1</a:t>
            </a:r>
          </a:p>
        </p:txBody>
      </p:sp>
      <p:sp>
        <p:nvSpPr>
          <p:cNvPr id="44" name="Text Placeholder 11"/>
          <p:cNvSpPr>
            <a:spLocks noGrp="1"/>
          </p:cNvSpPr>
          <p:nvPr>
            <p:ph type="body" sz="quarter" idx="15" hasCustomPrompt="1"/>
          </p:nvPr>
        </p:nvSpPr>
        <p:spPr>
          <a:xfrm>
            <a:off x="7043562" y="1531076"/>
            <a:ext cx="2514600" cy="2167128"/>
          </a:xfrm>
          <a:prstGeom prst="hexagon">
            <a:avLst/>
          </a:prstGeom>
          <a:solidFill>
            <a:schemeClr val="accent4"/>
          </a:solidFill>
        </p:spPr>
        <p:txBody>
          <a:bodyPr anchor="ctr">
            <a:normAutofit/>
          </a:bodyPr>
          <a:lstStyle>
            <a:lvl1pPr marL="0" indent="0" algn="ctr">
              <a:buNone/>
              <a:defRPr sz="2400" b="1" baseline="0">
                <a:solidFill>
                  <a:schemeClr val="bg1"/>
                </a:solidFill>
              </a:defRPr>
            </a:lvl1pPr>
          </a:lstStyle>
          <a:p>
            <a:pPr lvl="0"/>
            <a:r>
              <a:rPr lang="en-US"/>
              <a:t>Title 2</a:t>
            </a:r>
          </a:p>
        </p:txBody>
      </p:sp>
      <p:sp>
        <p:nvSpPr>
          <p:cNvPr id="51" name="Text Placeholder 11"/>
          <p:cNvSpPr>
            <a:spLocks noGrp="1"/>
          </p:cNvSpPr>
          <p:nvPr>
            <p:ph type="body" sz="quarter" idx="16" hasCustomPrompt="1"/>
          </p:nvPr>
        </p:nvSpPr>
        <p:spPr>
          <a:xfrm>
            <a:off x="2633838" y="3945895"/>
            <a:ext cx="2514600" cy="2167128"/>
          </a:xfrm>
          <a:prstGeom prst="hexagon">
            <a:avLst/>
          </a:prstGeom>
          <a:solidFill>
            <a:schemeClr val="accent2"/>
          </a:solidFill>
        </p:spPr>
        <p:txBody>
          <a:bodyPr anchor="ctr">
            <a:normAutofit/>
          </a:bodyPr>
          <a:lstStyle>
            <a:lvl1pPr marL="0" indent="0" algn="ctr">
              <a:buNone/>
              <a:defRPr sz="2400" b="1" baseline="0">
                <a:solidFill>
                  <a:schemeClr val="bg1"/>
                </a:solidFill>
              </a:defRPr>
            </a:lvl1pPr>
          </a:lstStyle>
          <a:p>
            <a:pPr lvl="0"/>
            <a:r>
              <a:rPr lang="en-US"/>
              <a:t>Title 3</a:t>
            </a:r>
          </a:p>
        </p:txBody>
      </p:sp>
      <p:sp>
        <p:nvSpPr>
          <p:cNvPr id="52" name="Text Placeholder 11"/>
          <p:cNvSpPr>
            <a:spLocks noGrp="1"/>
          </p:cNvSpPr>
          <p:nvPr>
            <p:ph type="body" sz="quarter" idx="17" hasCustomPrompt="1"/>
          </p:nvPr>
        </p:nvSpPr>
        <p:spPr>
          <a:xfrm>
            <a:off x="7043562" y="3945895"/>
            <a:ext cx="2514600" cy="2167128"/>
          </a:xfrm>
          <a:prstGeom prst="hexagon">
            <a:avLst/>
          </a:prstGeom>
          <a:solidFill>
            <a:schemeClr val="accent5"/>
          </a:solidFill>
        </p:spPr>
        <p:txBody>
          <a:bodyPr anchor="ctr">
            <a:normAutofit/>
          </a:bodyPr>
          <a:lstStyle>
            <a:lvl1pPr marL="0" indent="0" algn="ctr">
              <a:buNone/>
              <a:defRPr sz="2400" b="1" baseline="0">
                <a:solidFill>
                  <a:schemeClr val="bg1"/>
                </a:solidFill>
              </a:defRPr>
            </a:lvl1pPr>
          </a:lstStyle>
          <a:p>
            <a:pPr lvl="0"/>
            <a:r>
              <a:rPr lang="en-US"/>
              <a:t>Title 4</a:t>
            </a:r>
          </a:p>
        </p:txBody>
      </p:sp>
      <p:sp>
        <p:nvSpPr>
          <p:cNvPr id="14" name="Text Placeholder 13"/>
          <p:cNvSpPr>
            <a:spLocks noGrp="1"/>
          </p:cNvSpPr>
          <p:nvPr>
            <p:ph type="body" sz="quarter" idx="18" hasCustomPrompt="1"/>
          </p:nvPr>
        </p:nvSpPr>
        <p:spPr>
          <a:xfrm>
            <a:off x="201051" y="1533015"/>
            <a:ext cx="2279650" cy="2165188"/>
          </a:xfrm>
        </p:spPr>
        <p:txBody>
          <a:bodyPr>
            <a:normAutofit/>
          </a:bodyPr>
          <a:lstStyle>
            <a:lvl1pPr>
              <a:defRPr sz="1400" baseline="0">
                <a:solidFill>
                  <a:schemeClr val="accent1">
                    <a:lumMod val="75000"/>
                  </a:schemeClr>
                </a:solidFill>
              </a:defRPr>
            </a:lvl1pPr>
          </a:lstStyle>
          <a:p>
            <a:pPr lvl="0"/>
            <a:r>
              <a:rPr lang="en-US"/>
              <a:t>List items for Title 1</a:t>
            </a:r>
          </a:p>
        </p:txBody>
      </p:sp>
      <p:sp>
        <p:nvSpPr>
          <p:cNvPr id="54" name="Text Placeholder 13"/>
          <p:cNvSpPr>
            <a:spLocks noGrp="1"/>
          </p:cNvSpPr>
          <p:nvPr>
            <p:ph type="body" sz="quarter" idx="20" hasCustomPrompt="1"/>
          </p:nvPr>
        </p:nvSpPr>
        <p:spPr>
          <a:xfrm>
            <a:off x="5305188" y="1283385"/>
            <a:ext cx="1581623" cy="1452164"/>
          </a:xfrm>
        </p:spPr>
        <p:txBody>
          <a:bodyPr>
            <a:normAutofit/>
          </a:bodyPr>
          <a:lstStyle>
            <a:lvl1pPr>
              <a:defRPr sz="1400" baseline="0">
                <a:solidFill>
                  <a:schemeClr val="accent3">
                    <a:lumMod val="75000"/>
                  </a:schemeClr>
                </a:solidFill>
              </a:defRPr>
            </a:lvl1pPr>
          </a:lstStyle>
          <a:p>
            <a:pPr lvl="0"/>
            <a:r>
              <a:rPr lang="en-US"/>
              <a:t>List items for TITLE</a:t>
            </a:r>
          </a:p>
        </p:txBody>
      </p:sp>
      <p:sp>
        <p:nvSpPr>
          <p:cNvPr id="55" name="Text Placeholder 13"/>
          <p:cNvSpPr>
            <a:spLocks noGrp="1"/>
          </p:cNvSpPr>
          <p:nvPr>
            <p:ph type="body" sz="quarter" idx="21" hasCustomPrompt="1"/>
          </p:nvPr>
        </p:nvSpPr>
        <p:spPr>
          <a:xfrm>
            <a:off x="9714912" y="1533014"/>
            <a:ext cx="2279650" cy="2165189"/>
          </a:xfrm>
        </p:spPr>
        <p:txBody>
          <a:bodyPr>
            <a:normAutofit/>
          </a:bodyPr>
          <a:lstStyle>
            <a:lvl1pPr>
              <a:defRPr sz="1400" baseline="0">
                <a:solidFill>
                  <a:schemeClr val="accent4">
                    <a:lumMod val="75000"/>
                  </a:schemeClr>
                </a:solidFill>
              </a:defRPr>
            </a:lvl1pPr>
          </a:lstStyle>
          <a:p>
            <a:pPr lvl="0"/>
            <a:r>
              <a:rPr lang="en-US"/>
              <a:t>List items for Title 2</a:t>
            </a:r>
          </a:p>
        </p:txBody>
      </p:sp>
      <p:sp>
        <p:nvSpPr>
          <p:cNvPr id="56" name="Text Placeholder 13"/>
          <p:cNvSpPr>
            <a:spLocks noGrp="1"/>
          </p:cNvSpPr>
          <p:nvPr>
            <p:ph type="body" sz="quarter" idx="22" hasCustomPrompt="1"/>
          </p:nvPr>
        </p:nvSpPr>
        <p:spPr>
          <a:xfrm>
            <a:off x="201051" y="3957340"/>
            <a:ext cx="2279650" cy="2165188"/>
          </a:xfrm>
        </p:spPr>
        <p:txBody>
          <a:bodyPr>
            <a:normAutofit/>
          </a:bodyPr>
          <a:lstStyle>
            <a:lvl1pPr>
              <a:defRPr sz="1400" baseline="0"/>
            </a:lvl1pPr>
          </a:lstStyle>
          <a:p>
            <a:pPr lvl="0"/>
            <a:r>
              <a:rPr lang="en-US"/>
              <a:t>List items for Title 3</a:t>
            </a:r>
          </a:p>
        </p:txBody>
      </p:sp>
      <p:sp>
        <p:nvSpPr>
          <p:cNvPr id="57" name="Text Placeholder 13"/>
          <p:cNvSpPr>
            <a:spLocks noGrp="1"/>
          </p:cNvSpPr>
          <p:nvPr>
            <p:ph type="body" sz="quarter" idx="23" hasCustomPrompt="1"/>
          </p:nvPr>
        </p:nvSpPr>
        <p:spPr>
          <a:xfrm>
            <a:off x="9714912" y="3957339"/>
            <a:ext cx="2279650" cy="2165189"/>
          </a:xfrm>
        </p:spPr>
        <p:txBody>
          <a:bodyPr>
            <a:normAutofit/>
          </a:bodyPr>
          <a:lstStyle>
            <a:lvl1pPr>
              <a:defRPr sz="1400" baseline="0">
                <a:solidFill>
                  <a:schemeClr val="accent5"/>
                </a:solidFill>
              </a:defRPr>
            </a:lvl1pPr>
          </a:lstStyle>
          <a:p>
            <a:pPr lvl="0"/>
            <a:r>
              <a:rPr lang="en-US"/>
              <a:t>List items for Title 4</a:t>
            </a:r>
          </a:p>
        </p:txBody>
      </p:sp>
      <p:sp>
        <p:nvSpPr>
          <p:cNvPr id="63" name="Text Placeholder 13"/>
          <p:cNvSpPr>
            <a:spLocks noGrp="1"/>
          </p:cNvSpPr>
          <p:nvPr>
            <p:ph type="body" sz="quarter" idx="24" hasCustomPrompt="1"/>
          </p:nvPr>
        </p:nvSpPr>
        <p:spPr>
          <a:xfrm>
            <a:off x="5305188" y="4958177"/>
            <a:ext cx="1581623" cy="1452164"/>
          </a:xfrm>
        </p:spPr>
        <p:txBody>
          <a:bodyPr>
            <a:normAutofit/>
          </a:bodyPr>
          <a:lstStyle>
            <a:lvl1pPr>
              <a:defRPr sz="1400" baseline="0">
                <a:solidFill>
                  <a:schemeClr val="accent3">
                    <a:lumMod val="75000"/>
                  </a:schemeClr>
                </a:solidFill>
              </a:defRPr>
            </a:lvl1pPr>
          </a:lstStyle>
          <a:p>
            <a:pPr lvl="0"/>
            <a:r>
              <a:rPr lang="en-US"/>
              <a:t>List items for TITLE</a:t>
            </a:r>
          </a:p>
        </p:txBody>
      </p:sp>
      <p:grpSp>
        <p:nvGrpSpPr>
          <p:cNvPr id="34" name="Group 33"/>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66942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 titles and list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9" name="Text Placeholder 13"/>
          <p:cNvSpPr>
            <a:spLocks noGrp="1"/>
          </p:cNvSpPr>
          <p:nvPr>
            <p:ph type="body" sz="quarter" idx="18" hasCustomPrompt="1"/>
          </p:nvPr>
        </p:nvSpPr>
        <p:spPr>
          <a:xfrm>
            <a:off x="301518" y="1533015"/>
            <a:ext cx="2279650" cy="2165188"/>
          </a:xfrm>
        </p:spPr>
        <p:txBody>
          <a:bodyPr tIns="640080">
            <a:normAutofit/>
          </a:bodyPr>
          <a:lstStyle>
            <a:lvl1pPr>
              <a:defRPr sz="1400" baseline="0">
                <a:solidFill>
                  <a:schemeClr val="accent1"/>
                </a:solidFill>
              </a:defRPr>
            </a:lvl1pPr>
          </a:lstStyle>
          <a:p>
            <a:pPr lvl="0"/>
            <a:r>
              <a:rPr lang="en-US"/>
              <a:t>List items for Title 1</a:t>
            </a:r>
          </a:p>
        </p:txBody>
      </p:sp>
      <p:sp>
        <p:nvSpPr>
          <p:cNvPr id="100" name="Text Placeholder 13"/>
          <p:cNvSpPr>
            <a:spLocks noGrp="1"/>
          </p:cNvSpPr>
          <p:nvPr>
            <p:ph type="body" sz="quarter" idx="21" hasCustomPrompt="1"/>
          </p:nvPr>
        </p:nvSpPr>
        <p:spPr>
          <a:xfrm>
            <a:off x="9652448" y="1533014"/>
            <a:ext cx="2279650" cy="2165189"/>
          </a:xfrm>
        </p:spPr>
        <p:txBody>
          <a:bodyPr vert="horz" lIns="91440" tIns="640080" rIns="91440" bIns="45720" rtlCol="0">
            <a:normAutofit/>
          </a:bodyPr>
          <a:lstStyle>
            <a:lvl1pPr>
              <a:defRPr lang="en-US" sz="1400" baseline="0">
                <a:solidFill>
                  <a:schemeClr val="accent1"/>
                </a:solidFill>
              </a:defRPr>
            </a:lvl1pPr>
          </a:lstStyle>
          <a:p>
            <a:pPr lvl="0"/>
            <a:r>
              <a:rPr lang="en-US"/>
              <a:t>List items for Title 2</a:t>
            </a:r>
          </a:p>
        </p:txBody>
      </p:sp>
      <p:sp>
        <p:nvSpPr>
          <p:cNvPr id="101" name="Text Placeholder 13"/>
          <p:cNvSpPr>
            <a:spLocks noGrp="1"/>
          </p:cNvSpPr>
          <p:nvPr>
            <p:ph type="body" sz="quarter" idx="22" hasCustomPrompt="1"/>
          </p:nvPr>
        </p:nvSpPr>
        <p:spPr>
          <a:xfrm>
            <a:off x="301518" y="3957340"/>
            <a:ext cx="2279650" cy="2165188"/>
          </a:xfrm>
        </p:spPr>
        <p:txBody>
          <a:bodyPr vert="horz" lIns="91440" tIns="640080" rIns="91440" bIns="45720" rtlCol="0">
            <a:normAutofit/>
          </a:bodyPr>
          <a:lstStyle>
            <a:lvl1pPr>
              <a:defRPr lang="en-US" sz="1400" baseline="0">
                <a:solidFill>
                  <a:schemeClr val="accent1"/>
                </a:solidFill>
              </a:defRPr>
            </a:lvl1pPr>
          </a:lstStyle>
          <a:p>
            <a:pPr lvl="0"/>
            <a:r>
              <a:rPr lang="en-US"/>
              <a:t>List items for Title 3</a:t>
            </a:r>
          </a:p>
        </p:txBody>
      </p:sp>
      <p:sp>
        <p:nvSpPr>
          <p:cNvPr id="102" name="Text Placeholder 13"/>
          <p:cNvSpPr>
            <a:spLocks noGrp="1"/>
          </p:cNvSpPr>
          <p:nvPr>
            <p:ph type="body" sz="quarter" idx="23" hasCustomPrompt="1"/>
          </p:nvPr>
        </p:nvSpPr>
        <p:spPr>
          <a:xfrm>
            <a:off x="9652448" y="3957339"/>
            <a:ext cx="2279650" cy="2165189"/>
          </a:xfrm>
        </p:spPr>
        <p:txBody>
          <a:bodyPr vert="horz" lIns="91440" tIns="640080" rIns="91440" bIns="45720" rtlCol="0">
            <a:normAutofit/>
          </a:bodyPr>
          <a:lstStyle>
            <a:lvl1pPr>
              <a:defRPr lang="en-US" sz="1400" baseline="0">
                <a:solidFill>
                  <a:schemeClr val="accent1"/>
                </a:solidFill>
              </a:defRPr>
            </a:lvl1pPr>
          </a:lstStyle>
          <a:p>
            <a:pPr lvl="0"/>
            <a:r>
              <a:rPr lang="en-US"/>
              <a:t>List items for Title 4</a:t>
            </a:r>
          </a:p>
        </p:txBody>
      </p:sp>
      <p:sp>
        <p:nvSpPr>
          <p:cNvPr id="106" name="Text Placeholder 12"/>
          <p:cNvSpPr>
            <a:spLocks noGrp="1"/>
          </p:cNvSpPr>
          <p:nvPr>
            <p:ph type="body" sz="quarter" idx="24" hasCustomPrompt="1"/>
          </p:nvPr>
        </p:nvSpPr>
        <p:spPr>
          <a:xfrm>
            <a:off x="301518" y="1533015"/>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a:t>Title 1</a:t>
            </a:r>
          </a:p>
        </p:txBody>
      </p:sp>
      <p:sp>
        <p:nvSpPr>
          <p:cNvPr id="107" name="Text Placeholder 12"/>
          <p:cNvSpPr>
            <a:spLocks noGrp="1"/>
          </p:cNvSpPr>
          <p:nvPr>
            <p:ph type="body" sz="quarter" idx="25" hasCustomPrompt="1"/>
          </p:nvPr>
        </p:nvSpPr>
        <p:spPr>
          <a:xfrm>
            <a:off x="301518" y="3957340"/>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a:t>Title 3</a:t>
            </a:r>
          </a:p>
        </p:txBody>
      </p:sp>
      <p:sp>
        <p:nvSpPr>
          <p:cNvPr id="108" name="Text Placeholder 12"/>
          <p:cNvSpPr>
            <a:spLocks noGrp="1"/>
          </p:cNvSpPr>
          <p:nvPr>
            <p:ph type="body" sz="quarter" idx="26" hasCustomPrompt="1"/>
          </p:nvPr>
        </p:nvSpPr>
        <p:spPr>
          <a:xfrm>
            <a:off x="9652448" y="1533014"/>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a:t>Title 2</a:t>
            </a:r>
          </a:p>
        </p:txBody>
      </p:sp>
      <p:sp>
        <p:nvSpPr>
          <p:cNvPr id="109" name="Text Placeholder 12"/>
          <p:cNvSpPr>
            <a:spLocks noGrp="1"/>
          </p:cNvSpPr>
          <p:nvPr>
            <p:ph type="body" sz="quarter" idx="27" hasCustomPrompt="1"/>
          </p:nvPr>
        </p:nvSpPr>
        <p:spPr>
          <a:xfrm>
            <a:off x="9652448" y="3957339"/>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a:t>Title 4</a:t>
            </a:r>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648333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matrix with titl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Text Placeholder 13"/>
          <p:cNvSpPr>
            <a:spLocks noGrp="1"/>
          </p:cNvSpPr>
          <p:nvPr>
            <p:ph type="body" sz="quarter" idx="18" hasCustomPrompt="1"/>
          </p:nvPr>
        </p:nvSpPr>
        <p:spPr>
          <a:xfrm>
            <a:off x="1275617" y="2275983"/>
            <a:ext cx="4488882" cy="1667734"/>
          </a:xfrm>
        </p:spPr>
        <p:txBody>
          <a:bodyPr tIns="640080">
            <a:normAutofit/>
          </a:bodyPr>
          <a:lstStyle>
            <a:lvl1pPr>
              <a:defRPr sz="1400" baseline="0">
                <a:solidFill>
                  <a:schemeClr val="accent1"/>
                </a:solidFill>
              </a:defRPr>
            </a:lvl1pPr>
          </a:lstStyle>
          <a:p>
            <a:pPr lvl="0"/>
            <a:r>
              <a:rPr lang="en-US"/>
              <a:t>List items for Title 1</a:t>
            </a:r>
          </a:p>
        </p:txBody>
      </p:sp>
      <p:sp>
        <p:nvSpPr>
          <p:cNvPr id="25" name="Text Placeholder 13"/>
          <p:cNvSpPr>
            <a:spLocks noGrp="1"/>
          </p:cNvSpPr>
          <p:nvPr>
            <p:ph type="body" sz="quarter" idx="21" hasCustomPrompt="1"/>
          </p:nvPr>
        </p:nvSpPr>
        <p:spPr>
          <a:xfrm>
            <a:off x="6486966" y="2275982"/>
            <a:ext cx="4488882" cy="1667735"/>
          </a:xfrm>
        </p:spPr>
        <p:txBody>
          <a:bodyPr vert="horz" lIns="91440" tIns="640080" rIns="91440" bIns="45720" rtlCol="0">
            <a:normAutofit/>
          </a:bodyPr>
          <a:lstStyle>
            <a:lvl1pPr>
              <a:defRPr lang="en-US" sz="1400" baseline="0">
                <a:solidFill>
                  <a:schemeClr val="tx2"/>
                </a:solidFill>
              </a:defRPr>
            </a:lvl1pPr>
          </a:lstStyle>
          <a:p>
            <a:pPr lvl="0"/>
            <a:r>
              <a:rPr lang="en-US"/>
              <a:t>List items for Title 2</a:t>
            </a:r>
          </a:p>
        </p:txBody>
      </p:sp>
      <p:sp>
        <p:nvSpPr>
          <p:cNvPr id="26" name="Text Placeholder 13"/>
          <p:cNvSpPr>
            <a:spLocks noGrp="1"/>
          </p:cNvSpPr>
          <p:nvPr>
            <p:ph type="body" sz="quarter" idx="22" hasCustomPrompt="1"/>
          </p:nvPr>
        </p:nvSpPr>
        <p:spPr>
          <a:xfrm>
            <a:off x="1275617" y="4469484"/>
            <a:ext cx="4488882" cy="1667734"/>
          </a:xfrm>
        </p:spPr>
        <p:txBody>
          <a:bodyPr vert="horz" lIns="91440" tIns="640080" rIns="91440" bIns="45720" rtlCol="0">
            <a:normAutofit/>
          </a:bodyPr>
          <a:lstStyle>
            <a:lvl1pPr>
              <a:defRPr lang="en-US" sz="1400" baseline="0">
                <a:solidFill>
                  <a:schemeClr val="accent3"/>
                </a:solidFill>
              </a:defRPr>
            </a:lvl1pPr>
          </a:lstStyle>
          <a:p>
            <a:pPr lvl="0"/>
            <a:r>
              <a:rPr lang="en-US"/>
              <a:t>List items for Title 3</a:t>
            </a:r>
          </a:p>
        </p:txBody>
      </p:sp>
      <p:sp>
        <p:nvSpPr>
          <p:cNvPr id="27" name="Text Placeholder 13"/>
          <p:cNvSpPr>
            <a:spLocks noGrp="1"/>
          </p:cNvSpPr>
          <p:nvPr>
            <p:ph type="body" sz="quarter" idx="23" hasCustomPrompt="1"/>
          </p:nvPr>
        </p:nvSpPr>
        <p:spPr>
          <a:xfrm>
            <a:off x="6486966" y="4469483"/>
            <a:ext cx="4488882" cy="1667735"/>
          </a:xfrm>
        </p:spPr>
        <p:txBody>
          <a:bodyPr vert="horz" lIns="91440" tIns="640080" rIns="91440" bIns="45720" rtlCol="0">
            <a:normAutofit/>
          </a:bodyPr>
          <a:lstStyle>
            <a:lvl1pPr>
              <a:defRPr lang="en-US" sz="1400" baseline="0">
                <a:solidFill>
                  <a:schemeClr val="accent4"/>
                </a:solidFill>
              </a:defRPr>
            </a:lvl1pPr>
          </a:lstStyle>
          <a:p>
            <a:pPr lvl="0"/>
            <a:r>
              <a:rPr lang="en-US"/>
              <a:t>List items for Title 4</a:t>
            </a:r>
          </a:p>
        </p:txBody>
      </p:sp>
      <p:sp>
        <p:nvSpPr>
          <p:cNvPr id="28" name="Text Placeholder 12"/>
          <p:cNvSpPr>
            <a:spLocks noGrp="1"/>
          </p:cNvSpPr>
          <p:nvPr>
            <p:ph type="body" sz="quarter" idx="24" hasCustomPrompt="1"/>
          </p:nvPr>
        </p:nvSpPr>
        <p:spPr>
          <a:xfrm>
            <a:off x="1275617" y="2275983"/>
            <a:ext cx="4488882" cy="496954"/>
          </a:xfrm>
          <a:solidFill>
            <a:schemeClr val="accent1"/>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Title 1</a:t>
            </a:r>
          </a:p>
        </p:txBody>
      </p:sp>
      <p:sp>
        <p:nvSpPr>
          <p:cNvPr id="29" name="Text Placeholder 12"/>
          <p:cNvSpPr>
            <a:spLocks noGrp="1"/>
          </p:cNvSpPr>
          <p:nvPr>
            <p:ph type="body" sz="quarter" idx="25" hasCustomPrompt="1"/>
          </p:nvPr>
        </p:nvSpPr>
        <p:spPr>
          <a:xfrm>
            <a:off x="1275617" y="4469484"/>
            <a:ext cx="4488882" cy="496954"/>
          </a:xfrm>
          <a:solidFill>
            <a:schemeClr val="accent3"/>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Title 3</a:t>
            </a:r>
          </a:p>
        </p:txBody>
      </p:sp>
      <p:sp>
        <p:nvSpPr>
          <p:cNvPr id="30" name="Text Placeholder 12"/>
          <p:cNvSpPr>
            <a:spLocks noGrp="1"/>
          </p:cNvSpPr>
          <p:nvPr>
            <p:ph type="body" sz="quarter" idx="26" hasCustomPrompt="1"/>
          </p:nvPr>
        </p:nvSpPr>
        <p:spPr>
          <a:xfrm>
            <a:off x="6486966" y="2275982"/>
            <a:ext cx="4488882" cy="496954"/>
          </a:xfrm>
          <a:solidFill>
            <a:schemeClr val="accent2"/>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Title 2</a:t>
            </a:r>
          </a:p>
        </p:txBody>
      </p:sp>
      <p:sp>
        <p:nvSpPr>
          <p:cNvPr id="31" name="Text Placeholder 12"/>
          <p:cNvSpPr>
            <a:spLocks noGrp="1"/>
          </p:cNvSpPr>
          <p:nvPr>
            <p:ph type="body" sz="quarter" idx="27" hasCustomPrompt="1"/>
          </p:nvPr>
        </p:nvSpPr>
        <p:spPr>
          <a:xfrm>
            <a:off x="6486966" y="4469483"/>
            <a:ext cx="4488882" cy="496954"/>
          </a:xfrm>
          <a:solidFill>
            <a:schemeClr val="accent4"/>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Title 4</a:t>
            </a:r>
          </a:p>
        </p:txBody>
      </p:sp>
      <p:grpSp>
        <p:nvGrpSpPr>
          <p:cNvPr id="32" name="Group 31"/>
          <p:cNvGrpSpPr/>
          <p:nvPr userDrawn="1"/>
        </p:nvGrpSpPr>
        <p:grpSpPr>
          <a:xfrm>
            <a:off x="1155573" y="2173119"/>
            <a:ext cx="9880854" cy="4123944"/>
            <a:chOff x="1155573" y="2173119"/>
            <a:chExt cx="9880854" cy="4123944"/>
          </a:xfrm>
        </p:grpSpPr>
        <p:cxnSp>
          <p:nvCxnSpPr>
            <p:cNvPr id="10" name="Straight Connector 9"/>
            <p:cNvCxnSpPr/>
            <p:nvPr userDrawn="1"/>
          </p:nvCxnSpPr>
          <p:spPr>
            <a:xfrm>
              <a:off x="6096000" y="2173119"/>
              <a:ext cx="0" cy="4123944"/>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155573" y="4235091"/>
              <a:ext cx="9880854" cy="0"/>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6" name="Text Placeholder 15"/>
          <p:cNvSpPr>
            <a:spLocks noGrp="1"/>
          </p:cNvSpPr>
          <p:nvPr>
            <p:ph type="body" sz="quarter" idx="28" hasCustomPrompt="1"/>
          </p:nvPr>
        </p:nvSpPr>
        <p:spPr>
          <a:xfrm rot="16200000">
            <a:off x="-1475587" y="3897026"/>
            <a:ext cx="3861238" cy="619151"/>
          </a:xfrm>
        </p:spPr>
        <p:txBody>
          <a:bodyPr anchor="ctr"/>
          <a:lstStyle>
            <a:lvl1pPr marL="0" indent="0" algn="ctr">
              <a:buNone/>
              <a:defRPr cap="all" baseline="0"/>
            </a:lvl1pPr>
          </a:lstStyle>
          <a:p>
            <a:pPr lvl="0"/>
            <a:r>
              <a:rPr lang="en-US"/>
              <a:t>Title</a:t>
            </a:r>
          </a:p>
        </p:txBody>
      </p:sp>
      <p:sp>
        <p:nvSpPr>
          <p:cNvPr id="40" name="Text Placeholder 15"/>
          <p:cNvSpPr>
            <a:spLocks noGrp="1"/>
          </p:cNvSpPr>
          <p:nvPr>
            <p:ph type="body" sz="quarter" idx="29" hasCustomPrompt="1"/>
          </p:nvPr>
        </p:nvSpPr>
        <p:spPr>
          <a:xfrm>
            <a:off x="1275617" y="1888239"/>
            <a:ext cx="4488882" cy="387743"/>
          </a:xfrm>
        </p:spPr>
        <p:txBody>
          <a:bodyPr anchor="ctr">
            <a:noAutofit/>
          </a:bodyPr>
          <a:lstStyle>
            <a:lvl1pPr marL="0" indent="0" algn="ctr">
              <a:buNone/>
              <a:defRPr sz="2000"/>
            </a:lvl1pPr>
          </a:lstStyle>
          <a:p>
            <a:pPr lvl="0"/>
            <a:r>
              <a:rPr lang="en-US"/>
              <a:t>Subtitle</a:t>
            </a:r>
          </a:p>
        </p:txBody>
      </p:sp>
      <p:sp>
        <p:nvSpPr>
          <p:cNvPr id="41" name="Text Placeholder 15"/>
          <p:cNvSpPr>
            <a:spLocks noGrp="1"/>
          </p:cNvSpPr>
          <p:nvPr>
            <p:ph type="body" sz="quarter" idx="30" hasCustomPrompt="1"/>
          </p:nvPr>
        </p:nvSpPr>
        <p:spPr>
          <a:xfrm>
            <a:off x="1275616" y="1209788"/>
            <a:ext cx="9700231" cy="619151"/>
          </a:xfrm>
        </p:spPr>
        <p:txBody>
          <a:bodyPr anchor="ctr"/>
          <a:lstStyle>
            <a:lvl1pPr marL="0" indent="0" algn="ctr">
              <a:buNone/>
              <a:defRPr cap="all" baseline="0"/>
            </a:lvl1pPr>
          </a:lstStyle>
          <a:p>
            <a:pPr lvl="0"/>
            <a:r>
              <a:rPr lang="en-US"/>
              <a:t>Title</a:t>
            </a:r>
          </a:p>
        </p:txBody>
      </p:sp>
      <p:sp>
        <p:nvSpPr>
          <p:cNvPr id="42" name="Text Placeholder 15"/>
          <p:cNvSpPr>
            <a:spLocks noGrp="1"/>
          </p:cNvSpPr>
          <p:nvPr>
            <p:ph type="body" sz="quarter" idx="31" hasCustomPrompt="1"/>
          </p:nvPr>
        </p:nvSpPr>
        <p:spPr>
          <a:xfrm>
            <a:off x="6486966" y="1888239"/>
            <a:ext cx="4488882" cy="387743"/>
          </a:xfrm>
        </p:spPr>
        <p:txBody>
          <a:bodyPr anchor="ctr">
            <a:noAutofit/>
          </a:bodyPr>
          <a:lstStyle>
            <a:lvl1pPr marL="0" indent="0" algn="ctr">
              <a:buNone/>
              <a:defRPr sz="2000"/>
            </a:lvl1pPr>
          </a:lstStyle>
          <a:p>
            <a:pPr lvl="0"/>
            <a:r>
              <a:rPr lang="en-US"/>
              <a:t>Subtitle</a:t>
            </a:r>
          </a:p>
        </p:txBody>
      </p:sp>
      <p:sp>
        <p:nvSpPr>
          <p:cNvPr id="44" name="Text Placeholder 15"/>
          <p:cNvSpPr>
            <a:spLocks noGrp="1"/>
          </p:cNvSpPr>
          <p:nvPr>
            <p:ph type="body" sz="quarter" idx="32" hasCustomPrompt="1"/>
          </p:nvPr>
        </p:nvSpPr>
        <p:spPr>
          <a:xfrm rot="16200000">
            <a:off x="186245" y="2915977"/>
            <a:ext cx="1667735" cy="387743"/>
          </a:xfrm>
        </p:spPr>
        <p:txBody>
          <a:bodyPr anchor="ctr">
            <a:noAutofit/>
          </a:bodyPr>
          <a:lstStyle>
            <a:lvl1pPr marL="0" indent="0" algn="ctr">
              <a:buNone/>
              <a:defRPr sz="2000"/>
            </a:lvl1pPr>
          </a:lstStyle>
          <a:p>
            <a:pPr lvl="0"/>
            <a:r>
              <a:rPr lang="en-US"/>
              <a:t>Subtitle</a:t>
            </a:r>
          </a:p>
        </p:txBody>
      </p:sp>
      <p:sp>
        <p:nvSpPr>
          <p:cNvPr id="45" name="Text Placeholder 15"/>
          <p:cNvSpPr>
            <a:spLocks noGrp="1"/>
          </p:cNvSpPr>
          <p:nvPr>
            <p:ph type="body" sz="quarter" idx="33" hasCustomPrompt="1"/>
          </p:nvPr>
        </p:nvSpPr>
        <p:spPr>
          <a:xfrm rot="16200000">
            <a:off x="186244" y="5109479"/>
            <a:ext cx="1667735" cy="387743"/>
          </a:xfrm>
        </p:spPr>
        <p:txBody>
          <a:bodyPr anchor="ctr">
            <a:noAutofit/>
          </a:bodyPr>
          <a:lstStyle>
            <a:lvl1pPr marL="0" indent="0" algn="ctr">
              <a:buNone/>
              <a:defRPr sz="2000"/>
            </a:lvl1pPr>
          </a:lstStyle>
          <a:p>
            <a:pPr lvl="0"/>
            <a:r>
              <a:rPr lang="en-US"/>
              <a:t>Subtitle</a:t>
            </a:r>
          </a:p>
        </p:txBody>
      </p:sp>
      <p:sp>
        <p:nvSpPr>
          <p:cNvPr id="17" name="Oval 16"/>
          <p:cNvSpPr/>
          <p:nvPr userDrawn="1"/>
        </p:nvSpPr>
        <p:spPr>
          <a:xfrm>
            <a:off x="5917678" y="4056769"/>
            <a:ext cx="356644" cy="356644"/>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4" name="Group 33"/>
          <p:cNvGrpSpPr/>
          <p:nvPr userDrawn="1"/>
        </p:nvGrpSpPr>
        <p:grpSpPr>
          <a:xfrm>
            <a:off x="0" y="6766560"/>
            <a:ext cx="12192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8124875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x3 matrix">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6" name="Text Placeholder 13"/>
          <p:cNvSpPr>
            <a:spLocks noGrp="1"/>
          </p:cNvSpPr>
          <p:nvPr>
            <p:ph type="body" sz="quarter" idx="22" hasCustomPrompt="1"/>
          </p:nvPr>
        </p:nvSpPr>
        <p:spPr>
          <a:xfrm>
            <a:off x="1275616" y="490277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16" name="Text Placeholder 15"/>
          <p:cNvSpPr>
            <a:spLocks noGrp="1"/>
          </p:cNvSpPr>
          <p:nvPr>
            <p:ph type="body" sz="quarter" idx="28" hasCustomPrompt="1"/>
          </p:nvPr>
        </p:nvSpPr>
        <p:spPr>
          <a:xfrm rot="16200000">
            <a:off x="-1475587" y="3897026"/>
            <a:ext cx="3861238" cy="619151"/>
          </a:xfrm>
        </p:spPr>
        <p:txBody>
          <a:bodyPr anchor="ctr"/>
          <a:lstStyle>
            <a:lvl1pPr marL="0" indent="0" algn="ctr">
              <a:buNone/>
              <a:defRPr cap="all" baseline="0"/>
            </a:lvl1pPr>
          </a:lstStyle>
          <a:p>
            <a:pPr lvl="0"/>
            <a:r>
              <a:rPr lang="en-US"/>
              <a:t>Title</a:t>
            </a:r>
          </a:p>
        </p:txBody>
      </p:sp>
      <p:sp>
        <p:nvSpPr>
          <p:cNvPr id="40" name="Text Placeholder 15"/>
          <p:cNvSpPr>
            <a:spLocks noGrp="1"/>
          </p:cNvSpPr>
          <p:nvPr>
            <p:ph type="body" sz="quarter" idx="29" hasCustomPrompt="1"/>
          </p:nvPr>
        </p:nvSpPr>
        <p:spPr>
          <a:xfrm>
            <a:off x="1275617" y="1860807"/>
            <a:ext cx="3108960" cy="387743"/>
          </a:xfrm>
        </p:spPr>
        <p:txBody>
          <a:bodyPr anchor="ctr">
            <a:noAutofit/>
          </a:bodyPr>
          <a:lstStyle>
            <a:lvl1pPr marL="0" indent="0" algn="ctr">
              <a:buNone/>
              <a:defRPr sz="2000"/>
            </a:lvl1pPr>
          </a:lstStyle>
          <a:p>
            <a:pPr lvl="0"/>
            <a:r>
              <a:rPr lang="en-US"/>
              <a:t>Subtitle</a:t>
            </a:r>
          </a:p>
        </p:txBody>
      </p:sp>
      <p:sp>
        <p:nvSpPr>
          <p:cNvPr id="41" name="Text Placeholder 15"/>
          <p:cNvSpPr>
            <a:spLocks noGrp="1"/>
          </p:cNvSpPr>
          <p:nvPr>
            <p:ph type="body" sz="quarter" idx="30" hasCustomPrompt="1"/>
          </p:nvPr>
        </p:nvSpPr>
        <p:spPr>
          <a:xfrm>
            <a:off x="1275616" y="1209788"/>
            <a:ext cx="9700232" cy="619151"/>
          </a:xfrm>
        </p:spPr>
        <p:txBody>
          <a:bodyPr anchor="ctr"/>
          <a:lstStyle>
            <a:lvl1pPr marL="0" indent="0" algn="ctr">
              <a:buNone/>
              <a:defRPr cap="all" baseline="0"/>
            </a:lvl1pPr>
          </a:lstStyle>
          <a:p>
            <a:pPr lvl="0"/>
            <a:r>
              <a:rPr lang="en-US"/>
              <a:t>Title</a:t>
            </a:r>
          </a:p>
        </p:txBody>
      </p:sp>
      <p:sp>
        <p:nvSpPr>
          <p:cNvPr id="42" name="Text Placeholder 15"/>
          <p:cNvSpPr>
            <a:spLocks noGrp="1"/>
          </p:cNvSpPr>
          <p:nvPr>
            <p:ph type="body" sz="quarter" idx="31" hasCustomPrompt="1"/>
          </p:nvPr>
        </p:nvSpPr>
        <p:spPr>
          <a:xfrm>
            <a:off x="7866888" y="1860807"/>
            <a:ext cx="3108960" cy="387743"/>
          </a:xfrm>
        </p:spPr>
        <p:txBody>
          <a:bodyPr anchor="ctr">
            <a:noAutofit/>
          </a:bodyPr>
          <a:lstStyle>
            <a:lvl1pPr marL="0" indent="0" algn="ctr">
              <a:buNone/>
              <a:defRPr sz="2000"/>
            </a:lvl1pPr>
          </a:lstStyle>
          <a:p>
            <a:pPr lvl="0"/>
            <a:r>
              <a:rPr lang="en-US"/>
              <a:t>Subtitle</a:t>
            </a:r>
          </a:p>
        </p:txBody>
      </p:sp>
      <p:sp>
        <p:nvSpPr>
          <p:cNvPr id="45" name="Text Placeholder 15"/>
          <p:cNvSpPr>
            <a:spLocks noGrp="1"/>
          </p:cNvSpPr>
          <p:nvPr>
            <p:ph type="body" sz="quarter" idx="33" hasCustomPrompt="1"/>
          </p:nvPr>
        </p:nvSpPr>
        <p:spPr>
          <a:xfrm rot="16200000">
            <a:off x="402894" y="5326125"/>
            <a:ext cx="1234440" cy="387743"/>
          </a:xfrm>
        </p:spPr>
        <p:txBody>
          <a:bodyPr anchor="ctr">
            <a:noAutofit/>
          </a:bodyPr>
          <a:lstStyle>
            <a:lvl1pPr marL="0" indent="0" algn="ctr">
              <a:buNone/>
              <a:defRPr sz="2000"/>
            </a:lvl1pPr>
          </a:lstStyle>
          <a:p>
            <a:pPr lvl="0"/>
            <a:r>
              <a:rPr lang="en-US"/>
              <a:t>Subtitle</a:t>
            </a:r>
          </a:p>
        </p:txBody>
      </p:sp>
      <p:sp>
        <p:nvSpPr>
          <p:cNvPr id="49" name="Text Placeholder 13"/>
          <p:cNvSpPr>
            <a:spLocks noGrp="1"/>
          </p:cNvSpPr>
          <p:nvPr>
            <p:ph type="body" sz="quarter" idx="34" hasCustomPrompt="1"/>
          </p:nvPr>
        </p:nvSpPr>
        <p:spPr>
          <a:xfrm>
            <a:off x="1275616" y="2275982"/>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50" name="Text Placeholder 15"/>
          <p:cNvSpPr>
            <a:spLocks noGrp="1"/>
          </p:cNvSpPr>
          <p:nvPr>
            <p:ph type="body" sz="quarter" idx="35" hasCustomPrompt="1"/>
          </p:nvPr>
        </p:nvSpPr>
        <p:spPr>
          <a:xfrm rot="16200000">
            <a:off x="402894" y="2699330"/>
            <a:ext cx="1234440" cy="387743"/>
          </a:xfrm>
        </p:spPr>
        <p:txBody>
          <a:bodyPr anchor="ctr">
            <a:noAutofit/>
          </a:bodyPr>
          <a:lstStyle>
            <a:lvl1pPr marL="0" indent="0" algn="ctr">
              <a:buNone/>
              <a:defRPr sz="2000"/>
            </a:lvl1pPr>
          </a:lstStyle>
          <a:p>
            <a:pPr lvl="0"/>
            <a:r>
              <a:rPr lang="en-US"/>
              <a:t>Subtitle</a:t>
            </a:r>
          </a:p>
        </p:txBody>
      </p:sp>
      <p:sp>
        <p:nvSpPr>
          <p:cNvPr id="51" name="Text Placeholder 13"/>
          <p:cNvSpPr>
            <a:spLocks noGrp="1"/>
          </p:cNvSpPr>
          <p:nvPr>
            <p:ph type="body" sz="quarter" idx="36" hasCustomPrompt="1"/>
          </p:nvPr>
        </p:nvSpPr>
        <p:spPr>
          <a:xfrm>
            <a:off x="1275617" y="3590099"/>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52" name="Text Placeholder 15"/>
          <p:cNvSpPr>
            <a:spLocks noGrp="1"/>
          </p:cNvSpPr>
          <p:nvPr>
            <p:ph type="body" sz="quarter" idx="37" hasCustomPrompt="1"/>
          </p:nvPr>
        </p:nvSpPr>
        <p:spPr>
          <a:xfrm rot="16200000">
            <a:off x="402895" y="4013447"/>
            <a:ext cx="1234440" cy="387743"/>
          </a:xfrm>
        </p:spPr>
        <p:txBody>
          <a:bodyPr anchor="ctr">
            <a:noAutofit/>
          </a:bodyPr>
          <a:lstStyle>
            <a:lvl1pPr marL="0" indent="0" algn="ctr">
              <a:buNone/>
              <a:defRPr sz="2000"/>
            </a:lvl1pPr>
          </a:lstStyle>
          <a:p>
            <a:pPr lvl="0"/>
            <a:r>
              <a:rPr lang="en-US"/>
              <a:t>Subtitle</a:t>
            </a:r>
          </a:p>
        </p:txBody>
      </p:sp>
      <p:sp>
        <p:nvSpPr>
          <p:cNvPr id="59" name="Text Placeholder 13"/>
          <p:cNvSpPr>
            <a:spLocks noGrp="1"/>
          </p:cNvSpPr>
          <p:nvPr>
            <p:ph type="body" sz="quarter" idx="43" hasCustomPrompt="1"/>
          </p:nvPr>
        </p:nvSpPr>
        <p:spPr>
          <a:xfrm>
            <a:off x="7866888" y="490277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0" name="Text Placeholder 13"/>
          <p:cNvSpPr>
            <a:spLocks noGrp="1"/>
          </p:cNvSpPr>
          <p:nvPr>
            <p:ph type="body" sz="quarter" idx="44" hasCustomPrompt="1"/>
          </p:nvPr>
        </p:nvSpPr>
        <p:spPr>
          <a:xfrm>
            <a:off x="7866888" y="227208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1" name="Text Placeholder 13"/>
          <p:cNvSpPr>
            <a:spLocks noGrp="1"/>
          </p:cNvSpPr>
          <p:nvPr>
            <p:ph type="body" sz="quarter" idx="45" hasCustomPrompt="1"/>
          </p:nvPr>
        </p:nvSpPr>
        <p:spPr>
          <a:xfrm>
            <a:off x="7866888" y="3590099"/>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3" name="Text Placeholder 13"/>
          <p:cNvSpPr>
            <a:spLocks noGrp="1"/>
          </p:cNvSpPr>
          <p:nvPr>
            <p:ph type="body" sz="quarter" idx="46" hasCustomPrompt="1"/>
          </p:nvPr>
        </p:nvSpPr>
        <p:spPr>
          <a:xfrm>
            <a:off x="4541520" y="227208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4" name="Text Placeholder 13"/>
          <p:cNvSpPr>
            <a:spLocks noGrp="1"/>
          </p:cNvSpPr>
          <p:nvPr>
            <p:ph type="body" sz="quarter" idx="47" hasCustomPrompt="1"/>
          </p:nvPr>
        </p:nvSpPr>
        <p:spPr>
          <a:xfrm>
            <a:off x="4548392" y="3590099"/>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5" name="Text Placeholder 13"/>
          <p:cNvSpPr>
            <a:spLocks noGrp="1"/>
          </p:cNvSpPr>
          <p:nvPr>
            <p:ph type="body" sz="quarter" idx="48" hasCustomPrompt="1"/>
          </p:nvPr>
        </p:nvSpPr>
        <p:spPr>
          <a:xfrm>
            <a:off x="4548392" y="490277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6" name="Text Placeholder 15"/>
          <p:cNvSpPr>
            <a:spLocks noGrp="1"/>
          </p:cNvSpPr>
          <p:nvPr>
            <p:ph type="body" sz="quarter" idx="49" hasCustomPrompt="1"/>
          </p:nvPr>
        </p:nvSpPr>
        <p:spPr>
          <a:xfrm>
            <a:off x="4541520" y="1860807"/>
            <a:ext cx="3108960" cy="387743"/>
          </a:xfrm>
        </p:spPr>
        <p:txBody>
          <a:bodyPr anchor="ctr">
            <a:noAutofit/>
          </a:bodyPr>
          <a:lstStyle>
            <a:lvl1pPr marL="0" indent="0" algn="ctr">
              <a:buNone/>
              <a:defRPr sz="2000"/>
            </a:lvl1pPr>
          </a:lstStyle>
          <a:p>
            <a:pPr lvl="0"/>
            <a:r>
              <a:rPr lang="en-US"/>
              <a:t>Subtitle</a:t>
            </a:r>
          </a:p>
        </p:txBody>
      </p:sp>
      <p:cxnSp>
        <p:nvCxnSpPr>
          <p:cNvPr id="67" name="Straight Connector 66"/>
          <p:cNvCxnSpPr/>
          <p:nvPr userDrawn="1"/>
        </p:nvCxnSpPr>
        <p:spPr>
          <a:xfrm>
            <a:off x="11346928" y="1888239"/>
            <a:ext cx="0" cy="4422714"/>
          </a:xfrm>
          <a:prstGeom prst="line">
            <a:avLst/>
          </a:prstGeom>
          <a:ln w="28575">
            <a:solidFill>
              <a:schemeClr val="tx2">
                <a:lumMod val="40000"/>
                <a:lumOff val="6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826244" y="6261228"/>
            <a:ext cx="10527556" cy="0"/>
          </a:xfrm>
          <a:prstGeom prst="line">
            <a:avLst/>
          </a:prstGeom>
          <a:ln w="28575">
            <a:solidFill>
              <a:schemeClr val="tx2">
                <a:lumMod val="40000"/>
                <a:lumOff val="6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Oval 68"/>
          <p:cNvSpPr/>
          <p:nvPr userDrawn="1"/>
        </p:nvSpPr>
        <p:spPr>
          <a:xfrm>
            <a:off x="11168606" y="6082906"/>
            <a:ext cx="356644" cy="356644"/>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Text Placeholder 12"/>
          <p:cNvSpPr>
            <a:spLocks noGrp="1"/>
          </p:cNvSpPr>
          <p:nvPr>
            <p:ph type="body" sz="quarter" idx="24" hasCustomPrompt="1"/>
          </p:nvPr>
        </p:nvSpPr>
        <p:spPr>
          <a:xfrm>
            <a:off x="1275617" y="2275983"/>
            <a:ext cx="3108959" cy="283062"/>
          </a:xfrm>
          <a:solidFill>
            <a:schemeClr val="accent1"/>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1" name="Text Placeholder 12"/>
          <p:cNvSpPr>
            <a:spLocks noGrp="1"/>
          </p:cNvSpPr>
          <p:nvPr>
            <p:ph type="body" sz="quarter" idx="50" hasCustomPrompt="1"/>
          </p:nvPr>
        </p:nvSpPr>
        <p:spPr>
          <a:xfrm>
            <a:off x="1275617" y="3590099"/>
            <a:ext cx="3108959" cy="283062"/>
          </a:xfrm>
          <a:solidFill>
            <a:schemeClr val="accent1"/>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2" name="Text Placeholder 12"/>
          <p:cNvSpPr>
            <a:spLocks noGrp="1"/>
          </p:cNvSpPr>
          <p:nvPr>
            <p:ph type="body" sz="quarter" idx="51" hasCustomPrompt="1"/>
          </p:nvPr>
        </p:nvSpPr>
        <p:spPr>
          <a:xfrm>
            <a:off x="1315228" y="4902777"/>
            <a:ext cx="3108959" cy="283062"/>
          </a:xfrm>
          <a:solidFill>
            <a:schemeClr val="accent4"/>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3" name="Text Placeholder 12"/>
          <p:cNvSpPr>
            <a:spLocks noGrp="1"/>
          </p:cNvSpPr>
          <p:nvPr>
            <p:ph type="body" sz="quarter" idx="52" hasCustomPrompt="1"/>
          </p:nvPr>
        </p:nvSpPr>
        <p:spPr>
          <a:xfrm>
            <a:off x="4548392" y="2275982"/>
            <a:ext cx="3108959" cy="283062"/>
          </a:xfrm>
          <a:solidFill>
            <a:schemeClr val="accent1"/>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4" name="Text Placeholder 12"/>
          <p:cNvSpPr>
            <a:spLocks noGrp="1"/>
          </p:cNvSpPr>
          <p:nvPr>
            <p:ph type="body" sz="quarter" idx="53" hasCustomPrompt="1"/>
          </p:nvPr>
        </p:nvSpPr>
        <p:spPr>
          <a:xfrm>
            <a:off x="4548392" y="3590099"/>
            <a:ext cx="3108959" cy="283062"/>
          </a:xfrm>
          <a:solidFill>
            <a:schemeClr val="accent4"/>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5" name="Text Placeholder 12"/>
          <p:cNvSpPr>
            <a:spLocks noGrp="1"/>
          </p:cNvSpPr>
          <p:nvPr>
            <p:ph type="body" sz="quarter" idx="54" hasCustomPrompt="1"/>
          </p:nvPr>
        </p:nvSpPr>
        <p:spPr>
          <a:xfrm>
            <a:off x="4548392" y="4902777"/>
            <a:ext cx="3108959" cy="283062"/>
          </a:xfrm>
          <a:solidFill>
            <a:schemeClr val="accent3"/>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6" name="Text Placeholder 12"/>
          <p:cNvSpPr>
            <a:spLocks noGrp="1"/>
          </p:cNvSpPr>
          <p:nvPr>
            <p:ph type="body" sz="quarter" idx="55" hasCustomPrompt="1"/>
          </p:nvPr>
        </p:nvSpPr>
        <p:spPr>
          <a:xfrm>
            <a:off x="7866888" y="2275982"/>
            <a:ext cx="3108959" cy="283062"/>
          </a:xfrm>
          <a:solidFill>
            <a:schemeClr val="accent4"/>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7" name="Text Placeholder 12"/>
          <p:cNvSpPr>
            <a:spLocks noGrp="1"/>
          </p:cNvSpPr>
          <p:nvPr>
            <p:ph type="body" sz="quarter" idx="56" hasCustomPrompt="1"/>
          </p:nvPr>
        </p:nvSpPr>
        <p:spPr>
          <a:xfrm>
            <a:off x="7866888" y="3590099"/>
            <a:ext cx="3108959" cy="283062"/>
          </a:xfrm>
          <a:solidFill>
            <a:schemeClr val="accent3"/>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8" name="Text Placeholder 12"/>
          <p:cNvSpPr>
            <a:spLocks noGrp="1"/>
          </p:cNvSpPr>
          <p:nvPr>
            <p:ph type="body" sz="quarter" idx="57" hasCustomPrompt="1"/>
          </p:nvPr>
        </p:nvSpPr>
        <p:spPr>
          <a:xfrm>
            <a:off x="7866888" y="4902777"/>
            <a:ext cx="3108959" cy="283062"/>
          </a:xfrm>
          <a:solidFill>
            <a:schemeClr val="accent3"/>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grpSp>
        <p:nvGrpSpPr>
          <p:cNvPr id="43" name="Group 42"/>
          <p:cNvGrpSpPr/>
          <p:nvPr userDrawn="1"/>
        </p:nvGrpSpPr>
        <p:grpSpPr>
          <a:xfrm>
            <a:off x="0" y="6766560"/>
            <a:ext cx="12192000" cy="91440"/>
            <a:chOff x="0" y="4480421"/>
            <a:chExt cx="12192000" cy="91440"/>
          </a:xfrm>
        </p:grpSpPr>
        <p:sp>
          <p:nvSpPr>
            <p:cNvPr id="44" name="Rectangle 4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306759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fishbone 4 caus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13"/>
          <p:cNvSpPr>
            <a:spLocks noGrp="1"/>
          </p:cNvSpPr>
          <p:nvPr>
            <p:ph type="body" sz="quarter" idx="22" hasCustomPrompt="1"/>
          </p:nvPr>
        </p:nvSpPr>
        <p:spPr>
          <a:xfrm>
            <a:off x="6547499"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54" name="Text Placeholder 13"/>
          <p:cNvSpPr>
            <a:spLocks noGrp="1"/>
          </p:cNvSpPr>
          <p:nvPr>
            <p:ph type="body" sz="quarter" idx="27" hasCustomPrompt="1"/>
          </p:nvPr>
        </p:nvSpPr>
        <p:spPr>
          <a:xfrm>
            <a:off x="5970730"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55" name="Text Placeholder 13"/>
          <p:cNvSpPr>
            <a:spLocks noGrp="1"/>
          </p:cNvSpPr>
          <p:nvPr>
            <p:ph type="body" sz="quarter" idx="28" hasCustomPrompt="1"/>
          </p:nvPr>
        </p:nvSpPr>
        <p:spPr>
          <a:xfrm>
            <a:off x="5393962"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56" name="Text Placeholder 13"/>
          <p:cNvSpPr>
            <a:spLocks noGrp="1"/>
          </p:cNvSpPr>
          <p:nvPr>
            <p:ph type="body" sz="quarter" idx="29" hasCustomPrompt="1"/>
          </p:nvPr>
        </p:nvSpPr>
        <p:spPr>
          <a:xfrm>
            <a:off x="3722263"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57" name="Text Placeholder 13"/>
          <p:cNvSpPr>
            <a:spLocks noGrp="1"/>
          </p:cNvSpPr>
          <p:nvPr>
            <p:ph type="body" sz="quarter" idx="30" hasCustomPrompt="1"/>
          </p:nvPr>
        </p:nvSpPr>
        <p:spPr>
          <a:xfrm>
            <a:off x="3145494"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58" name="Text Placeholder 13"/>
          <p:cNvSpPr>
            <a:spLocks noGrp="1"/>
          </p:cNvSpPr>
          <p:nvPr>
            <p:ph type="body" sz="quarter" idx="31" hasCustomPrompt="1"/>
          </p:nvPr>
        </p:nvSpPr>
        <p:spPr>
          <a:xfrm>
            <a:off x="2568726"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90" name="Text Placeholder 12"/>
          <p:cNvSpPr>
            <a:spLocks noGrp="1"/>
          </p:cNvSpPr>
          <p:nvPr>
            <p:ph type="body" sz="quarter" idx="32" hasCustomPrompt="1"/>
          </p:nvPr>
        </p:nvSpPr>
        <p:spPr>
          <a:xfrm rot="18900000">
            <a:off x="3536016"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3</a:t>
            </a:r>
          </a:p>
        </p:txBody>
      </p:sp>
      <p:sp>
        <p:nvSpPr>
          <p:cNvPr id="91" name="Text Placeholder 12"/>
          <p:cNvSpPr>
            <a:spLocks noGrp="1"/>
          </p:cNvSpPr>
          <p:nvPr>
            <p:ph type="body" sz="quarter" idx="33" hasCustomPrompt="1"/>
          </p:nvPr>
        </p:nvSpPr>
        <p:spPr>
          <a:xfrm rot="18900000">
            <a:off x="6432662"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4</a:t>
            </a:r>
          </a:p>
        </p:txBody>
      </p:sp>
      <p:sp>
        <p:nvSpPr>
          <p:cNvPr id="92" name="Text Placeholder 12"/>
          <p:cNvSpPr>
            <a:spLocks noGrp="1"/>
          </p:cNvSpPr>
          <p:nvPr>
            <p:ph type="body" sz="quarter" idx="34" hasCustomPrompt="1"/>
          </p:nvPr>
        </p:nvSpPr>
        <p:spPr>
          <a:xfrm rot="2700000">
            <a:off x="6432662" y="2292301"/>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2</a:t>
            </a:r>
          </a:p>
        </p:txBody>
      </p:sp>
      <p:sp>
        <p:nvSpPr>
          <p:cNvPr id="93" name="Text Placeholder 12"/>
          <p:cNvSpPr>
            <a:spLocks noGrp="1"/>
          </p:cNvSpPr>
          <p:nvPr>
            <p:ph type="body" sz="quarter" idx="35" hasCustomPrompt="1"/>
          </p:nvPr>
        </p:nvSpPr>
        <p:spPr>
          <a:xfrm rot="2700000">
            <a:off x="3536016" y="2292302"/>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1</a:t>
            </a:r>
          </a:p>
        </p:txBody>
      </p:sp>
      <p:sp>
        <p:nvSpPr>
          <p:cNvPr id="106" name="Text Placeholder 13"/>
          <p:cNvSpPr>
            <a:spLocks noGrp="1"/>
          </p:cNvSpPr>
          <p:nvPr>
            <p:ph type="body" sz="quarter" idx="36" hasCustomPrompt="1"/>
          </p:nvPr>
        </p:nvSpPr>
        <p:spPr>
          <a:xfrm>
            <a:off x="2568726" y="1484665"/>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07" name="Text Placeholder 13"/>
          <p:cNvSpPr>
            <a:spLocks noGrp="1"/>
          </p:cNvSpPr>
          <p:nvPr>
            <p:ph type="body" sz="quarter" idx="37" hasCustomPrompt="1"/>
          </p:nvPr>
        </p:nvSpPr>
        <p:spPr>
          <a:xfrm>
            <a:off x="3145494" y="216112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08" name="Text Placeholder 13"/>
          <p:cNvSpPr>
            <a:spLocks noGrp="1"/>
          </p:cNvSpPr>
          <p:nvPr>
            <p:ph type="body" sz="quarter" idx="38" hasCustomPrompt="1"/>
          </p:nvPr>
        </p:nvSpPr>
        <p:spPr>
          <a:xfrm>
            <a:off x="3722263" y="283759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12" name="Text Placeholder 13"/>
          <p:cNvSpPr>
            <a:spLocks noGrp="1"/>
          </p:cNvSpPr>
          <p:nvPr>
            <p:ph type="body" sz="quarter" idx="39" hasCustomPrompt="1"/>
          </p:nvPr>
        </p:nvSpPr>
        <p:spPr>
          <a:xfrm>
            <a:off x="5393962" y="1496710"/>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13" name="Text Placeholder 13"/>
          <p:cNvSpPr>
            <a:spLocks noGrp="1"/>
          </p:cNvSpPr>
          <p:nvPr>
            <p:ph type="body" sz="quarter" idx="40" hasCustomPrompt="1"/>
          </p:nvPr>
        </p:nvSpPr>
        <p:spPr>
          <a:xfrm>
            <a:off x="5970730" y="2173174"/>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14" name="Text Placeholder 13"/>
          <p:cNvSpPr>
            <a:spLocks noGrp="1"/>
          </p:cNvSpPr>
          <p:nvPr>
            <p:ph type="body" sz="quarter" idx="41" hasCustomPrompt="1"/>
          </p:nvPr>
        </p:nvSpPr>
        <p:spPr>
          <a:xfrm>
            <a:off x="6547499" y="284963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18" name="Text Placeholder 13"/>
          <p:cNvSpPr>
            <a:spLocks noGrp="1"/>
          </p:cNvSpPr>
          <p:nvPr>
            <p:ph type="body" sz="quarter" idx="42" hasCustomPrompt="1"/>
          </p:nvPr>
        </p:nvSpPr>
        <p:spPr>
          <a:xfrm>
            <a:off x="409002" y="284387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19" name="Text Placeholder 13"/>
          <p:cNvSpPr>
            <a:spLocks noGrp="1"/>
          </p:cNvSpPr>
          <p:nvPr>
            <p:ph type="body" sz="quarter" idx="43" hasCustomPrompt="1"/>
          </p:nvPr>
        </p:nvSpPr>
        <p:spPr>
          <a:xfrm>
            <a:off x="401192" y="354074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20" name="Text Placeholder 13"/>
          <p:cNvSpPr>
            <a:spLocks noGrp="1"/>
          </p:cNvSpPr>
          <p:nvPr>
            <p:ph type="body" sz="quarter" idx="44" hasCustomPrompt="1"/>
          </p:nvPr>
        </p:nvSpPr>
        <p:spPr>
          <a:xfrm>
            <a:off x="401192" y="423761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21" name="Text Placeholder 12"/>
          <p:cNvSpPr>
            <a:spLocks noGrp="1"/>
          </p:cNvSpPr>
          <p:nvPr>
            <p:ph type="body" sz="quarter" idx="45" hasCustomPrompt="1"/>
          </p:nvPr>
        </p:nvSpPr>
        <p:spPr>
          <a:xfrm>
            <a:off x="1865376" y="3581099"/>
            <a:ext cx="1225296" cy="475488"/>
          </a:xfrm>
          <a:prstGeom prst="rightArrow">
            <a:avLst>
              <a:gd name="adj1" fmla="val 60684"/>
              <a:gd name="adj2" fmla="val 50000"/>
            </a:avLst>
          </a:prstGeom>
          <a:solidFill>
            <a:schemeClr val="accent4"/>
          </a:solidFill>
          <a:ln>
            <a:noFill/>
          </a:ln>
        </p:spPr>
        <p:txBody>
          <a:bodyPr vert="horz" wrap="square" lIns="91440" tIns="45720" rIns="91440" bIns="45720" rtlCol="0" anchor="ctr">
            <a:noAutofit/>
          </a:bodyPr>
          <a:lstStyle>
            <a:lvl1pPr marL="228600" indent="-228600" algn="ctr">
              <a:buNone/>
              <a:defRPr lang="en-US" sz="1600" b="1" cap="none" baseline="0">
                <a:solidFill>
                  <a:schemeClr val="bg1"/>
                </a:solidFill>
              </a:defRPr>
            </a:lvl1pPr>
          </a:lstStyle>
          <a:p>
            <a:pPr marL="0" lvl="0" indent="0"/>
            <a:r>
              <a:rPr lang="en-US"/>
              <a:t>Item</a:t>
            </a:r>
          </a:p>
        </p:txBody>
      </p:sp>
      <p:sp>
        <p:nvSpPr>
          <p:cNvPr id="125" name="Text Placeholder 12"/>
          <p:cNvSpPr>
            <a:spLocks noGrp="1"/>
          </p:cNvSpPr>
          <p:nvPr>
            <p:ph type="body" sz="quarter" idx="46" hasCustomPrompt="1"/>
          </p:nvPr>
        </p:nvSpPr>
        <p:spPr>
          <a:xfrm>
            <a:off x="3090672" y="3624716"/>
            <a:ext cx="6519672" cy="384048"/>
          </a:xfrm>
          <a:prstGeom prst="homePlate">
            <a:avLst/>
          </a:prstGeom>
          <a:solidFill>
            <a:schemeClr val="accent2"/>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Cause &amp; Effect Fishbone Diagram</a:t>
            </a:r>
          </a:p>
        </p:txBody>
      </p:sp>
      <p:sp>
        <p:nvSpPr>
          <p:cNvPr id="129" name="Text Placeholder 128"/>
          <p:cNvSpPr>
            <a:spLocks noGrp="1"/>
          </p:cNvSpPr>
          <p:nvPr>
            <p:ph type="body" sz="quarter" idx="48" hasCustomPrompt="1"/>
          </p:nvPr>
        </p:nvSpPr>
        <p:spPr>
          <a:xfrm>
            <a:off x="9637781" y="3540747"/>
            <a:ext cx="2281936" cy="548640"/>
          </a:xfrm>
          <a:solidFill>
            <a:schemeClr val="accent3"/>
          </a:solidFill>
        </p:spPr>
        <p:txBody>
          <a:bodyPr wrap="square" anchor="ctr">
            <a:spAutoFit/>
          </a:bodyPr>
          <a:lstStyle>
            <a:lvl1pPr marL="0" indent="0" algn="ctr">
              <a:buNone/>
              <a:defRPr sz="2200" b="1" cap="all" baseline="0">
                <a:solidFill>
                  <a:schemeClr val="bg1"/>
                </a:solidFill>
              </a:defRPr>
            </a:lvl1pPr>
          </a:lstStyle>
          <a:p>
            <a:pPr lvl="0"/>
            <a:r>
              <a:rPr lang="en-US"/>
              <a:t>Effect</a:t>
            </a:r>
          </a:p>
        </p:txBody>
      </p:sp>
      <p:grpSp>
        <p:nvGrpSpPr>
          <p:cNvPr id="35" name="Group 34"/>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402487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fishbone 6 caus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13"/>
          <p:cNvSpPr>
            <a:spLocks noGrp="1"/>
          </p:cNvSpPr>
          <p:nvPr>
            <p:ph type="body" sz="quarter" idx="22" hasCustomPrompt="1"/>
          </p:nvPr>
        </p:nvSpPr>
        <p:spPr>
          <a:xfrm>
            <a:off x="6703908"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54" name="Text Placeholder 13"/>
          <p:cNvSpPr>
            <a:spLocks noGrp="1"/>
          </p:cNvSpPr>
          <p:nvPr>
            <p:ph type="body" sz="quarter" idx="27" hasCustomPrompt="1"/>
          </p:nvPr>
        </p:nvSpPr>
        <p:spPr>
          <a:xfrm>
            <a:off x="6127139"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55" name="Text Placeholder 13"/>
          <p:cNvSpPr>
            <a:spLocks noGrp="1"/>
          </p:cNvSpPr>
          <p:nvPr>
            <p:ph type="body" sz="quarter" idx="28" hasCustomPrompt="1"/>
          </p:nvPr>
        </p:nvSpPr>
        <p:spPr>
          <a:xfrm>
            <a:off x="5550371"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56" name="Text Placeholder 13"/>
          <p:cNvSpPr>
            <a:spLocks noGrp="1"/>
          </p:cNvSpPr>
          <p:nvPr>
            <p:ph type="body" sz="quarter" idx="29" hasCustomPrompt="1"/>
          </p:nvPr>
        </p:nvSpPr>
        <p:spPr>
          <a:xfrm>
            <a:off x="3878672"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57" name="Text Placeholder 13"/>
          <p:cNvSpPr>
            <a:spLocks noGrp="1"/>
          </p:cNvSpPr>
          <p:nvPr>
            <p:ph type="body" sz="quarter" idx="30" hasCustomPrompt="1"/>
          </p:nvPr>
        </p:nvSpPr>
        <p:spPr>
          <a:xfrm>
            <a:off x="3301903"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58" name="Text Placeholder 13"/>
          <p:cNvSpPr>
            <a:spLocks noGrp="1"/>
          </p:cNvSpPr>
          <p:nvPr>
            <p:ph type="body" sz="quarter" idx="31" hasCustomPrompt="1"/>
          </p:nvPr>
        </p:nvSpPr>
        <p:spPr>
          <a:xfrm>
            <a:off x="2725135"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90" name="Text Placeholder 12"/>
          <p:cNvSpPr>
            <a:spLocks noGrp="1"/>
          </p:cNvSpPr>
          <p:nvPr>
            <p:ph type="body" sz="quarter" idx="32" hasCustomPrompt="1"/>
          </p:nvPr>
        </p:nvSpPr>
        <p:spPr>
          <a:xfrm rot="18900000">
            <a:off x="3692425"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3</a:t>
            </a:r>
          </a:p>
        </p:txBody>
      </p:sp>
      <p:sp>
        <p:nvSpPr>
          <p:cNvPr id="91" name="Text Placeholder 12"/>
          <p:cNvSpPr>
            <a:spLocks noGrp="1"/>
          </p:cNvSpPr>
          <p:nvPr>
            <p:ph type="body" sz="quarter" idx="33" hasCustomPrompt="1"/>
          </p:nvPr>
        </p:nvSpPr>
        <p:spPr>
          <a:xfrm rot="18900000">
            <a:off x="6589071"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4</a:t>
            </a:r>
          </a:p>
        </p:txBody>
      </p:sp>
      <p:sp>
        <p:nvSpPr>
          <p:cNvPr id="92" name="Text Placeholder 12"/>
          <p:cNvSpPr>
            <a:spLocks noGrp="1"/>
          </p:cNvSpPr>
          <p:nvPr>
            <p:ph type="body" sz="quarter" idx="34" hasCustomPrompt="1"/>
          </p:nvPr>
        </p:nvSpPr>
        <p:spPr>
          <a:xfrm rot="2700000">
            <a:off x="6589071" y="2292301"/>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2</a:t>
            </a:r>
          </a:p>
        </p:txBody>
      </p:sp>
      <p:sp>
        <p:nvSpPr>
          <p:cNvPr id="93" name="Text Placeholder 12"/>
          <p:cNvSpPr>
            <a:spLocks noGrp="1"/>
          </p:cNvSpPr>
          <p:nvPr>
            <p:ph type="body" sz="quarter" idx="35" hasCustomPrompt="1"/>
          </p:nvPr>
        </p:nvSpPr>
        <p:spPr>
          <a:xfrm rot="2700000">
            <a:off x="3692425" y="2292302"/>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1</a:t>
            </a:r>
          </a:p>
        </p:txBody>
      </p:sp>
      <p:sp>
        <p:nvSpPr>
          <p:cNvPr id="106" name="Text Placeholder 13"/>
          <p:cNvSpPr>
            <a:spLocks noGrp="1"/>
          </p:cNvSpPr>
          <p:nvPr>
            <p:ph type="body" sz="quarter" idx="36" hasCustomPrompt="1"/>
          </p:nvPr>
        </p:nvSpPr>
        <p:spPr>
          <a:xfrm>
            <a:off x="2725135" y="1484665"/>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07" name="Text Placeholder 13"/>
          <p:cNvSpPr>
            <a:spLocks noGrp="1"/>
          </p:cNvSpPr>
          <p:nvPr>
            <p:ph type="body" sz="quarter" idx="37" hasCustomPrompt="1"/>
          </p:nvPr>
        </p:nvSpPr>
        <p:spPr>
          <a:xfrm>
            <a:off x="3301903" y="216112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08" name="Text Placeholder 13"/>
          <p:cNvSpPr>
            <a:spLocks noGrp="1"/>
          </p:cNvSpPr>
          <p:nvPr>
            <p:ph type="body" sz="quarter" idx="38" hasCustomPrompt="1"/>
          </p:nvPr>
        </p:nvSpPr>
        <p:spPr>
          <a:xfrm>
            <a:off x="3878672" y="283759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12" name="Text Placeholder 13"/>
          <p:cNvSpPr>
            <a:spLocks noGrp="1"/>
          </p:cNvSpPr>
          <p:nvPr>
            <p:ph type="body" sz="quarter" idx="39" hasCustomPrompt="1"/>
          </p:nvPr>
        </p:nvSpPr>
        <p:spPr>
          <a:xfrm>
            <a:off x="5550371" y="1496710"/>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13" name="Text Placeholder 13"/>
          <p:cNvSpPr>
            <a:spLocks noGrp="1"/>
          </p:cNvSpPr>
          <p:nvPr>
            <p:ph type="body" sz="quarter" idx="40" hasCustomPrompt="1"/>
          </p:nvPr>
        </p:nvSpPr>
        <p:spPr>
          <a:xfrm>
            <a:off x="6127139" y="2173174"/>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14" name="Text Placeholder 13"/>
          <p:cNvSpPr>
            <a:spLocks noGrp="1"/>
          </p:cNvSpPr>
          <p:nvPr>
            <p:ph type="body" sz="quarter" idx="41" hasCustomPrompt="1"/>
          </p:nvPr>
        </p:nvSpPr>
        <p:spPr>
          <a:xfrm>
            <a:off x="6703908" y="284963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29" name="Text Placeholder 128"/>
          <p:cNvSpPr>
            <a:spLocks noGrp="1"/>
          </p:cNvSpPr>
          <p:nvPr>
            <p:ph type="body" sz="quarter" idx="48" hasCustomPrompt="1"/>
          </p:nvPr>
        </p:nvSpPr>
        <p:spPr>
          <a:xfrm>
            <a:off x="9637781" y="3540747"/>
            <a:ext cx="2281936" cy="548640"/>
          </a:xfrm>
          <a:solidFill>
            <a:schemeClr val="accent3"/>
          </a:solidFill>
        </p:spPr>
        <p:txBody>
          <a:bodyPr wrap="square" anchor="ctr">
            <a:spAutoFit/>
          </a:bodyPr>
          <a:lstStyle>
            <a:lvl1pPr marL="0" indent="0" algn="ctr">
              <a:buNone/>
              <a:defRPr sz="2200" b="1" cap="all" baseline="0">
                <a:solidFill>
                  <a:schemeClr val="bg1"/>
                </a:solidFill>
              </a:defRPr>
            </a:lvl1pPr>
          </a:lstStyle>
          <a:p>
            <a:pPr lvl="0"/>
            <a:r>
              <a:rPr lang="en-US"/>
              <a:t>Effect</a:t>
            </a:r>
          </a:p>
        </p:txBody>
      </p:sp>
      <p:sp>
        <p:nvSpPr>
          <p:cNvPr id="36" name="Text Placeholder 13"/>
          <p:cNvSpPr>
            <a:spLocks noGrp="1"/>
          </p:cNvSpPr>
          <p:nvPr>
            <p:ph type="body" sz="quarter" idx="49" hasCustomPrompt="1"/>
          </p:nvPr>
        </p:nvSpPr>
        <p:spPr>
          <a:xfrm>
            <a:off x="1312517"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37" name="Text Placeholder 13"/>
          <p:cNvSpPr>
            <a:spLocks noGrp="1"/>
          </p:cNvSpPr>
          <p:nvPr>
            <p:ph type="body" sz="quarter" idx="50" hasCustomPrompt="1"/>
          </p:nvPr>
        </p:nvSpPr>
        <p:spPr>
          <a:xfrm>
            <a:off x="735748"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38" name="Text Placeholder 13"/>
          <p:cNvSpPr>
            <a:spLocks noGrp="1"/>
          </p:cNvSpPr>
          <p:nvPr>
            <p:ph type="body" sz="quarter" idx="51" hasCustomPrompt="1"/>
          </p:nvPr>
        </p:nvSpPr>
        <p:spPr>
          <a:xfrm>
            <a:off x="158980"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39" name="Text Placeholder 12"/>
          <p:cNvSpPr>
            <a:spLocks noGrp="1"/>
          </p:cNvSpPr>
          <p:nvPr>
            <p:ph type="body" sz="quarter" idx="52" hasCustomPrompt="1"/>
          </p:nvPr>
        </p:nvSpPr>
        <p:spPr>
          <a:xfrm rot="18900000">
            <a:off x="1126270"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3</a:t>
            </a:r>
          </a:p>
        </p:txBody>
      </p:sp>
      <p:sp>
        <p:nvSpPr>
          <p:cNvPr id="40" name="Text Placeholder 12"/>
          <p:cNvSpPr>
            <a:spLocks noGrp="1"/>
          </p:cNvSpPr>
          <p:nvPr>
            <p:ph type="body" sz="quarter" idx="53" hasCustomPrompt="1"/>
          </p:nvPr>
        </p:nvSpPr>
        <p:spPr>
          <a:xfrm rot="2700000">
            <a:off x="1126270" y="2292302"/>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1</a:t>
            </a:r>
          </a:p>
        </p:txBody>
      </p:sp>
      <p:sp>
        <p:nvSpPr>
          <p:cNvPr id="41" name="Text Placeholder 13"/>
          <p:cNvSpPr>
            <a:spLocks noGrp="1"/>
          </p:cNvSpPr>
          <p:nvPr>
            <p:ph type="body" sz="quarter" idx="54" hasCustomPrompt="1"/>
          </p:nvPr>
        </p:nvSpPr>
        <p:spPr>
          <a:xfrm>
            <a:off x="158980" y="1484665"/>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42" name="Text Placeholder 13"/>
          <p:cNvSpPr>
            <a:spLocks noGrp="1"/>
          </p:cNvSpPr>
          <p:nvPr>
            <p:ph type="body" sz="quarter" idx="55" hasCustomPrompt="1"/>
          </p:nvPr>
        </p:nvSpPr>
        <p:spPr>
          <a:xfrm>
            <a:off x="735748" y="216112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44" name="Text Placeholder 13"/>
          <p:cNvSpPr>
            <a:spLocks noGrp="1"/>
          </p:cNvSpPr>
          <p:nvPr>
            <p:ph type="body" sz="quarter" idx="56" hasCustomPrompt="1"/>
          </p:nvPr>
        </p:nvSpPr>
        <p:spPr>
          <a:xfrm>
            <a:off x="1312517" y="283759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45" name="Text Placeholder 12"/>
          <p:cNvSpPr>
            <a:spLocks noGrp="1"/>
          </p:cNvSpPr>
          <p:nvPr>
            <p:ph type="body" sz="quarter" idx="46" hasCustomPrompt="1"/>
          </p:nvPr>
        </p:nvSpPr>
        <p:spPr>
          <a:xfrm>
            <a:off x="1323289" y="3624716"/>
            <a:ext cx="8287056" cy="384048"/>
          </a:xfrm>
          <a:prstGeom prst="homePlate">
            <a:avLst/>
          </a:prstGeom>
          <a:solidFill>
            <a:schemeClr val="accent2"/>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Cause &amp; Effect Fishbone Diagram</a:t>
            </a:r>
          </a:p>
        </p:txBody>
      </p:sp>
      <p:grpSp>
        <p:nvGrpSpPr>
          <p:cNvPr id="43" name="Group 42"/>
          <p:cNvGrpSpPr/>
          <p:nvPr userDrawn="1"/>
        </p:nvGrpSpPr>
        <p:grpSpPr>
          <a:xfrm>
            <a:off x="0" y="6766560"/>
            <a:ext cx="12192000" cy="91440"/>
            <a:chOff x="0" y="4480421"/>
            <a:chExt cx="12192000" cy="91440"/>
          </a:xfrm>
        </p:grpSpPr>
        <p:sp>
          <p:nvSpPr>
            <p:cNvPr id="46" name="Rectangle 4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41220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able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5"/>
            <a:ext cx="2594864" cy="607243"/>
          </a:xfrm>
          <a:solidFill>
            <a:schemeClr val="accent4"/>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5"/>
            <a:ext cx="2594864" cy="607243"/>
          </a:xfrm>
          <a:solidFill>
            <a:schemeClr val="accent5"/>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1" name="Text Placeholder 13"/>
          <p:cNvSpPr>
            <a:spLocks noGrp="1"/>
          </p:cNvSpPr>
          <p:nvPr>
            <p:ph type="body" sz="quarter" idx="31" hasCustomPrompt="1"/>
          </p:nvPr>
        </p:nvSpPr>
        <p:spPr>
          <a:xfrm>
            <a:off x="6237224"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62" name="Text Placeholder 12"/>
          <p:cNvSpPr>
            <a:spLocks noGrp="1"/>
          </p:cNvSpPr>
          <p:nvPr>
            <p:ph type="body" sz="quarter" idx="32" hasCustomPrompt="1"/>
          </p:nvPr>
        </p:nvSpPr>
        <p:spPr>
          <a:xfrm>
            <a:off x="6237224" y="1780295"/>
            <a:ext cx="2594864" cy="607243"/>
          </a:xfrm>
          <a:solidFill>
            <a:schemeClr val="accent3"/>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3</a:t>
            </a:r>
          </a:p>
        </p:txBody>
      </p:sp>
      <p:sp>
        <p:nvSpPr>
          <p:cNvPr id="63" name="Text Placeholder 13"/>
          <p:cNvSpPr>
            <a:spLocks noGrp="1"/>
          </p:cNvSpPr>
          <p:nvPr>
            <p:ph type="body" sz="quarter" idx="33" hasCustomPrompt="1"/>
          </p:nvPr>
        </p:nvSpPr>
        <p:spPr>
          <a:xfrm>
            <a:off x="6237224"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64" name="Text Placeholder 13"/>
          <p:cNvSpPr>
            <a:spLocks noGrp="1"/>
          </p:cNvSpPr>
          <p:nvPr>
            <p:ph type="body" sz="quarter" idx="34" hasCustomPrompt="1"/>
          </p:nvPr>
        </p:nvSpPr>
        <p:spPr>
          <a:xfrm>
            <a:off x="6237224"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3359912"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3359912" y="1780295"/>
            <a:ext cx="2594864" cy="607243"/>
          </a:xfrm>
          <a:solidFill>
            <a:schemeClr val="accent1"/>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2</a:t>
            </a:r>
          </a:p>
        </p:txBody>
      </p:sp>
      <p:sp>
        <p:nvSpPr>
          <p:cNvPr id="68" name="Text Placeholder 13"/>
          <p:cNvSpPr>
            <a:spLocks noGrp="1"/>
          </p:cNvSpPr>
          <p:nvPr>
            <p:ph type="body" sz="quarter" idx="37" hasCustomPrompt="1"/>
          </p:nvPr>
        </p:nvSpPr>
        <p:spPr>
          <a:xfrm>
            <a:off x="3359912"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3359912"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780284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able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5"/>
            <a:ext cx="2594864" cy="607243"/>
          </a:xfrm>
          <a:solidFill>
            <a:schemeClr val="accent4"/>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5"/>
            <a:ext cx="2594864" cy="607243"/>
          </a:xfrm>
          <a:solidFill>
            <a:schemeClr val="accent5"/>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1" name="Text Placeholder 13"/>
          <p:cNvSpPr>
            <a:spLocks noGrp="1"/>
          </p:cNvSpPr>
          <p:nvPr>
            <p:ph type="body" sz="quarter" idx="31" hasCustomPrompt="1"/>
          </p:nvPr>
        </p:nvSpPr>
        <p:spPr>
          <a:xfrm>
            <a:off x="6237224"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62" name="Text Placeholder 12"/>
          <p:cNvSpPr>
            <a:spLocks noGrp="1"/>
          </p:cNvSpPr>
          <p:nvPr>
            <p:ph type="body" sz="quarter" idx="32" hasCustomPrompt="1"/>
          </p:nvPr>
        </p:nvSpPr>
        <p:spPr>
          <a:xfrm>
            <a:off x="6237224" y="1780295"/>
            <a:ext cx="2594864" cy="607243"/>
          </a:xfrm>
          <a:solidFill>
            <a:schemeClr val="accent3"/>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3</a:t>
            </a:r>
          </a:p>
        </p:txBody>
      </p:sp>
      <p:sp>
        <p:nvSpPr>
          <p:cNvPr id="63" name="Text Placeholder 13"/>
          <p:cNvSpPr>
            <a:spLocks noGrp="1"/>
          </p:cNvSpPr>
          <p:nvPr>
            <p:ph type="body" sz="quarter" idx="33" hasCustomPrompt="1"/>
          </p:nvPr>
        </p:nvSpPr>
        <p:spPr>
          <a:xfrm>
            <a:off x="6237224"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64" name="Text Placeholder 13"/>
          <p:cNvSpPr>
            <a:spLocks noGrp="1"/>
          </p:cNvSpPr>
          <p:nvPr>
            <p:ph type="body" sz="quarter" idx="34" hasCustomPrompt="1"/>
          </p:nvPr>
        </p:nvSpPr>
        <p:spPr>
          <a:xfrm>
            <a:off x="6237224"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2864769" y="2034398"/>
            <a:ext cx="3585150" cy="2961648"/>
          </a:xfrm>
          <a:solidFill>
            <a:schemeClr val="tx2">
              <a:lumMod val="40000"/>
              <a:lumOff val="60000"/>
            </a:schemeClr>
          </a:solidFill>
        </p:spPr>
        <p:txBody>
          <a:bodyPr tIns="640080">
            <a:normAutofit/>
          </a:bodyPr>
          <a:lstStyle>
            <a:lvl1pPr>
              <a:defRPr sz="180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2864769" y="1548551"/>
            <a:ext cx="3585150" cy="838987"/>
          </a:xfrm>
          <a:solidFill>
            <a:schemeClr val="accent1"/>
          </a:solidFill>
          <a:ln>
            <a:noFill/>
          </a:ln>
        </p:spPr>
        <p:txBody>
          <a:bodyPr vert="horz" wrap="square" lIns="91440" tIns="45720" rIns="91440" bIns="45720" rtlCol="0" anchor="ctr">
            <a:noAutofit/>
          </a:bodyPr>
          <a:lstStyle>
            <a:lvl1pPr marL="228600" indent="-228600" algn="ctr">
              <a:buNone/>
              <a:defRPr lang="en-US" sz="3600" b="1" cap="all" baseline="0">
                <a:solidFill>
                  <a:schemeClr val="bg1"/>
                </a:solidFill>
              </a:defRPr>
            </a:lvl1pPr>
          </a:lstStyle>
          <a:p>
            <a:pPr marL="0" lvl="0" indent="0"/>
            <a:r>
              <a:rPr lang="en-US"/>
              <a:t>Option 2</a:t>
            </a:r>
          </a:p>
        </p:txBody>
      </p:sp>
      <p:sp>
        <p:nvSpPr>
          <p:cNvPr id="68" name="Text Placeholder 13"/>
          <p:cNvSpPr>
            <a:spLocks noGrp="1"/>
          </p:cNvSpPr>
          <p:nvPr>
            <p:ph type="body" sz="quarter" idx="37" hasCustomPrompt="1"/>
          </p:nvPr>
        </p:nvSpPr>
        <p:spPr>
          <a:xfrm>
            <a:off x="2864769" y="5506854"/>
            <a:ext cx="3585150" cy="783448"/>
          </a:xfrm>
          <a:solidFill>
            <a:schemeClr val="tx2">
              <a:lumMod val="40000"/>
              <a:lumOff val="60000"/>
            </a:schemeClr>
          </a:solidFill>
        </p:spPr>
        <p:txBody>
          <a:bodyPr tIns="91440" bIns="91440" anchor="ctr">
            <a:normAutofit/>
          </a:bodyPr>
          <a:lstStyle>
            <a:lvl1pPr marL="0" indent="0" algn="ctr">
              <a:buNone/>
              <a:defRPr sz="36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2864769" y="5129878"/>
            <a:ext cx="3585150" cy="387470"/>
          </a:xfrm>
          <a:solidFill>
            <a:schemeClr val="tx2">
              <a:lumMod val="20000"/>
              <a:lumOff val="80000"/>
            </a:schemeClr>
          </a:solidFill>
        </p:spPr>
        <p:txBody>
          <a:bodyPr tIns="91440" bIns="91440" anchor="ctr">
            <a:noAutofit/>
          </a:bodyPr>
          <a:lstStyle>
            <a:lvl1pPr marL="0" indent="0" algn="ctr">
              <a:buNone/>
              <a:defRPr sz="28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68774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3" name="Group 12"/>
          <p:cNvGrpSpPr/>
          <p:nvPr userDrawn="1"/>
        </p:nvGrpSpPr>
        <p:grpSpPr>
          <a:xfrm>
            <a:off x="0" y="6766560"/>
            <a:ext cx="12192000" cy="91440"/>
            <a:chOff x="0" y="4480421"/>
            <a:chExt cx="12192000" cy="91440"/>
          </a:xfrm>
        </p:grpSpPr>
        <p:sp>
          <p:nvSpPr>
            <p:cNvPr id="14" name="Rectangle 1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228273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able 3">
    <p:spTree>
      <p:nvGrpSpPr>
        <p:cNvPr id="1" name=""/>
        <p:cNvGrpSpPr/>
        <p:nvPr/>
      </p:nvGrpSpPr>
      <p:grpSpPr>
        <a:xfrm>
          <a:off x="0" y="0"/>
          <a:ext cx="0" cy="0"/>
          <a:chOff x="0" y="0"/>
          <a:chExt cx="0" cy="0"/>
        </a:xfrm>
      </p:grpSpPr>
      <p:sp>
        <p:nvSpPr>
          <p:cNvPr id="35" name="Text Placeholder 13"/>
          <p:cNvSpPr>
            <a:spLocks noGrp="1"/>
          </p:cNvSpPr>
          <p:nvPr>
            <p:ph type="body" sz="quarter" idx="39" hasCustomPrompt="1"/>
          </p:nvPr>
        </p:nvSpPr>
        <p:spPr>
          <a:xfrm>
            <a:off x="3359912"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36" name="Text Placeholder 12"/>
          <p:cNvSpPr>
            <a:spLocks noGrp="1"/>
          </p:cNvSpPr>
          <p:nvPr>
            <p:ph type="body" sz="quarter" idx="40" hasCustomPrompt="1"/>
          </p:nvPr>
        </p:nvSpPr>
        <p:spPr>
          <a:xfrm>
            <a:off x="3359912" y="1780295"/>
            <a:ext cx="2594864" cy="607243"/>
          </a:xfrm>
          <a:solidFill>
            <a:schemeClr val="accent1"/>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2</a:t>
            </a:r>
          </a:p>
        </p:txBody>
      </p:sp>
      <p:sp>
        <p:nvSpPr>
          <p:cNvPr id="37" name="Text Placeholder 13"/>
          <p:cNvSpPr>
            <a:spLocks noGrp="1"/>
          </p:cNvSpPr>
          <p:nvPr>
            <p:ph type="body" sz="quarter" idx="41" hasCustomPrompt="1"/>
          </p:nvPr>
        </p:nvSpPr>
        <p:spPr>
          <a:xfrm>
            <a:off x="3359912"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38" name="Text Placeholder 13"/>
          <p:cNvSpPr>
            <a:spLocks noGrp="1"/>
          </p:cNvSpPr>
          <p:nvPr>
            <p:ph type="body" sz="quarter" idx="42" hasCustomPrompt="1"/>
          </p:nvPr>
        </p:nvSpPr>
        <p:spPr>
          <a:xfrm>
            <a:off x="3359912"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5"/>
            <a:ext cx="2594864" cy="607243"/>
          </a:xfrm>
          <a:solidFill>
            <a:schemeClr val="accent4"/>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5"/>
            <a:ext cx="2594864" cy="607243"/>
          </a:xfrm>
          <a:solidFill>
            <a:schemeClr val="accent5"/>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5742081" y="2034398"/>
            <a:ext cx="3585150" cy="2961648"/>
          </a:xfrm>
          <a:solidFill>
            <a:schemeClr val="tx2">
              <a:lumMod val="40000"/>
              <a:lumOff val="60000"/>
            </a:schemeClr>
          </a:solidFill>
        </p:spPr>
        <p:txBody>
          <a:bodyPr tIns="640080">
            <a:normAutofit/>
          </a:bodyPr>
          <a:lstStyle>
            <a:lvl1pPr>
              <a:defRPr sz="180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5742081" y="1548551"/>
            <a:ext cx="3585150" cy="838987"/>
          </a:xfrm>
          <a:solidFill>
            <a:schemeClr val="accent3"/>
          </a:solidFill>
          <a:ln>
            <a:noFill/>
          </a:ln>
        </p:spPr>
        <p:txBody>
          <a:bodyPr vert="horz" wrap="square" lIns="91440" tIns="45720" rIns="91440" bIns="45720" rtlCol="0" anchor="ctr">
            <a:noAutofit/>
          </a:bodyPr>
          <a:lstStyle>
            <a:lvl1pPr marL="228600" indent="-228600" algn="ctr">
              <a:buNone/>
              <a:defRPr lang="en-US" sz="3600" b="1" cap="all" baseline="0">
                <a:solidFill>
                  <a:schemeClr val="bg1"/>
                </a:solidFill>
              </a:defRPr>
            </a:lvl1pPr>
          </a:lstStyle>
          <a:p>
            <a:pPr marL="0" lvl="0" indent="0"/>
            <a:r>
              <a:rPr lang="en-US"/>
              <a:t>Option 3</a:t>
            </a:r>
          </a:p>
        </p:txBody>
      </p:sp>
      <p:sp>
        <p:nvSpPr>
          <p:cNvPr id="68" name="Text Placeholder 13"/>
          <p:cNvSpPr>
            <a:spLocks noGrp="1"/>
          </p:cNvSpPr>
          <p:nvPr>
            <p:ph type="body" sz="quarter" idx="37" hasCustomPrompt="1"/>
          </p:nvPr>
        </p:nvSpPr>
        <p:spPr>
          <a:xfrm>
            <a:off x="5742081" y="5506854"/>
            <a:ext cx="3585150" cy="783448"/>
          </a:xfrm>
          <a:solidFill>
            <a:schemeClr val="tx2">
              <a:lumMod val="40000"/>
              <a:lumOff val="60000"/>
            </a:schemeClr>
          </a:solidFill>
        </p:spPr>
        <p:txBody>
          <a:bodyPr tIns="91440" bIns="91440" anchor="ctr">
            <a:normAutofit/>
          </a:bodyPr>
          <a:lstStyle>
            <a:lvl1pPr marL="0" indent="0" algn="ctr">
              <a:buNone/>
              <a:defRPr sz="36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5742081" y="5129878"/>
            <a:ext cx="3585150" cy="387470"/>
          </a:xfrm>
          <a:solidFill>
            <a:schemeClr val="tx2">
              <a:lumMod val="20000"/>
              <a:lumOff val="80000"/>
            </a:schemeClr>
          </a:solidFill>
        </p:spPr>
        <p:txBody>
          <a:bodyPr tIns="91440" bIns="91440" anchor="ctr">
            <a:noAutofit/>
          </a:bodyPr>
          <a:lstStyle>
            <a:lvl1pPr marL="0" indent="0" algn="ctr">
              <a:buNone/>
              <a:defRPr sz="28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540553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able 4">
    <p:spTree>
      <p:nvGrpSpPr>
        <p:cNvPr id="1" name=""/>
        <p:cNvGrpSpPr/>
        <p:nvPr/>
      </p:nvGrpSpPr>
      <p:grpSpPr>
        <a:xfrm>
          <a:off x="0" y="0"/>
          <a:ext cx="0" cy="0"/>
          <a:chOff x="0" y="0"/>
          <a:chExt cx="0" cy="0"/>
        </a:xfrm>
      </p:grpSpPr>
      <p:sp>
        <p:nvSpPr>
          <p:cNvPr id="6" name="Rectangle 5"/>
          <p:cNvSpPr/>
          <p:nvPr userDrawn="1"/>
        </p:nvSpPr>
        <p:spPr>
          <a:xfrm>
            <a:off x="482600"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userDrawn="1"/>
        </p:nvSpPr>
        <p:spPr>
          <a:xfrm>
            <a:off x="4474972"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userDrawn="1"/>
        </p:nvSpPr>
        <p:spPr>
          <a:xfrm>
            <a:off x="8467344"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1" name="Text Placeholder 12"/>
          <p:cNvSpPr>
            <a:spLocks noGrp="1"/>
          </p:cNvSpPr>
          <p:nvPr>
            <p:ph type="body" sz="quarter" idx="24" hasCustomPrompt="1"/>
          </p:nvPr>
        </p:nvSpPr>
        <p:spPr>
          <a:xfrm>
            <a:off x="482600" y="1780295"/>
            <a:ext cx="3242056" cy="607243"/>
          </a:xfrm>
          <a:noFill/>
          <a:ln>
            <a:noFill/>
          </a:ln>
        </p:spPr>
        <p:txBody>
          <a:bodyPr vert="horz" wrap="square" lIns="91440" tIns="45720" rIns="91440" bIns="45720" rtlCol="0" anchor="ctr">
            <a:noAutofit/>
          </a:bodyPr>
          <a:lstStyle>
            <a:lvl1pPr marL="228600" indent="-228600" algn="ctr">
              <a:buNone/>
              <a:defRPr lang="en-US" sz="1600" b="1" cap="all" baseline="0">
                <a:solidFill>
                  <a:schemeClr val="bg2"/>
                </a:solidFill>
              </a:defRPr>
            </a:lvl1pPr>
          </a:lstStyle>
          <a:p>
            <a:pPr marL="0" lvl="0" indent="0"/>
            <a:r>
              <a:rPr lang="en-US"/>
              <a:t>Option 1</a:t>
            </a:r>
          </a:p>
        </p:txBody>
      </p:sp>
      <p:sp>
        <p:nvSpPr>
          <p:cNvPr id="32" name="Text Placeholder 13"/>
          <p:cNvSpPr>
            <a:spLocks noGrp="1"/>
          </p:cNvSpPr>
          <p:nvPr>
            <p:ph type="body" sz="quarter" idx="25" hasCustomPrompt="1"/>
          </p:nvPr>
        </p:nvSpPr>
        <p:spPr>
          <a:xfrm>
            <a:off x="482600" y="2406549"/>
            <a:ext cx="3242056" cy="783448"/>
          </a:xfrm>
          <a:noFill/>
        </p:spPr>
        <p:txBody>
          <a:bodyPr tIns="91440" bIns="91440" anchor="ctr">
            <a:normAutofit/>
          </a:bodyPr>
          <a:lstStyle>
            <a:lvl1pPr marL="0" indent="0" algn="ctr">
              <a:buNone/>
              <a:defRPr sz="2800" b="1" baseline="0">
                <a:solidFill>
                  <a:schemeClr val="tx1"/>
                </a:solidFill>
              </a:defRPr>
            </a:lvl1pPr>
          </a:lstStyle>
          <a:p>
            <a:pPr lvl="0"/>
            <a:r>
              <a:rPr lang="en-US"/>
              <a:t>Price Here</a:t>
            </a:r>
          </a:p>
        </p:txBody>
      </p:sp>
      <p:sp>
        <p:nvSpPr>
          <p:cNvPr id="34" name="Text Placeholder 13"/>
          <p:cNvSpPr>
            <a:spLocks noGrp="1"/>
          </p:cNvSpPr>
          <p:nvPr>
            <p:ph type="body" sz="quarter" idx="26" hasCustomPrompt="1"/>
          </p:nvPr>
        </p:nvSpPr>
        <p:spPr>
          <a:xfrm>
            <a:off x="482600" y="319213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1</a:t>
            </a:r>
          </a:p>
        </p:txBody>
      </p:sp>
      <p:sp>
        <p:nvSpPr>
          <p:cNvPr id="40" name="Text Placeholder 12"/>
          <p:cNvSpPr>
            <a:spLocks noGrp="1"/>
          </p:cNvSpPr>
          <p:nvPr>
            <p:ph type="body" sz="quarter" idx="28" hasCustomPrompt="1"/>
          </p:nvPr>
        </p:nvSpPr>
        <p:spPr>
          <a:xfrm>
            <a:off x="8467345" y="1780295"/>
            <a:ext cx="3242056" cy="607243"/>
          </a:xfrm>
          <a:noFill/>
          <a:ln>
            <a:noFill/>
          </a:ln>
        </p:spPr>
        <p:txBody>
          <a:bodyPr vert="horz" wrap="square" lIns="91440" tIns="45720" rIns="91440" bIns="45720" rtlCol="0" anchor="ctr">
            <a:noAutofit/>
          </a:bodyPr>
          <a:lstStyle>
            <a:lvl1pPr marL="228600" indent="-228600" algn="ctr">
              <a:buNone/>
              <a:defRPr lang="en-US" sz="1600" b="1" cap="all" baseline="0">
                <a:solidFill>
                  <a:schemeClr val="bg2"/>
                </a:solidFill>
              </a:defRPr>
            </a:lvl1pPr>
          </a:lstStyle>
          <a:p>
            <a:pPr marL="0" lvl="0" indent="0"/>
            <a:r>
              <a:rPr lang="en-US"/>
              <a:t>Option 3</a:t>
            </a:r>
          </a:p>
        </p:txBody>
      </p:sp>
      <p:sp>
        <p:nvSpPr>
          <p:cNvPr id="41" name="Text Placeholder 13"/>
          <p:cNvSpPr>
            <a:spLocks noGrp="1"/>
          </p:cNvSpPr>
          <p:nvPr>
            <p:ph type="body" sz="quarter" idx="29" hasCustomPrompt="1"/>
          </p:nvPr>
        </p:nvSpPr>
        <p:spPr>
          <a:xfrm>
            <a:off x="8467345" y="2406549"/>
            <a:ext cx="3242056" cy="783448"/>
          </a:xfrm>
          <a:noFill/>
        </p:spPr>
        <p:txBody>
          <a:bodyPr tIns="91440" bIns="91440" anchor="ctr">
            <a:normAutofit/>
          </a:bodyPr>
          <a:lstStyle>
            <a:lvl1pPr marL="0" indent="0" algn="ctr">
              <a:buNone/>
              <a:defRPr sz="2800" b="1" baseline="0">
                <a:solidFill>
                  <a:schemeClr val="tx1"/>
                </a:solidFill>
              </a:defRPr>
            </a:lvl1pPr>
          </a:lstStyle>
          <a:p>
            <a:pPr lvl="0"/>
            <a:r>
              <a:rPr lang="en-US"/>
              <a:t>Price Here</a:t>
            </a:r>
          </a:p>
        </p:txBody>
      </p:sp>
      <p:sp>
        <p:nvSpPr>
          <p:cNvPr id="42" name="Text Placeholder 13"/>
          <p:cNvSpPr>
            <a:spLocks noGrp="1"/>
          </p:cNvSpPr>
          <p:nvPr>
            <p:ph type="body" sz="quarter" idx="30" hasCustomPrompt="1"/>
          </p:nvPr>
        </p:nvSpPr>
        <p:spPr>
          <a:xfrm>
            <a:off x="8467345" y="319213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1</a:t>
            </a:r>
          </a:p>
        </p:txBody>
      </p:sp>
      <p:sp>
        <p:nvSpPr>
          <p:cNvPr id="55" name="Text Placeholder 12"/>
          <p:cNvSpPr>
            <a:spLocks noGrp="1"/>
          </p:cNvSpPr>
          <p:nvPr>
            <p:ph type="body" sz="quarter" idx="36" hasCustomPrompt="1"/>
          </p:nvPr>
        </p:nvSpPr>
        <p:spPr>
          <a:xfrm>
            <a:off x="4474972" y="1780295"/>
            <a:ext cx="3242056" cy="607243"/>
          </a:xfrm>
          <a:noFill/>
          <a:ln>
            <a:noFill/>
          </a:ln>
        </p:spPr>
        <p:txBody>
          <a:bodyPr vert="horz" wrap="square" lIns="91440" tIns="45720" rIns="91440" bIns="45720" rtlCol="0" anchor="ctr">
            <a:noAutofit/>
          </a:bodyPr>
          <a:lstStyle>
            <a:lvl1pPr marL="228600" indent="-228600" algn="ctr">
              <a:buNone/>
              <a:defRPr lang="en-US" sz="1600" b="1" cap="all" baseline="0">
                <a:solidFill>
                  <a:schemeClr val="bg2"/>
                </a:solidFill>
              </a:defRPr>
            </a:lvl1pPr>
          </a:lstStyle>
          <a:p>
            <a:pPr marL="0" lvl="0" indent="0"/>
            <a:r>
              <a:rPr lang="en-US"/>
              <a:t>Option 2</a:t>
            </a:r>
          </a:p>
        </p:txBody>
      </p:sp>
      <p:sp>
        <p:nvSpPr>
          <p:cNvPr id="56" name="Text Placeholder 13"/>
          <p:cNvSpPr>
            <a:spLocks noGrp="1"/>
          </p:cNvSpPr>
          <p:nvPr>
            <p:ph type="body" sz="quarter" idx="37" hasCustomPrompt="1"/>
          </p:nvPr>
        </p:nvSpPr>
        <p:spPr>
          <a:xfrm>
            <a:off x="4474972" y="2406549"/>
            <a:ext cx="3242056" cy="783448"/>
          </a:xfrm>
          <a:noFill/>
        </p:spPr>
        <p:txBody>
          <a:bodyPr tIns="91440" bIns="91440" anchor="ctr">
            <a:normAutofit/>
          </a:bodyPr>
          <a:lstStyle>
            <a:lvl1pPr marL="0" indent="0" algn="ctr">
              <a:buNone/>
              <a:defRPr sz="2800" b="1" baseline="0">
                <a:solidFill>
                  <a:schemeClr val="tx1"/>
                </a:solidFill>
              </a:defRPr>
            </a:lvl1pPr>
          </a:lstStyle>
          <a:p>
            <a:pPr lvl="0"/>
            <a:r>
              <a:rPr lang="en-US"/>
              <a:t>Price Here</a:t>
            </a:r>
          </a:p>
        </p:txBody>
      </p:sp>
      <p:sp>
        <p:nvSpPr>
          <p:cNvPr id="57" name="Text Placeholder 13"/>
          <p:cNvSpPr>
            <a:spLocks noGrp="1"/>
          </p:cNvSpPr>
          <p:nvPr>
            <p:ph type="body" sz="quarter" idx="38" hasCustomPrompt="1"/>
          </p:nvPr>
        </p:nvSpPr>
        <p:spPr>
          <a:xfrm>
            <a:off x="4474972" y="319213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1</a:t>
            </a:r>
          </a:p>
        </p:txBody>
      </p:sp>
      <p:sp>
        <p:nvSpPr>
          <p:cNvPr id="58" name="Text Placeholder 13"/>
          <p:cNvSpPr>
            <a:spLocks noGrp="1"/>
          </p:cNvSpPr>
          <p:nvPr>
            <p:ph type="body" sz="quarter" idx="39" hasCustomPrompt="1"/>
          </p:nvPr>
        </p:nvSpPr>
        <p:spPr>
          <a:xfrm>
            <a:off x="482600" y="3588139"/>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2</a:t>
            </a:r>
          </a:p>
        </p:txBody>
      </p:sp>
      <p:sp>
        <p:nvSpPr>
          <p:cNvPr id="60" name="Text Placeholder 13"/>
          <p:cNvSpPr>
            <a:spLocks noGrp="1"/>
          </p:cNvSpPr>
          <p:nvPr>
            <p:ph type="body" sz="quarter" idx="40" hasCustomPrompt="1"/>
          </p:nvPr>
        </p:nvSpPr>
        <p:spPr>
          <a:xfrm>
            <a:off x="8467345" y="3588139"/>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2</a:t>
            </a:r>
          </a:p>
        </p:txBody>
      </p:sp>
      <p:sp>
        <p:nvSpPr>
          <p:cNvPr id="61" name="Text Placeholder 13"/>
          <p:cNvSpPr>
            <a:spLocks noGrp="1"/>
          </p:cNvSpPr>
          <p:nvPr>
            <p:ph type="body" sz="quarter" idx="41" hasCustomPrompt="1"/>
          </p:nvPr>
        </p:nvSpPr>
        <p:spPr>
          <a:xfrm>
            <a:off x="4474972" y="3588139"/>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2</a:t>
            </a:r>
          </a:p>
        </p:txBody>
      </p:sp>
      <p:sp>
        <p:nvSpPr>
          <p:cNvPr id="62" name="Text Placeholder 13"/>
          <p:cNvSpPr>
            <a:spLocks noGrp="1"/>
          </p:cNvSpPr>
          <p:nvPr>
            <p:ph type="body" sz="quarter" idx="42" hasCustomPrompt="1"/>
          </p:nvPr>
        </p:nvSpPr>
        <p:spPr>
          <a:xfrm>
            <a:off x="482600" y="3984141"/>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3</a:t>
            </a:r>
          </a:p>
        </p:txBody>
      </p:sp>
      <p:sp>
        <p:nvSpPr>
          <p:cNvPr id="63" name="Text Placeholder 13"/>
          <p:cNvSpPr>
            <a:spLocks noGrp="1"/>
          </p:cNvSpPr>
          <p:nvPr>
            <p:ph type="body" sz="quarter" idx="43" hasCustomPrompt="1"/>
          </p:nvPr>
        </p:nvSpPr>
        <p:spPr>
          <a:xfrm>
            <a:off x="8467345" y="3984141"/>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3</a:t>
            </a:r>
          </a:p>
        </p:txBody>
      </p:sp>
      <p:sp>
        <p:nvSpPr>
          <p:cNvPr id="64" name="Text Placeholder 13"/>
          <p:cNvSpPr>
            <a:spLocks noGrp="1"/>
          </p:cNvSpPr>
          <p:nvPr>
            <p:ph type="body" sz="quarter" idx="44" hasCustomPrompt="1"/>
          </p:nvPr>
        </p:nvSpPr>
        <p:spPr>
          <a:xfrm>
            <a:off x="4474972" y="3984141"/>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3</a:t>
            </a:r>
          </a:p>
        </p:txBody>
      </p:sp>
      <p:sp>
        <p:nvSpPr>
          <p:cNvPr id="65" name="Text Placeholder 13"/>
          <p:cNvSpPr>
            <a:spLocks noGrp="1"/>
          </p:cNvSpPr>
          <p:nvPr>
            <p:ph type="body" sz="quarter" idx="45" hasCustomPrompt="1"/>
          </p:nvPr>
        </p:nvSpPr>
        <p:spPr>
          <a:xfrm>
            <a:off x="482600" y="4380144"/>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4</a:t>
            </a:r>
          </a:p>
        </p:txBody>
      </p:sp>
      <p:sp>
        <p:nvSpPr>
          <p:cNvPr id="70" name="Text Placeholder 13"/>
          <p:cNvSpPr>
            <a:spLocks noGrp="1"/>
          </p:cNvSpPr>
          <p:nvPr>
            <p:ph type="body" sz="quarter" idx="46" hasCustomPrompt="1"/>
          </p:nvPr>
        </p:nvSpPr>
        <p:spPr>
          <a:xfrm>
            <a:off x="8467345" y="4380144"/>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4</a:t>
            </a:r>
          </a:p>
        </p:txBody>
      </p:sp>
      <p:sp>
        <p:nvSpPr>
          <p:cNvPr id="71" name="Text Placeholder 13"/>
          <p:cNvSpPr>
            <a:spLocks noGrp="1"/>
          </p:cNvSpPr>
          <p:nvPr>
            <p:ph type="body" sz="quarter" idx="47" hasCustomPrompt="1"/>
          </p:nvPr>
        </p:nvSpPr>
        <p:spPr>
          <a:xfrm>
            <a:off x="4474972" y="4380144"/>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4</a:t>
            </a:r>
          </a:p>
        </p:txBody>
      </p:sp>
      <p:sp>
        <p:nvSpPr>
          <p:cNvPr id="72" name="Text Placeholder 13"/>
          <p:cNvSpPr>
            <a:spLocks noGrp="1"/>
          </p:cNvSpPr>
          <p:nvPr>
            <p:ph type="body" sz="quarter" idx="48" hasCustomPrompt="1"/>
          </p:nvPr>
        </p:nvSpPr>
        <p:spPr>
          <a:xfrm>
            <a:off x="482600" y="477614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5</a:t>
            </a:r>
          </a:p>
        </p:txBody>
      </p:sp>
      <p:sp>
        <p:nvSpPr>
          <p:cNvPr id="73" name="Text Placeholder 13"/>
          <p:cNvSpPr>
            <a:spLocks noGrp="1"/>
          </p:cNvSpPr>
          <p:nvPr>
            <p:ph type="body" sz="quarter" idx="49" hasCustomPrompt="1"/>
          </p:nvPr>
        </p:nvSpPr>
        <p:spPr>
          <a:xfrm>
            <a:off x="8467345" y="477614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5</a:t>
            </a:r>
          </a:p>
        </p:txBody>
      </p:sp>
      <p:sp>
        <p:nvSpPr>
          <p:cNvPr id="74" name="Text Placeholder 13"/>
          <p:cNvSpPr>
            <a:spLocks noGrp="1"/>
          </p:cNvSpPr>
          <p:nvPr>
            <p:ph type="body" sz="quarter" idx="50" hasCustomPrompt="1"/>
          </p:nvPr>
        </p:nvSpPr>
        <p:spPr>
          <a:xfrm>
            <a:off x="4474972" y="477614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5</a:t>
            </a:r>
          </a:p>
        </p:txBody>
      </p:sp>
      <p:grpSp>
        <p:nvGrpSpPr>
          <p:cNvPr id="11" name="Group 10"/>
          <p:cNvGrpSpPr/>
          <p:nvPr userDrawn="1"/>
        </p:nvGrpSpPr>
        <p:grpSpPr>
          <a:xfrm>
            <a:off x="482600" y="3192136"/>
            <a:ext cx="3242056" cy="1584010"/>
            <a:chOff x="482600" y="3192136"/>
            <a:chExt cx="3242056" cy="1584010"/>
          </a:xfrm>
        </p:grpSpPr>
        <p:cxnSp>
          <p:nvCxnSpPr>
            <p:cNvPr id="9" name="Straight Connector 8"/>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81" name="Text Placeholder 13"/>
          <p:cNvSpPr>
            <a:spLocks noGrp="1"/>
          </p:cNvSpPr>
          <p:nvPr>
            <p:ph type="body" sz="quarter" idx="51" hasCustomPrompt="1"/>
          </p:nvPr>
        </p:nvSpPr>
        <p:spPr>
          <a:xfrm>
            <a:off x="4474972" y="5219609"/>
            <a:ext cx="3242056" cy="783448"/>
          </a:xfrm>
          <a:noFill/>
        </p:spPr>
        <p:txBody>
          <a:bodyPr tIns="91440" bIns="91440" anchor="ctr">
            <a:normAutofit/>
          </a:bodyPr>
          <a:lstStyle>
            <a:lvl1pPr marL="0" indent="0" algn="ctr">
              <a:buNone/>
              <a:defRPr sz="2000" b="1" baseline="0">
                <a:solidFill>
                  <a:schemeClr val="bg2">
                    <a:lumMod val="75000"/>
                  </a:schemeClr>
                </a:solidFill>
              </a:defRPr>
            </a:lvl1pPr>
          </a:lstStyle>
          <a:p>
            <a:pPr lvl="0"/>
            <a:r>
              <a:rPr lang="en-US"/>
              <a:t>Comment here</a:t>
            </a:r>
          </a:p>
        </p:txBody>
      </p:sp>
      <p:sp>
        <p:nvSpPr>
          <p:cNvPr id="82" name="Text Placeholder 13"/>
          <p:cNvSpPr>
            <a:spLocks noGrp="1"/>
          </p:cNvSpPr>
          <p:nvPr>
            <p:ph type="body" sz="quarter" idx="52" hasCustomPrompt="1"/>
          </p:nvPr>
        </p:nvSpPr>
        <p:spPr>
          <a:xfrm>
            <a:off x="482600" y="5219609"/>
            <a:ext cx="3242056" cy="783448"/>
          </a:xfrm>
          <a:noFill/>
        </p:spPr>
        <p:txBody>
          <a:bodyPr tIns="91440" bIns="91440" anchor="ctr">
            <a:normAutofit/>
          </a:bodyPr>
          <a:lstStyle>
            <a:lvl1pPr marL="0" indent="0" algn="ctr">
              <a:buNone/>
              <a:defRPr sz="2000" b="1" baseline="0">
                <a:solidFill>
                  <a:schemeClr val="bg2">
                    <a:lumMod val="75000"/>
                  </a:schemeClr>
                </a:solidFill>
              </a:defRPr>
            </a:lvl1pPr>
          </a:lstStyle>
          <a:p>
            <a:pPr lvl="0"/>
            <a:r>
              <a:rPr lang="en-US"/>
              <a:t>Comment here</a:t>
            </a:r>
          </a:p>
        </p:txBody>
      </p:sp>
      <p:sp>
        <p:nvSpPr>
          <p:cNvPr id="85" name="Text Placeholder 13"/>
          <p:cNvSpPr>
            <a:spLocks noGrp="1"/>
          </p:cNvSpPr>
          <p:nvPr>
            <p:ph type="body" sz="quarter" idx="53" hasCustomPrompt="1"/>
          </p:nvPr>
        </p:nvSpPr>
        <p:spPr>
          <a:xfrm>
            <a:off x="8467345" y="5219609"/>
            <a:ext cx="3242056" cy="783448"/>
          </a:xfrm>
          <a:noFill/>
        </p:spPr>
        <p:txBody>
          <a:bodyPr tIns="91440" bIns="91440" anchor="ctr">
            <a:normAutofit/>
          </a:bodyPr>
          <a:lstStyle>
            <a:lvl1pPr marL="0" indent="0" algn="ctr">
              <a:buNone/>
              <a:defRPr sz="2000" b="1" baseline="0">
                <a:solidFill>
                  <a:schemeClr val="bg2">
                    <a:lumMod val="75000"/>
                  </a:schemeClr>
                </a:solidFill>
              </a:defRPr>
            </a:lvl1pPr>
          </a:lstStyle>
          <a:p>
            <a:pPr lvl="0"/>
            <a:r>
              <a:rPr lang="en-US"/>
              <a:t>Comment here</a:t>
            </a:r>
          </a:p>
        </p:txBody>
      </p:sp>
      <p:grpSp>
        <p:nvGrpSpPr>
          <p:cNvPr id="86" name="Group 85"/>
          <p:cNvGrpSpPr/>
          <p:nvPr userDrawn="1"/>
        </p:nvGrpSpPr>
        <p:grpSpPr>
          <a:xfrm>
            <a:off x="4474972" y="3192136"/>
            <a:ext cx="3242056" cy="1584010"/>
            <a:chOff x="482600" y="3192136"/>
            <a:chExt cx="3242056" cy="1584010"/>
          </a:xfrm>
        </p:grpSpPr>
        <p:cxnSp>
          <p:nvCxnSpPr>
            <p:cNvPr id="87" name="Straight Connector 86"/>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userDrawn="1"/>
        </p:nvGrpSpPr>
        <p:grpSpPr>
          <a:xfrm>
            <a:off x="8467344" y="3192136"/>
            <a:ext cx="3242056" cy="1584010"/>
            <a:chOff x="482600" y="3192136"/>
            <a:chExt cx="3242056" cy="1584010"/>
          </a:xfrm>
        </p:grpSpPr>
        <p:cxnSp>
          <p:nvCxnSpPr>
            <p:cNvPr id="93" name="Straight Connector 92"/>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userDrawn="1"/>
        </p:nvGrpSpPr>
        <p:grpSpPr>
          <a:xfrm>
            <a:off x="0" y="6766560"/>
            <a:ext cx="12192000" cy="91440"/>
            <a:chOff x="0" y="4480421"/>
            <a:chExt cx="12192000" cy="91440"/>
          </a:xfrm>
        </p:grpSpPr>
        <p:sp>
          <p:nvSpPr>
            <p:cNvPr id="66" name="Rectangle 6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3742414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8" name="Table Placeholder 7"/>
          <p:cNvSpPr>
            <a:spLocks noGrp="1"/>
          </p:cNvSpPr>
          <p:nvPr>
            <p:ph type="tbl" sz="quarter" idx="13"/>
          </p:nvPr>
        </p:nvSpPr>
        <p:spPr>
          <a:xfrm>
            <a:off x="482600" y="1619250"/>
            <a:ext cx="11226801" cy="4505325"/>
          </a:xfrm>
        </p:spPr>
        <p:txBody>
          <a:bodyPr/>
          <a:lstStyle/>
          <a:p>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014147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map and char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8" y="2967665"/>
            <a:ext cx="324612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17" name="Text Placeholder 12"/>
          <p:cNvSpPr>
            <a:spLocks noGrp="1"/>
          </p:cNvSpPr>
          <p:nvPr>
            <p:ph type="body" sz="quarter" idx="28" hasCustomPrompt="1"/>
          </p:nvPr>
        </p:nvSpPr>
        <p:spPr>
          <a:xfrm>
            <a:off x="8467345" y="2967665"/>
            <a:ext cx="324612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26" name="Text Placeholder 12"/>
          <p:cNvSpPr>
            <a:spLocks noGrp="1"/>
          </p:cNvSpPr>
          <p:nvPr>
            <p:ph type="body" sz="quarter" idx="36" hasCustomPrompt="1"/>
          </p:nvPr>
        </p:nvSpPr>
        <p:spPr>
          <a:xfrm>
            <a:off x="4472940" y="2967665"/>
            <a:ext cx="324612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8" y="3593919"/>
            <a:ext cx="3246120"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0"/>
          </p:nvPr>
        </p:nvSpPr>
        <p:spPr>
          <a:xfrm>
            <a:off x="4472940" y="3593919"/>
            <a:ext cx="3246120"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0" name="Text Placeholder 5"/>
          <p:cNvSpPr>
            <a:spLocks noGrp="1"/>
          </p:cNvSpPr>
          <p:nvPr>
            <p:ph type="body" sz="quarter" idx="41"/>
          </p:nvPr>
        </p:nvSpPr>
        <p:spPr>
          <a:xfrm>
            <a:off x="8467345" y="3593919"/>
            <a:ext cx="3246120"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2" name="Chart Placeholder 11"/>
          <p:cNvSpPr>
            <a:spLocks noGrp="1"/>
          </p:cNvSpPr>
          <p:nvPr>
            <p:ph type="chart" sz="quarter" idx="42"/>
          </p:nvPr>
        </p:nvSpPr>
        <p:spPr>
          <a:xfrm>
            <a:off x="482598" y="4730711"/>
            <a:ext cx="3246120" cy="1517689"/>
          </a:xfrm>
        </p:spPr>
        <p:txBody>
          <a:bodyPr/>
          <a:lstStyle/>
          <a:p>
            <a:endParaRPr lang="en-US"/>
          </a:p>
        </p:txBody>
      </p:sp>
      <p:sp>
        <p:nvSpPr>
          <p:cNvPr id="31" name="Chart Placeholder 11"/>
          <p:cNvSpPr>
            <a:spLocks noGrp="1"/>
          </p:cNvSpPr>
          <p:nvPr>
            <p:ph type="chart" sz="quarter" idx="43"/>
          </p:nvPr>
        </p:nvSpPr>
        <p:spPr>
          <a:xfrm>
            <a:off x="4472940" y="4730711"/>
            <a:ext cx="3246120" cy="1517689"/>
          </a:xfrm>
        </p:spPr>
        <p:txBody>
          <a:bodyPr/>
          <a:lstStyle/>
          <a:p>
            <a:endParaRPr lang="en-US"/>
          </a:p>
        </p:txBody>
      </p:sp>
      <p:sp>
        <p:nvSpPr>
          <p:cNvPr id="32" name="Chart Placeholder 11"/>
          <p:cNvSpPr>
            <a:spLocks noGrp="1"/>
          </p:cNvSpPr>
          <p:nvPr>
            <p:ph type="chart" sz="quarter" idx="44"/>
          </p:nvPr>
        </p:nvSpPr>
        <p:spPr>
          <a:xfrm>
            <a:off x="8467345" y="4730711"/>
            <a:ext cx="3246120" cy="1517689"/>
          </a:xfrm>
        </p:spPr>
        <p:txBody>
          <a:bodyPr/>
          <a:lstStyle/>
          <a:p>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784016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map and chart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8" y="4224965"/>
            <a:ext cx="5613402"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8" y="4851219"/>
            <a:ext cx="5613402"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2" name="Chart Placeholder 11"/>
          <p:cNvSpPr>
            <a:spLocks noGrp="1"/>
          </p:cNvSpPr>
          <p:nvPr>
            <p:ph type="chart" sz="quarter" idx="44"/>
          </p:nvPr>
        </p:nvSpPr>
        <p:spPr>
          <a:xfrm>
            <a:off x="6642100" y="3378201"/>
            <a:ext cx="5071365" cy="2590800"/>
          </a:xfrm>
        </p:spPr>
        <p:txBody>
          <a:bodyPr/>
          <a:lstStyle/>
          <a:p>
            <a:endParaRPr lang="en-US"/>
          </a:p>
        </p:txBody>
      </p:sp>
      <p:sp>
        <p:nvSpPr>
          <p:cNvPr id="24" name="Text Placeholder 5"/>
          <p:cNvSpPr>
            <a:spLocks noGrp="1"/>
          </p:cNvSpPr>
          <p:nvPr>
            <p:ph type="body" sz="quarter" idx="45"/>
          </p:nvPr>
        </p:nvSpPr>
        <p:spPr>
          <a:xfrm>
            <a:off x="6642100" y="1668688"/>
            <a:ext cx="5067302" cy="1531712"/>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grpSp>
        <p:nvGrpSpPr>
          <p:cNvPr id="17" name="Group 16"/>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449508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map 4">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8" y="5361758"/>
            <a:ext cx="5613402"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COUNTRY</a:t>
            </a:r>
          </a:p>
        </p:txBody>
      </p:sp>
      <p:sp>
        <p:nvSpPr>
          <p:cNvPr id="24" name="Text Placeholder 5"/>
          <p:cNvSpPr>
            <a:spLocks noGrp="1"/>
          </p:cNvSpPr>
          <p:nvPr>
            <p:ph type="body" sz="quarter" idx="45"/>
          </p:nvPr>
        </p:nvSpPr>
        <p:spPr>
          <a:xfrm>
            <a:off x="6642100" y="1668688"/>
            <a:ext cx="5067302" cy="2890612"/>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cxnSp>
        <p:nvCxnSpPr>
          <p:cNvPr id="8" name="Straight Connector 7"/>
          <p:cNvCxnSpPr/>
          <p:nvPr userDrawn="1"/>
        </p:nvCxnSpPr>
        <p:spPr>
          <a:xfrm>
            <a:off x="6642100" y="4714194"/>
            <a:ext cx="5067302" cy="0"/>
          </a:xfrm>
          <a:prstGeom prst="line">
            <a:avLst/>
          </a:prstGeom>
          <a:ln>
            <a:solidFill>
              <a:schemeClr val="bg2">
                <a:lumMod val="60000"/>
                <a:lumOff val="40000"/>
              </a:schemeClr>
            </a:solidFill>
          </a:ln>
        </p:spPr>
        <p:style>
          <a:lnRef idx="1">
            <a:schemeClr val="accent2"/>
          </a:lnRef>
          <a:fillRef idx="0">
            <a:schemeClr val="accent2"/>
          </a:fillRef>
          <a:effectRef idx="0">
            <a:schemeClr val="accent2"/>
          </a:effectRef>
          <a:fontRef idx="minor">
            <a:schemeClr val="tx1"/>
          </a:fontRef>
        </p:style>
      </p:cxnSp>
      <p:grpSp>
        <p:nvGrpSpPr>
          <p:cNvPr id="16" name="Group 15"/>
          <p:cNvGrpSpPr/>
          <p:nvPr userDrawn="1"/>
        </p:nvGrpSpPr>
        <p:grpSpPr>
          <a:xfrm>
            <a:off x="0" y="6766560"/>
            <a:ext cx="12192000" cy="91440"/>
            <a:chOff x="0" y="4480421"/>
            <a:chExt cx="12192000" cy="91440"/>
          </a:xfrm>
        </p:grpSpPr>
        <p:sp>
          <p:nvSpPr>
            <p:cNvPr id="17" name="Rectangle 1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05702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content and 6 icons lef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1" name="Text Placeholder 10"/>
          <p:cNvSpPr>
            <a:spLocks noGrp="1"/>
          </p:cNvSpPr>
          <p:nvPr>
            <p:ph type="body" sz="quarter" idx="15" hasCustomPrompt="1"/>
          </p:nvPr>
        </p:nvSpPr>
        <p:spPr>
          <a:xfrm>
            <a:off x="482598" y="2295143"/>
            <a:ext cx="6939282" cy="1242913"/>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Your text here</a:t>
            </a:r>
          </a:p>
        </p:txBody>
      </p:sp>
      <p:sp>
        <p:nvSpPr>
          <p:cNvPr id="17" name="Text Placeholder 10"/>
          <p:cNvSpPr>
            <a:spLocks noGrp="1"/>
          </p:cNvSpPr>
          <p:nvPr>
            <p:ph type="body" sz="quarter" idx="16" hasCustomPrompt="1"/>
          </p:nvPr>
        </p:nvSpPr>
        <p:spPr>
          <a:xfrm>
            <a:off x="482598"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4" name="Text Placeholder 10"/>
          <p:cNvSpPr>
            <a:spLocks noGrp="1"/>
          </p:cNvSpPr>
          <p:nvPr>
            <p:ph type="body" sz="quarter" idx="17" hasCustomPrompt="1"/>
          </p:nvPr>
        </p:nvSpPr>
        <p:spPr>
          <a:xfrm>
            <a:off x="1718562"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7" name="Text Placeholder 10"/>
          <p:cNvSpPr>
            <a:spLocks noGrp="1"/>
          </p:cNvSpPr>
          <p:nvPr>
            <p:ph type="body" sz="quarter" idx="18" hasCustomPrompt="1"/>
          </p:nvPr>
        </p:nvSpPr>
        <p:spPr>
          <a:xfrm>
            <a:off x="2954526"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8" name="Text Placeholder 10"/>
          <p:cNvSpPr>
            <a:spLocks noGrp="1"/>
          </p:cNvSpPr>
          <p:nvPr>
            <p:ph type="body" sz="quarter" idx="19" hasCustomPrompt="1"/>
          </p:nvPr>
        </p:nvSpPr>
        <p:spPr>
          <a:xfrm>
            <a:off x="4190490"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9" name="Text Placeholder 10"/>
          <p:cNvSpPr>
            <a:spLocks noGrp="1"/>
          </p:cNvSpPr>
          <p:nvPr>
            <p:ph type="body" sz="quarter" idx="20" hasCustomPrompt="1"/>
          </p:nvPr>
        </p:nvSpPr>
        <p:spPr>
          <a:xfrm>
            <a:off x="5426454"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30" name="Text Placeholder 10"/>
          <p:cNvSpPr>
            <a:spLocks noGrp="1"/>
          </p:cNvSpPr>
          <p:nvPr>
            <p:ph type="body" sz="quarter" idx="21" hasCustomPrompt="1"/>
          </p:nvPr>
        </p:nvSpPr>
        <p:spPr>
          <a:xfrm>
            <a:off x="6662418"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31" name="Text Placeholder 10"/>
          <p:cNvSpPr>
            <a:spLocks noGrp="1"/>
          </p:cNvSpPr>
          <p:nvPr>
            <p:ph type="body" sz="quarter" idx="22" hasCustomPrompt="1"/>
          </p:nvPr>
        </p:nvSpPr>
        <p:spPr>
          <a:xfrm>
            <a:off x="482598"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38" name="Text Placeholder 10"/>
          <p:cNvSpPr>
            <a:spLocks noGrp="1"/>
          </p:cNvSpPr>
          <p:nvPr>
            <p:ph type="body" sz="quarter" idx="28" hasCustomPrompt="1"/>
          </p:nvPr>
        </p:nvSpPr>
        <p:spPr>
          <a:xfrm>
            <a:off x="482598" y="4889678"/>
            <a:ext cx="6939282" cy="1348429"/>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Your text here</a:t>
            </a:r>
          </a:p>
        </p:txBody>
      </p:sp>
      <p:sp>
        <p:nvSpPr>
          <p:cNvPr id="39" name="Text Placeholder 10"/>
          <p:cNvSpPr>
            <a:spLocks noGrp="1"/>
          </p:cNvSpPr>
          <p:nvPr>
            <p:ph type="body" sz="quarter" idx="29" hasCustomPrompt="1"/>
          </p:nvPr>
        </p:nvSpPr>
        <p:spPr>
          <a:xfrm>
            <a:off x="1718562"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0" name="Text Placeholder 10"/>
          <p:cNvSpPr>
            <a:spLocks noGrp="1"/>
          </p:cNvSpPr>
          <p:nvPr>
            <p:ph type="body" sz="quarter" idx="30" hasCustomPrompt="1"/>
          </p:nvPr>
        </p:nvSpPr>
        <p:spPr>
          <a:xfrm>
            <a:off x="2954526"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1" name="Text Placeholder 10"/>
          <p:cNvSpPr>
            <a:spLocks noGrp="1"/>
          </p:cNvSpPr>
          <p:nvPr>
            <p:ph type="body" sz="quarter" idx="31" hasCustomPrompt="1"/>
          </p:nvPr>
        </p:nvSpPr>
        <p:spPr>
          <a:xfrm>
            <a:off x="4190490"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2" name="Text Placeholder 10"/>
          <p:cNvSpPr>
            <a:spLocks noGrp="1"/>
          </p:cNvSpPr>
          <p:nvPr>
            <p:ph type="body" sz="quarter" idx="32" hasCustomPrompt="1"/>
          </p:nvPr>
        </p:nvSpPr>
        <p:spPr>
          <a:xfrm>
            <a:off x="5426454"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3" name="Text Placeholder 10"/>
          <p:cNvSpPr>
            <a:spLocks noGrp="1"/>
          </p:cNvSpPr>
          <p:nvPr>
            <p:ph type="body" sz="quarter" idx="33" hasCustomPrompt="1"/>
          </p:nvPr>
        </p:nvSpPr>
        <p:spPr>
          <a:xfrm>
            <a:off x="6662418"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4" name="Text Placeholder 10"/>
          <p:cNvSpPr>
            <a:spLocks noGrp="1"/>
          </p:cNvSpPr>
          <p:nvPr>
            <p:ph type="body" sz="quarter" idx="34" hasCustomPrompt="1"/>
          </p:nvPr>
        </p:nvSpPr>
        <p:spPr>
          <a:xfrm>
            <a:off x="482598" y="1766691"/>
            <a:ext cx="6939282" cy="413582"/>
          </a:xfrm>
        </p:spPr>
        <p:txBody>
          <a:bodyPr>
            <a:normAutofit/>
          </a:bodyPr>
          <a:lstStyle>
            <a:lvl1pPr marL="0" indent="0">
              <a:spcBef>
                <a:spcPts val="0"/>
              </a:spcBef>
              <a:buNone/>
              <a:defRPr sz="2000" b="1"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a:t>Your title here</a:t>
            </a:r>
          </a:p>
        </p:txBody>
      </p:sp>
      <p:grpSp>
        <p:nvGrpSpPr>
          <p:cNvPr id="32" name="Group 31"/>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50322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content and 6 icons righ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1" name="Text Placeholder 10"/>
          <p:cNvSpPr>
            <a:spLocks noGrp="1"/>
          </p:cNvSpPr>
          <p:nvPr>
            <p:ph type="body" sz="quarter" idx="15" hasCustomPrompt="1"/>
          </p:nvPr>
        </p:nvSpPr>
        <p:spPr>
          <a:xfrm>
            <a:off x="4774183" y="2295143"/>
            <a:ext cx="6939282" cy="1242913"/>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Your text here</a:t>
            </a:r>
          </a:p>
        </p:txBody>
      </p:sp>
      <p:sp>
        <p:nvSpPr>
          <p:cNvPr id="17" name="Text Placeholder 10"/>
          <p:cNvSpPr>
            <a:spLocks noGrp="1"/>
          </p:cNvSpPr>
          <p:nvPr>
            <p:ph type="body" sz="quarter" idx="16" hasCustomPrompt="1"/>
          </p:nvPr>
        </p:nvSpPr>
        <p:spPr>
          <a:xfrm>
            <a:off x="4774183"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4" name="Text Placeholder 10"/>
          <p:cNvSpPr>
            <a:spLocks noGrp="1"/>
          </p:cNvSpPr>
          <p:nvPr>
            <p:ph type="body" sz="quarter" idx="17" hasCustomPrompt="1"/>
          </p:nvPr>
        </p:nvSpPr>
        <p:spPr>
          <a:xfrm>
            <a:off x="6010147"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7" name="Text Placeholder 10"/>
          <p:cNvSpPr>
            <a:spLocks noGrp="1"/>
          </p:cNvSpPr>
          <p:nvPr>
            <p:ph type="body" sz="quarter" idx="18" hasCustomPrompt="1"/>
          </p:nvPr>
        </p:nvSpPr>
        <p:spPr>
          <a:xfrm>
            <a:off x="7246111"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8" name="Text Placeholder 10"/>
          <p:cNvSpPr>
            <a:spLocks noGrp="1"/>
          </p:cNvSpPr>
          <p:nvPr>
            <p:ph type="body" sz="quarter" idx="19" hasCustomPrompt="1"/>
          </p:nvPr>
        </p:nvSpPr>
        <p:spPr>
          <a:xfrm>
            <a:off x="8482075"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9" name="Text Placeholder 10"/>
          <p:cNvSpPr>
            <a:spLocks noGrp="1"/>
          </p:cNvSpPr>
          <p:nvPr>
            <p:ph type="body" sz="quarter" idx="20" hasCustomPrompt="1"/>
          </p:nvPr>
        </p:nvSpPr>
        <p:spPr>
          <a:xfrm>
            <a:off x="9718039"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30" name="Text Placeholder 10"/>
          <p:cNvSpPr>
            <a:spLocks noGrp="1"/>
          </p:cNvSpPr>
          <p:nvPr>
            <p:ph type="body" sz="quarter" idx="21" hasCustomPrompt="1"/>
          </p:nvPr>
        </p:nvSpPr>
        <p:spPr>
          <a:xfrm>
            <a:off x="10954003"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31" name="Text Placeholder 10"/>
          <p:cNvSpPr>
            <a:spLocks noGrp="1"/>
          </p:cNvSpPr>
          <p:nvPr>
            <p:ph type="body" sz="quarter" idx="22" hasCustomPrompt="1"/>
          </p:nvPr>
        </p:nvSpPr>
        <p:spPr>
          <a:xfrm>
            <a:off x="4774183"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38" name="Text Placeholder 10"/>
          <p:cNvSpPr>
            <a:spLocks noGrp="1"/>
          </p:cNvSpPr>
          <p:nvPr>
            <p:ph type="body" sz="quarter" idx="28" hasCustomPrompt="1"/>
          </p:nvPr>
        </p:nvSpPr>
        <p:spPr>
          <a:xfrm>
            <a:off x="4774183" y="4889678"/>
            <a:ext cx="6939282" cy="1348429"/>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Your text here</a:t>
            </a:r>
          </a:p>
        </p:txBody>
      </p:sp>
      <p:sp>
        <p:nvSpPr>
          <p:cNvPr id="39" name="Text Placeholder 10"/>
          <p:cNvSpPr>
            <a:spLocks noGrp="1"/>
          </p:cNvSpPr>
          <p:nvPr>
            <p:ph type="body" sz="quarter" idx="29" hasCustomPrompt="1"/>
          </p:nvPr>
        </p:nvSpPr>
        <p:spPr>
          <a:xfrm>
            <a:off x="6010147"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0" name="Text Placeholder 10"/>
          <p:cNvSpPr>
            <a:spLocks noGrp="1"/>
          </p:cNvSpPr>
          <p:nvPr>
            <p:ph type="body" sz="quarter" idx="30" hasCustomPrompt="1"/>
          </p:nvPr>
        </p:nvSpPr>
        <p:spPr>
          <a:xfrm>
            <a:off x="7246111"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1" name="Text Placeholder 10"/>
          <p:cNvSpPr>
            <a:spLocks noGrp="1"/>
          </p:cNvSpPr>
          <p:nvPr>
            <p:ph type="body" sz="quarter" idx="31" hasCustomPrompt="1"/>
          </p:nvPr>
        </p:nvSpPr>
        <p:spPr>
          <a:xfrm>
            <a:off x="8482075"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2" name="Text Placeholder 10"/>
          <p:cNvSpPr>
            <a:spLocks noGrp="1"/>
          </p:cNvSpPr>
          <p:nvPr>
            <p:ph type="body" sz="quarter" idx="32" hasCustomPrompt="1"/>
          </p:nvPr>
        </p:nvSpPr>
        <p:spPr>
          <a:xfrm>
            <a:off x="9718039"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3" name="Text Placeholder 10"/>
          <p:cNvSpPr>
            <a:spLocks noGrp="1"/>
          </p:cNvSpPr>
          <p:nvPr>
            <p:ph type="body" sz="quarter" idx="33" hasCustomPrompt="1"/>
          </p:nvPr>
        </p:nvSpPr>
        <p:spPr>
          <a:xfrm>
            <a:off x="10954003"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4" name="Text Placeholder 10"/>
          <p:cNvSpPr>
            <a:spLocks noGrp="1"/>
          </p:cNvSpPr>
          <p:nvPr>
            <p:ph type="body" sz="quarter" idx="34" hasCustomPrompt="1"/>
          </p:nvPr>
        </p:nvSpPr>
        <p:spPr>
          <a:xfrm>
            <a:off x="4774183" y="1766691"/>
            <a:ext cx="6939282" cy="413582"/>
          </a:xfrm>
        </p:spPr>
        <p:txBody>
          <a:bodyPr>
            <a:normAutofit/>
          </a:bodyPr>
          <a:lstStyle>
            <a:lvl1pPr marL="0" indent="0">
              <a:spcBef>
                <a:spcPts val="0"/>
              </a:spcBef>
              <a:buNone/>
              <a:defRPr sz="2000" b="1"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a:t>Your title here</a:t>
            </a:r>
          </a:p>
        </p:txBody>
      </p:sp>
      <p:grpSp>
        <p:nvGrpSpPr>
          <p:cNvPr id="32" name="Group 31"/>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7251615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iMac">
    <p:spTree>
      <p:nvGrpSpPr>
        <p:cNvPr id="1" name=""/>
        <p:cNvGrpSpPr/>
        <p:nvPr/>
      </p:nvGrpSpPr>
      <p:grpSpPr>
        <a:xfrm>
          <a:off x="0" y="0"/>
          <a:ext cx="0" cy="0"/>
          <a:chOff x="0" y="0"/>
          <a:chExt cx="0" cy="0"/>
        </a:xfrm>
      </p:grpSpPr>
      <p:grpSp>
        <p:nvGrpSpPr>
          <p:cNvPr id="25" name="Group 24"/>
          <p:cNvGrpSpPr/>
          <p:nvPr userDrawn="1"/>
        </p:nvGrpSpPr>
        <p:grpSpPr>
          <a:xfrm>
            <a:off x="1036776" y="1717358"/>
            <a:ext cx="5059198" cy="4416742"/>
            <a:chOff x="3742268" y="2033349"/>
            <a:chExt cx="4296282" cy="3750707"/>
          </a:xfrm>
        </p:grpSpPr>
        <p:sp>
          <p:nvSpPr>
            <p:cNvPr id="26"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0"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9"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4"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5"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24" name="Picture Placeholder 5"/>
          <p:cNvSpPr>
            <a:spLocks noGrp="1"/>
          </p:cNvSpPr>
          <p:nvPr>
            <p:ph type="pic" sz="quarter" idx="22"/>
          </p:nvPr>
        </p:nvSpPr>
        <p:spPr>
          <a:xfrm>
            <a:off x="1273978" y="1965559"/>
            <a:ext cx="4581144" cy="2587752"/>
          </a:xfrm>
        </p:spPr>
        <p:txBody>
          <a:bodyPr/>
          <a:lstStyle/>
          <a:p>
            <a:endParaRPr lang="en-US"/>
          </a:p>
        </p:txBody>
      </p:sp>
      <p:grpSp>
        <p:nvGrpSpPr>
          <p:cNvPr id="37" name="Group 36"/>
          <p:cNvGrpSpPr/>
          <p:nvPr userDrawn="1"/>
        </p:nvGrpSpPr>
        <p:grpSpPr>
          <a:xfrm>
            <a:off x="0" y="6766560"/>
            <a:ext cx="12192000" cy="91440"/>
            <a:chOff x="0" y="4480421"/>
            <a:chExt cx="12192000" cy="91440"/>
          </a:xfrm>
        </p:grpSpPr>
        <p:sp>
          <p:nvSpPr>
            <p:cNvPr id="40" name="Rectangle 3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52838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MacBook">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pic>
        <p:nvPicPr>
          <p:cNvPr id="3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2608" y="1801199"/>
            <a:ext cx="6167436" cy="354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Picture Placeholder 4"/>
          <p:cNvSpPr>
            <a:spLocks noGrp="1"/>
          </p:cNvSpPr>
          <p:nvPr>
            <p:ph type="pic" sz="quarter" idx="22"/>
          </p:nvPr>
        </p:nvSpPr>
        <p:spPr>
          <a:xfrm>
            <a:off x="963750" y="2037929"/>
            <a:ext cx="4645152" cy="2895111"/>
          </a:xfrm>
        </p:spPr>
      </p:sp>
      <p:grpSp>
        <p:nvGrpSpPr>
          <p:cNvPr id="17" name="Group 16"/>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2216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ection Header bottom righ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2" name="Title 1"/>
          <p:cNvSpPr>
            <a:spLocks noGrp="1"/>
          </p:cNvSpPr>
          <p:nvPr>
            <p:ph type="title"/>
          </p:nvPr>
        </p:nvSpPr>
        <p:spPr>
          <a:xfrm>
            <a:off x="7213600" y="2560638"/>
            <a:ext cx="4572000" cy="2852737"/>
          </a:xfrm>
          <a:solidFill>
            <a:schemeClr val="bg1">
              <a:alpha val="30000"/>
            </a:schemeClr>
          </a:solidFill>
        </p:spPr>
        <p:txBody>
          <a:bodyPr lIns="274320" tIns="91440" rIns="274320" bIns="182880" anchor="ctr"/>
          <a:lstStyle>
            <a:lvl1pPr algn="ctr">
              <a:defRPr sz="6000" b="1">
                <a:solidFill>
                  <a:schemeClr val="tx1"/>
                </a:solidFill>
                <a:latin typeface="+mn-lt"/>
              </a:defRPr>
            </a:lvl1pPr>
          </a:lstStyle>
          <a:p>
            <a:r>
              <a:rPr lang="en-US"/>
              <a:t>Click to edit Master title style</a:t>
            </a:r>
          </a:p>
        </p:txBody>
      </p:sp>
      <p:sp>
        <p:nvSpPr>
          <p:cNvPr id="3" name="Text Placeholder 2"/>
          <p:cNvSpPr>
            <a:spLocks noGrp="1"/>
          </p:cNvSpPr>
          <p:nvPr>
            <p:ph type="body" idx="1"/>
          </p:nvPr>
        </p:nvSpPr>
        <p:spPr>
          <a:xfrm>
            <a:off x="7213600" y="5413375"/>
            <a:ext cx="4572000" cy="942975"/>
          </a:xfrm>
          <a:solidFill>
            <a:schemeClr val="bg1">
              <a:alpha val="30000"/>
            </a:schemeClr>
          </a:solidFill>
        </p:spPr>
        <p:txBody>
          <a:bodyPr lIns="274320" tIns="91440" rIns="274320" bIns="182880"/>
          <a:lstStyle>
            <a:lvl1pPr marL="0" indent="0" algn="ctr">
              <a:buNone/>
              <a:defRPr sz="2400">
                <a:solidFill>
                  <a:srgbClr val="8C9CA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314316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apple watch">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7" name="Freeform 9"/>
          <p:cNvSpPr>
            <a:spLocks/>
          </p:cNvSpPr>
          <p:nvPr userDrawn="1"/>
        </p:nvSpPr>
        <p:spPr bwMode="auto">
          <a:xfrm>
            <a:off x="4523145" y="2996164"/>
            <a:ext cx="177209" cy="410605"/>
          </a:xfrm>
          <a:custGeom>
            <a:avLst/>
            <a:gdLst>
              <a:gd name="T0" fmla="*/ 62 w 123"/>
              <a:gd name="T1" fmla="*/ 0 h 285"/>
              <a:gd name="T2" fmla="*/ 81 w 123"/>
              <a:gd name="T3" fmla="*/ 4 h 285"/>
              <a:gd name="T4" fmla="*/ 98 w 123"/>
              <a:gd name="T5" fmla="*/ 11 h 285"/>
              <a:gd name="T6" fmla="*/ 111 w 123"/>
              <a:gd name="T7" fmla="*/ 25 h 285"/>
              <a:gd name="T8" fmla="*/ 121 w 123"/>
              <a:gd name="T9" fmla="*/ 42 h 285"/>
              <a:gd name="T10" fmla="*/ 123 w 123"/>
              <a:gd name="T11" fmla="*/ 61 h 285"/>
              <a:gd name="T12" fmla="*/ 123 w 123"/>
              <a:gd name="T13" fmla="*/ 224 h 285"/>
              <a:gd name="T14" fmla="*/ 121 w 123"/>
              <a:gd name="T15" fmla="*/ 243 h 285"/>
              <a:gd name="T16" fmla="*/ 111 w 123"/>
              <a:gd name="T17" fmla="*/ 260 h 285"/>
              <a:gd name="T18" fmla="*/ 98 w 123"/>
              <a:gd name="T19" fmla="*/ 273 h 285"/>
              <a:gd name="T20" fmla="*/ 81 w 123"/>
              <a:gd name="T21" fmla="*/ 282 h 285"/>
              <a:gd name="T22" fmla="*/ 62 w 123"/>
              <a:gd name="T23" fmla="*/ 285 h 285"/>
              <a:gd name="T24" fmla="*/ 42 w 123"/>
              <a:gd name="T25" fmla="*/ 282 h 285"/>
              <a:gd name="T26" fmla="*/ 25 w 123"/>
              <a:gd name="T27" fmla="*/ 273 h 285"/>
              <a:gd name="T28" fmla="*/ 12 w 123"/>
              <a:gd name="T29" fmla="*/ 260 h 285"/>
              <a:gd name="T30" fmla="*/ 3 w 123"/>
              <a:gd name="T31" fmla="*/ 243 h 285"/>
              <a:gd name="T32" fmla="*/ 0 w 123"/>
              <a:gd name="T33" fmla="*/ 224 h 285"/>
              <a:gd name="T34" fmla="*/ 0 w 123"/>
              <a:gd name="T35" fmla="*/ 61 h 285"/>
              <a:gd name="T36" fmla="*/ 3 w 123"/>
              <a:gd name="T37" fmla="*/ 42 h 285"/>
              <a:gd name="T38" fmla="*/ 12 w 123"/>
              <a:gd name="T39" fmla="*/ 25 h 285"/>
              <a:gd name="T40" fmla="*/ 25 w 123"/>
              <a:gd name="T41" fmla="*/ 11 h 285"/>
              <a:gd name="T42" fmla="*/ 42 w 123"/>
              <a:gd name="T43" fmla="*/ 4 h 285"/>
              <a:gd name="T44" fmla="*/ 62 w 123"/>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285">
                <a:moveTo>
                  <a:pt x="62" y="0"/>
                </a:moveTo>
                <a:lnTo>
                  <a:pt x="81" y="4"/>
                </a:lnTo>
                <a:lnTo>
                  <a:pt x="98" y="11"/>
                </a:lnTo>
                <a:lnTo>
                  <a:pt x="111" y="25"/>
                </a:lnTo>
                <a:lnTo>
                  <a:pt x="121" y="42"/>
                </a:lnTo>
                <a:lnTo>
                  <a:pt x="123" y="61"/>
                </a:lnTo>
                <a:lnTo>
                  <a:pt x="123" y="224"/>
                </a:lnTo>
                <a:lnTo>
                  <a:pt x="121" y="243"/>
                </a:lnTo>
                <a:lnTo>
                  <a:pt x="111" y="260"/>
                </a:lnTo>
                <a:lnTo>
                  <a:pt x="98" y="273"/>
                </a:lnTo>
                <a:lnTo>
                  <a:pt x="81" y="282"/>
                </a:lnTo>
                <a:lnTo>
                  <a:pt x="62" y="285"/>
                </a:lnTo>
                <a:lnTo>
                  <a:pt x="42" y="282"/>
                </a:lnTo>
                <a:lnTo>
                  <a:pt x="25" y="273"/>
                </a:lnTo>
                <a:lnTo>
                  <a:pt x="12" y="260"/>
                </a:lnTo>
                <a:lnTo>
                  <a:pt x="3" y="243"/>
                </a:lnTo>
                <a:lnTo>
                  <a:pt x="0" y="224"/>
                </a:lnTo>
                <a:lnTo>
                  <a:pt x="0" y="61"/>
                </a:lnTo>
                <a:lnTo>
                  <a:pt x="3" y="42"/>
                </a:lnTo>
                <a:lnTo>
                  <a:pt x="12" y="25"/>
                </a:lnTo>
                <a:lnTo>
                  <a:pt x="25" y="11"/>
                </a:lnTo>
                <a:lnTo>
                  <a:pt x="42" y="4"/>
                </a:lnTo>
                <a:lnTo>
                  <a:pt x="62"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10"/>
          <p:cNvSpPr>
            <a:spLocks/>
          </p:cNvSpPr>
          <p:nvPr userDrawn="1"/>
        </p:nvSpPr>
        <p:spPr bwMode="auto">
          <a:xfrm>
            <a:off x="4569248" y="4203183"/>
            <a:ext cx="122461" cy="609423"/>
          </a:xfrm>
          <a:custGeom>
            <a:avLst/>
            <a:gdLst>
              <a:gd name="T0" fmla="*/ 42 w 85"/>
              <a:gd name="T1" fmla="*/ 0 h 423"/>
              <a:gd name="T2" fmla="*/ 59 w 85"/>
              <a:gd name="T3" fmla="*/ 4 h 423"/>
              <a:gd name="T4" fmla="*/ 72 w 85"/>
              <a:gd name="T5" fmla="*/ 13 h 423"/>
              <a:gd name="T6" fmla="*/ 81 w 85"/>
              <a:gd name="T7" fmla="*/ 27 h 423"/>
              <a:gd name="T8" fmla="*/ 85 w 85"/>
              <a:gd name="T9" fmla="*/ 44 h 423"/>
              <a:gd name="T10" fmla="*/ 85 w 85"/>
              <a:gd name="T11" fmla="*/ 380 h 423"/>
              <a:gd name="T12" fmla="*/ 81 w 85"/>
              <a:gd name="T13" fmla="*/ 397 h 423"/>
              <a:gd name="T14" fmla="*/ 72 w 85"/>
              <a:gd name="T15" fmla="*/ 410 h 423"/>
              <a:gd name="T16" fmla="*/ 59 w 85"/>
              <a:gd name="T17" fmla="*/ 419 h 423"/>
              <a:gd name="T18" fmla="*/ 42 w 85"/>
              <a:gd name="T19" fmla="*/ 423 h 423"/>
              <a:gd name="T20" fmla="*/ 26 w 85"/>
              <a:gd name="T21" fmla="*/ 419 h 423"/>
              <a:gd name="T22" fmla="*/ 11 w 85"/>
              <a:gd name="T23" fmla="*/ 410 h 423"/>
              <a:gd name="T24" fmla="*/ 2 w 85"/>
              <a:gd name="T25" fmla="*/ 397 h 423"/>
              <a:gd name="T26" fmla="*/ 0 w 85"/>
              <a:gd name="T27" fmla="*/ 380 h 423"/>
              <a:gd name="T28" fmla="*/ 0 w 85"/>
              <a:gd name="T29" fmla="*/ 44 h 423"/>
              <a:gd name="T30" fmla="*/ 2 w 85"/>
              <a:gd name="T31" fmla="*/ 27 h 423"/>
              <a:gd name="T32" fmla="*/ 11 w 85"/>
              <a:gd name="T33" fmla="*/ 13 h 423"/>
              <a:gd name="T34" fmla="*/ 26 w 85"/>
              <a:gd name="T35" fmla="*/ 4 h 423"/>
              <a:gd name="T36" fmla="*/ 42 w 85"/>
              <a:gd name="T3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23">
                <a:moveTo>
                  <a:pt x="42" y="0"/>
                </a:moveTo>
                <a:lnTo>
                  <a:pt x="59" y="4"/>
                </a:lnTo>
                <a:lnTo>
                  <a:pt x="72" y="13"/>
                </a:lnTo>
                <a:lnTo>
                  <a:pt x="81" y="27"/>
                </a:lnTo>
                <a:lnTo>
                  <a:pt x="85" y="44"/>
                </a:lnTo>
                <a:lnTo>
                  <a:pt x="85" y="380"/>
                </a:lnTo>
                <a:lnTo>
                  <a:pt x="81" y="397"/>
                </a:lnTo>
                <a:lnTo>
                  <a:pt x="72" y="410"/>
                </a:lnTo>
                <a:lnTo>
                  <a:pt x="59" y="419"/>
                </a:lnTo>
                <a:lnTo>
                  <a:pt x="42" y="423"/>
                </a:lnTo>
                <a:lnTo>
                  <a:pt x="26" y="419"/>
                </a:lnTo>
                <a:lnTo>
                  <a:pt x="11" y="410"/>
                </a:lnTo>
                <a:lnTo>
                  <a:pt x="2" y="397"/>
                </a:lnTo>
                <a:lnTo>
                  <a:pt x="0" y="380"/>
                </a:lnTo>
                <a:lnTo>
                  <a:pt x="0" y="44"/>
                </a:lnTo>
                <a:lnTo>
                  <a:pt x="2" y="27"/>
                </a:lnTo>
                <a:lnTo>
                  <a:pt x="11" y="13"/>
                </a:lnTo>
                <a:lnTo>
                  <a:pt x="26" y="4"/>
                </a:lnTo>
                <a:lnTo>
                  <a:pt x="42"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1"/>
          <p:cNvSpPr>
            <a:spLocks/>
          </p:cNvSpPr>
          <p:nvPr userDrawn="1"/>
        </p:nvSpPr>
        <p:spPr bwMode="auto">
          <a:xfrm>
            <a:off x="1997569" y="1313407"/>
            <a:ext cx="2645155" cy="5077084"/>
          </a:xfrm>
          <a:custGeom>
            <a:avLst/>
            <a:gdLst>
              <a:gd name="T0" fmla="*/ 1141 w 1836"/>
              <a:gd name="T1" fmla="*/ 5 h 3524"/>
              <a:gd name="T2" fmla="*/ 1354 w 1836"/>
              <a:gd name="T3" fmla="*/ 24 h 3524"/>
              <a:gd name="T4" fmla="*/ 1436 w 1836"/>
              <a:gd name="T5" fmla="*/ 59 h 3524"/>
              <a:gd name="T6" fmla="*/ 1480 w 1836"/>
              <a:gd name="T7" fmla="*/ 132 h 3524"/>
              <a:gd name="T8" fmla="*/ 1489 w 1836"/>
              <a:gd name="T9" fmla="*/ 221 h 3524"/>
              <a:gd name="T10" fmla="*/ 1504 w 1836"/>
              <a:gd name="T11" fmla="*/ 384 h 3524"/>
              <a:gd name="T12" fmla="*/ 1545 w 1836"/>
              <a:gd name="T13" fmla="*/ 528 h 3524"/>
              <a:gd name="T14" fmla="*/ 1618 w 1836"/>
              <a:gd name="T15" fmla="*/ 653 h 3524"/>
              <a:gd name="T16" fmla="*/ 1697 w 1836"/>
              <a:gd name="T17" fmla="*/ 725 h 3524"/>
              <a:gd name="T18" fmla="*/ 1760 w 1836"/>
              <a:gd name="T19" fmla="*/ 776 h 3524"/>
              <a:gd name="T20" fmla="*/ 1821 w 1836"/>
              <a:gd name="T21" fmla="*/ 871 h 3524"/>
              <a:gd name="T22" fmla="*/ 1836 w 1836"/>
              <a:gd name="T23" fmla="*/ 2546 h 3524"/>
              <a:gd name="T24" fmla="*/ 1821 w 1836"/>
              <a:gd name="T25" fmla="*/ 2630 h 3524"/>
              <a:gd name="T26" fmla="*/ 1761 w 1836"/>
              <a:gd name="T27" fmla="*/ 2739 h 3524"/>
              <a:gd name="T28" fmla="*/ 1665 w 1836"/>
              <a:gd name="T29" fmla="*/ 2821 h 3524"/>
              <a:gd name="T30" fmla="*/ 1592 w 1836"/>
              <a:gd name="T31" fmla="*/ 2896 h 3524"/>
              <a:gd name="T32" fmla="*/ 1529 w 1836"/>
              <a:gd name="T33" fmla="*/ 3033 h 3524"/>
              <a:gd name="T34" fmla="*/ 1507 w 1836"/>
              <a:gd name="T35" fmla="*/ 3168 h 3524"/>
              <a:gd name="T36" fmla="*/ 1497 w 1836"/>
              <a:gd name="T37" fmla="*/ 3294 h 3524"/>
              <a:gd name="T38" fmla="*/ 1473 w 1836"/>
              <a:gd name="T39" fmla="*/ 3392 h 3524"/>
              <a:gd name="T40" fmla="*/ 1429 w 1836"/>
              <a:gd name="T41" fmla="*/ 3455 h 3524"/>
              <a:gd name="T42" fmla="*/ 1346 w 1836"/>
              <a:gd name="T43" fmla="*/ 3494 h 3524"/>
              <a:gd name="T44" fmla="*/ 1247 w 1836"/>
              <a:gd name="T45" fmla="*/ 3508 h 3524"/>
              <a:gd name="T46" fmla="*/ 918 w 1836"/>
              <a:gd name="T47" fmla="*/ 3524 h 3524"/>
              <a:gd name="T48" fmla="*/ 589 w 1836"/>
              <a:gd name="T49" fmla="*/ 3508 h 3524"/>
              <a:gd name="T50" fmla="*/ 490 w 1836"/>
              <a:gd name="T51" fmla="*/ 3494 h 3524"/>
              <a:gd name="T52" fmla="*/ 407 w 1836"/>
              <a:gd name="T53" fmla="*/ 3455 h 3524"/>
              <a:gd name="T54" fmla="*/ 363 w 1836"/>
              <a:gd name="T55" fmla="*/ 3392 h 3524"/>
              <a:gd name="T56" fmla="*/ 339 w 1836"/>
              <a:gd name="T57" fmla="*/ 3294 h 3524"/>
              <a:gd name="T58" fmla="*/ 329 w 1836"/>
              <a:gd name="T59" fmla="*/ 3168 h 3524"/>
              <a:gd name="T60" fmla="*/ 307 w 1836"/>
              <a:gd name="T61" fmla="*/ 3033 h 3524"/>
              <a:gd name="T62" fmla="*/ 244 w 1836"/>
              <a:gd name="T63" fmla="*/ 2896 h 3524"/>
              <a:gd name="T64" fmla="*/ 171 w 1836"/>
              <a:gd name="T65" fmla="*/ 2821 h 3524"/>
              <a:gd name="T66" fmla="*/ 87 w 1836"/>
              <a:gd name="T67" fmla="*/ 2744 h 3524"/>
              <a:gd name="T68" fmla="*/ 34 w 1836"/>
              <a:gd name="T69" fmla="*/ 2676 h 3524"/>
              <a:gd name="T70" fmla="*/ 6 w 1836"/>
              <a:gd name="T71" fmla="*/ 2589 h 3524"/>
              <a:gd name="T72" fmla="*/ 0 w 1836"/>
              <a:gd name="T73" fmla="*/ 943 h 3524"/>
              <a:gd name="T74" fmla="*/ 30 w 1836"/>
              <a:gd name="T75" fmla="*/ 836 h 3524"/>
              <a:gd name="T76" fmla="*/ 104 w 1836"/>
              <a:gd name="T77" fmla="*/ 750 h 3524"/>
              <a:gd name="T78" fmla="*/ 144 w 1836"/>
              <a:gd name="T79" fmla="*/ 721 h 3524"/>
              <a:gd name="T80" fmla="*/ 240 w 1836"/>
              <a:gd name="T81" fmla="*/ 623 h 3524"/>
              <a:gd name="T82" fmla="*/ 305 w 1836"/>
              <a:gd name="T83" fmla="*/ 487 h 3524"/>
              <a:gd name="T84" fmla="*/ 338 w 1836"/>
              <a:gd name="T85" fmla="*/ 335 h 3524"/>
              <a:gd name="T86" fmla="*/ 347 w 1836"/>
              <a:gd name="T87" fmla="*/ 204 h 3524"/>
              <a:gd name="T88" fmla="*/ 367 w 1836"/>
              <a:gd name="T89" fmla="*/ 103 h 3524"/>
              <a:gd name="T90" fmla="*/ 423 w 1836"/>
              <a:gd name="T91" fmla="*/ 43 h 3524"/>
              <a:gd name="T92" fmla="*/ 517 w 1836"/>
              <a:gd name="T93" fmla="*/ 18 h 3524"/>
              <a:gd name="T94" fmla="*/ 843 w 1836"/>
              <a:gd name="T95"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36" h="3524">
                <a:moveTo>
                  <a:pt x="843" y="0"/>
                </a:moveTo>
                <a:lnTo>
                  <a:pt x="993" y="0"/>
                </a:lnTo>
                <a:lnTo>
                  <a:pt x="1141" y="5"/>
                </a:lnTo>
                <a:lnTo>
                  <a:pt x="1287" y="16"/>
                </a:lnTo>
                <a:lnTo>
                  <a:pt x="1319" y="18"/>
                </a:lnTo>
                <a:lnTo>
                  <a:pt x="1354" y="24"/>
                </a:lnTo>
                <a:lnTo>
                  <a:pt x="1385" y="31"/>
                </a:lnTo>
                <a:lnTo>
                  <a:pt x="1413" y="43"/>
                </a:lnTo>
                <a:lnTo>
                  <a:pt x="1436" y="59"/>
                </a:lnTo>
                <a:lnTo>
                  <a:pt x="1455" y="80"/>
                </a:lnTo>
                <a:lnTo>
                  <a:pt x="1469" y="103"/>
                </a:lnTo>
                <a:lnTo>
                  <a:pt x="1480" y="132"/>
                </a:lnTo>
                <a:lnTo>
                  <a:pt x="1486" y="166"/>
                </a:lnTo>
                <a:lnTo>
                  <a:pt x="1489" y="204"/>
                </a:lnTo>
                <a:lnTo>
                  <a:pt x="1489" y="221"/>
                </a:lnTo>
                <a:lnTo>
                  <a:pt x="1493" y="284"/>
                </a:lnTo>
                <a:lnTo>
                  <a:pt x="1498" y="334"/>
                </a:lnTo>
                <a:lnTo>
                  <a:pt x="1504" y="384"/>
                </a:lnTo>
                <a:lnTo>
                  <a:pt x="1515" y="432"/>
                </a:lnTo>
                <a:lnTo>
                  <a:pt x="1528" y="480"/>
                </a:lnTo>
                <a:lnTo>
                  <a:pt x="1545" y="528"/>
                </a:lnTo>
                <a:lnTo>
                  <a:pt x="1565" y="572"/>
                </a:lnTo>
                <a:lnTo>
                  <a:pt x="1590" y="614"/>
                </a:lnTo>
                <a:lnTo>
                  <a:pt x="1618" y="653"/>
                </a:lnTo>
                <a:lnTo>
                  <a:pt x="1652" y="689"/>
                </a:lnTo>
                <a:lnTo>
                  <a:pt x="1692" y="721"/>
                </a:lnTo>
                <a:lnTo>
                  <a:pt x="1697" y="725"/>
                </a:lnTo>
                <a:lnTo>
                  <a:pt x="1703" y="729"/>
                </a:lnTo>
                <a:lnTo>
                  <a:pt x="1732" y="750"/>
                </a:lnTo>
                <a:lnTo>
                  <a:pt x="1760" y="776"/>
                </a:lnTo>
                <a:lnTo>
                  <a:pt x="1785" y="805"/>
                </a:lnTo>
                <a:lnTo>
                  <a:pt x="1806" y="836"/>
                </a:lnTo>
                <a:lnTo>
                  <a:pt x="1821" y="871"/>
                </a:lnTo>
                <a:lnTo>
                  <a:pt x="1832" y="906"/>
                </a:lnTo>
                <a:lnTo>
                  <a:pt x="1836" y="943"/>
                </a:lnTo>
                <a:lnTo>
                  <a:pt x="1836" y="2546"/>
                </a:lnTo>
                <a:lnTo>
                  <a:pt x="1834" y="2568"/>
                </a:lnTo>
                <a:lnTo>
                  <a:pt x="1830" y="2589"/>
                </a:lnTo>
                <a:lnTo>
                  <a:pt x="1821" y="2630"/>
                </a:lnTo>
                <a:lnTo>
                  <a:pt x="1806" y="2669"/>
                </a:lnTo>
                <a:lnTo>
                  <a:pt x="1786" y="2705"/>
                </a:lnTo>
                <a:lnTo>
                  <a:pt x="1761" y="2739"/>
                </a:lnTo>
                <a:lnTo>
                  <a:pt x="1731" y="2769"/>
                </a:lnTo>
                <a:lnTo>
                  <a:pt x="1700" y="2796"/>
                </a:lnTo>
                <a:lnTo>
                  <a:pt x="1665" y="2821"/>
                </a:lnTo>
                <a:lnTo>
                  <a:pt x="1646" y="2835"/>
                </a:lnTo>
                <a:lnTo>
                  <a:pt x="1628" y="2850"/>
                </a:lnTo>
                <a:lnTo>
                  <a:pt x="1592" y="2896"/>
                </a:lnTo>
                <a:lnTo>
                  <a:pt x="1566" y="2941"/>
                </a:lnTo>
                <a:lnTo>
                  <a:pt x="1545" y="2987"/>
                </a:lnTo>
                <a:lnTo>
                  <a:pt x="1529" y="3033"/>
                </a:lnTo>
                <a:lnTo>
                  <a:pt x="1519" y="3079"/>
                </a:lnTo>
                <a:lnTo>
                  <a:pt x="1511" y="3125"/>
                </a:lnTo>
                <a:lnTo>
                  <a:pt x="1507" y="3168"/>
                </a:lnTo>
                <a:lnTo>
                  <a:pt x="1503" y="3211"/>
                </a:lnTo>
                <a:lnTo>
                  <a:pt x="1501" y="3253"/>
                </a:lnTo>
                <a:lnTo>
                  <a:pt x="1497" y="3294"/>
                </a:lnTo>
                <a:lnTo>
                  <a:pt x="1491" y="3332"/>
                </a:lnTo>
                <a:lnTo>
                  <a:pt x="1482" y="3367"/>
                </a:lnTo>
                <a:lnTo>
                  <a:pt x="1473" y="3392"/>
                </a:lnTo>
                <a:lnTo>
                  <a:pt x="1463" y="3415"/>
                </a:lnTo>
                <a:lnTo>
                  <a:pt x="1447" y="3436"/>
                </a:lnTo>
                <a:lnTo>
                  <a:pt x="1429" y="3455"/>
                </a:lnTo>
                <a:lnTo>
                  <a:pt x="1406" y="3470"/>
                </a:lnTo>
                <a:lnTo>
                  <a:pt x="1379" y="3483"/>
                </a:lnTo>
                <a:lnTo>
                  <a:pt x="1346" y="3494"/>
                </a:lnTo>
                <a:lnTo>
                  <a:pt x="1307" y="3500"/>
                </a:lnTo>
                <a:lnTo>
                  <a:pt x="1285" y="3503"/>
                </a:lnTo>
                <a:lnTo>
                  <a:pt x="1247" y="3508"/>
                </a:lnTo>
                <a:lnTo>
                  <a:pt x="1139" y="3517"/>
                </a:lnTo>
                <a:lnTo>
                  <a:pt x="1029" y="3523"/>
                </a:lnTo>
                <a:lnTo>
                  <a:pt x="918" y="3524"/>
                </a:lnTo>
                <a:lnTo>
                  <a:pt x="807" y="3523"/>
                </a:lnTo>
                <a:lnTo>
                  <a:pt x="697" y="3517"/>
                </a:lnTo>
                <a:lnTo>
                  <a:pt x="589" y="3508"/>
                </a:lnTo>
                <a:lnTo>
                  <a:pt x="551" y="3503"/>
                </a:lnTo>
                <a:lnTo>
                  <a:pt x="529" y="3500"/>
                </a:lnTo>
                <a:lnTo>
                  <a:pt x="490" y="3494"/>
                </a:lnTo>
                <a:lnTo>
                  <a:pt x="457" y="3483"/>
                </a:lnTo>
                <a:lnTo>
                  <a:pt x="430" y="3470"/>
                </a:lnTo>
                <a:lnTo>
                  <a:pt x="407" y="3455"/>
                </a:lnTo>
                <a:lnTo>
                  <a:pt x="389" y="3436"/>
                </a:lnTo>
                <a:lnTo>
                  <a:pt x="373" y="3415"/>
                </a:lnTo>
                <a:lnTo>
                  <a:pt x="363" y="3392"/>
                </a:lnTo>
                <a:lnTo>
                  <a:pt x="354" y="3367"/>
                </a:lnTo>
                <a:lnTo>
                  <a:pt x="345" y="3332"/>
                </a:lnTo>
                <a:lnTo>
                  <a:pt x="339" y="3294"/>
                </a:lnTo>
                <a:lnTo>
                  <a:pt x="335" y="3253"/>
                </a:lnTo>
                <a:lnTo>
                  <a:pt x="333" y="3211"/>
                </a:lnTo>
                <a:lnTo>
                  <a:pt x="329" y="3168"/>
                </a:lnTo>
                <a:lnTo>
                  <a:pt x="325" y="3125"/>
                </a:lnTo>
                <a:lnTo>
                  <a:pt x="317" y="3079"/>
                </a:lnTo>
                <a:lnTo>
                  <a:pt x="307" y="3033"/>
                </a:lnTo>
                <a:lnTo>
                  <a:pt x="291" y="2987"/>
                </a:lnTo>
                <a:lnTo>
                  <a:pt x="270" y="2941"/>
                </a:lnTo>
                <a:lnTo>
                  <a:pt x="244" y="2896"/>
                </a:lnTo>
                <a:lnTo>
                  <a:pt x="208" y="2850"/>
                </a:lnTo>
                <a:lnTo>
                  <a:pt x="190" y="2835"/>
                </a:lnTo>
                <a:lnTo>
                  <a:pt x="171" y="2821"/>
                </a:lnTo>
                <a:lnTo>
                  <a:pt x="142" y="2800"/>
                </a:lnTo>
                <a:lnTo>
                  <a:pt x="113" y="2774"/>
                </a:lnTo>
                <a:lnTo>
                  <a:pt x="87" y="2744"/>
                </a:lnTo>
                <a:lnTo>
                  <a:pt x="66" y="2724"/>
                </a:lnTo>
                <a:lnTo>
                  <a:pt x="47" y="2701"/>
                </a:lnTo>
                <a:lnTo>
                  <a:pt x="34" y="2676"/>
                </a:lnTo>
                <a:lnTo>
                  <a:pt x="23" y="2648"/>
                </a:lnTo>
                <a:lnTo>
                  <a:pt x="13" y="2619"/>
                </a:lnTo>
                <a:lnTo>
                  <a:pt x="6" y="2589"/>
                </a:lnTo>
                <a:lnTo>
                  <a:pt x="2" y="2568"/>
                </a:lnTo>
                <a:lnTo>
                  <a:pt x="0" y="2546"/>
                </a:lnTo>
                <a:lnTo>
                  <a:pt x="0" y="943"/>
                </a:lnTo>
                <a:lnTo>
                  <a:pt x="4" y="906"/>
                </a:lnTo>
                <a:lnTo>
                  <a:pt x="15" y="871"/>
                </a:lnTo>
                <a:lnTo>
                  <a:pt x="30" y="836"/>
                </a:lnTo>
                <a:lnTo>
                  <a:pt x="51" y="805"/>
                </a:lnTo>
                <a:lnTo>
                  <a:pt x="76" y="776"/>
                </a:lnTo>
                <a:lnTo>
                  <a:pt x="104" y="750"/>
                </a:lnTo>
                <a:lnTo>
                  <a:pt x="133" y="729"/>
                </a:lnTo>
                <a:lnTo>
                  <a:pt x="139" y="725"/>
                </a:lnTo>
                <a:lnTo>
                  <a:pt x="144" y="721"/>
                </a:lnTo>
                <a:lnTo>
                  <a:pt x="180" y="692"/>
                </a:lnTo>
                <a:lnTo>
                  <a:pt x="210" y="662"/>
                </a:lnTo>
                <a:lnTo>
                  <a:pt x="240" y="623"/>
                </a:lnTo>
                <a:lnTo>
                  <a:pt x="266" y="581"/>
                </a:lnTo>
                <a:lnTo>
                  <a:pt x="288" y="535"/>
                </a:lnTo>
                <a:lnTo>
                  <a:pt x="305" y="487"/>
                </a:lnTo>
                <a:lnTo>
                  <a:pt x="320" y="437"/>
                </a:lnTo>
                <a:lnTo>
                  <a:pt x="330" y="386"/>
                </a:lnTo>
                <a:lnTo>
                  <a:pt x="338" y="335"/>
                </a:lnTo>
                <a:lnTo>
                  <a:pt x="343" y="284"/>
                </a:lnTo>
                <a:lnTo>
                  <a:pt x="347" y="221"/>
                </a:lnTo>
                <a:lnTo>
                  <a:pt x="347" y="204"/>
                </a:lnTo>
                <a:lnTo>
                  <a:pt x="350" y="166"/>
                </a:lnTo>
                <a:lnTo>
                  <a:pt x="356" y="132"/>
                </a:lnTo>
                <a:lnTo>
                  <a:pt x="367" y="103"/>
                </a:lnTo>
                <a:lnTo>
                  <a:pt x="381" y="80"/>
                </a:lnTo>
                <a:lnTo>
                  <a:pt x="400" y="59"/>
                </a:lnTo>
                <a:lnTo>
                  <a:pt x="423" y="43"/>
                </a:lnTo>
                <a:lnTo>
                  <a:pt x="451" y="31"/>
                </a:lnTo>
                <a:lnTo>
                  <a:pt x="482" y="24"/>
                </a:lnTo>
                <a:lnTo>
                  <a:pt x="517" y="18"/>
                </a:lnTo>
                <a:lnTo>
                  <a:pt x="549" y="16"/>
                </a:lnTo>
                <a:lnTo>
                  <a:pt x="695" y="5"/>
                </a:lnTo>
                <a:lnTo>
                  <a:pt x="843" y="0"/>
                </a:lnTo>
                <a:close/>
              </a:path>
            </a:pathLst>
          </a:custGeom>
          <a:pattFill prst="wdUpDiag">
            <a:fgClr>
              <a:srgbClr val="C8DB46"/>
            </a:fgClr>
            <a:bgClr>
              <a:srgbClr val="D0E546"/>
            </a:bgClr>
          </a:patt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2"/>
          <p:cNvSpPr>
            <a:spLocks/>
          </p:cNvSpPr>
          <p:nvPr userDrawn="1"/>
        </p:nvSpPr>
        <p:spPr bwMode="auto">
          <a:xfrm>
            <a:off x="1997569" y="2277247"/>
            <a:ext cx="2645155" cy="3149406"/>
          </a:xfrm>
          <a:custGeom>
            <a:avLst/>
            <a:gdLst>
              <a:gd name="T0" fmla="*/ 1498 w 1836"/>
              <a:gd name="T1" fmla="*/ 0 h 2186"/>
              <a:gd name="T2" fmla="*/ 1563 w 1836"/>
              <a:gd name="T3" fmla="*/ 1 h 2186"/>
              <a:gd name="T4" fmla="*/ 1614 w 1836"/>
              <a:gd name="T5" fmla="*/ 10 h 2186"/>
              <a:gd name="T6" fmla="*/ 1664 w 1836"/>
              <a:gd name="T7" fmla="*/ 34 h 2186"/>
              <a:gd name="T8" fmla="*/ 1697 w 1836"/>
              <a:gd name="T9" fmla="*/ 56 h 2186"/>
              <a:gd name="T10" fmla="*/ 1732 w 1836"/>
              <a:gd name="T11" fmla="*/ 81 h 2186"/>
              <a:gd name="T12" fmla="*/ 1785 w 1836"/>
              <a:gd name="T13" fmla="*/ 136 h 2186"/>
              <a:gd name="T14" fmla="*/ 1821 w 1836"/>
              <a:gd name="T15" fmla="*/ 202 h 2186"/>
              <a:gd name="T16" fmla="*/ 1836 w 1836"/>
              <a:gd name="T17" fmla="*/ 274 h 2186"/>
              <a:gd name="T18" fmla="*/ 1834 w 1836"/>
              <a:gd name="T19" fmla="*/ 1899 h 2186"/>
              <a:gd name="T20" fmla="*/ 1821 w 1836"/>
              <a:gd name="T21" fmla="*/ 1961 h 2186"/>
              <a:gd name="T22" fmla="*/ 1786 w 1836"/>
              <a:gd name="T23" fmla="*/ 2036 h 2186"/>
              <a:gd name="T24" fmla="*/ 1731 w 1836"/>
              <a:gd name="T25" fmla="*/ 2100 h 2186"/>
              <a:gd name="T26" fmla="*/ 1665 w 1836"/>
              <a:gd name="T27" fmla="*/ 2152 h 2186"/>
              <a:gd name="T28" fmla="*/ 1604 w 1836"/>
              <a:gd name="T29" fmla="*/ 2178 h 2186"/>
              <a:gd name="T30" fmla="*/ 1537 w 1836"/>
              <a:gd name="T31" fmla="*/ 2186 h 2186"/>
              <a:gd name="T32" fmla="*/ 338 w 1836"/>
              <a:gd name="T33" fmla="*/ 2186 h 2186"/>
              <a:gd name="T34" fmla="*/ 231 w 1836"/>
              <a:gd name="T35" fmla="*/ 2176 h 2186"/>
              <a:gd name="T36" fmla="*/ 177 w 1836"/>
              <a:gd name="T37" fmla="*/ 2157 h 2186"/>
              <a:gd name="T38" fmla="*/ 136 w 1836"/>
              <a:gd name="T39" fmla="*/ 2127 h 2186"/>
              <a:gd name="T40" fmla="*/ 75 w 1836"/>
              <a:gd name="T41" fmla="*/ 2070 h 2186"/>
              <a:gd name="T42" fmla="*/ 30 w 1836"/>
              <a:gd name="T43" fmla="*/ 2000 h 2186"/>
              <a:gd name="T44" fmla="*/ 6 w 1836"/>
              <a:gd name="T45" fmla="*/ 1920 h 2186"/>
              <a:gd name="T46" fmla="*/ 0 w 1836"/>
              <a:gd name="T47" fmla="*/ 1877 h 2186"/>
              <a:gd name="T48" fmla="*/ 4 w 1836"/>
              <a:gd name="T49" fmla="*/ 237 h 2186"/>
              <a:gd name="T50" fmla="*/ 30 w 1836"/>
              <a:gd name="T51" fmla="*/ 167 h 2186"/>
              <a:gd name="T52" fmla="*/ 76 w 1836"/>
              <a:gd name="T53" fmla="*/ 107 h 2186"/>
              <a:gd name="T54" fmla="*/ 133 w 1836"/>
              <a:gd name="T55" fmla="*/ 60 h 2186"/>
              <a:gd name="T56" fmla="*/ 144 w 1836"/>
              <a:gd name="T57" fmla="*/ 52 h 2186"/>
              <a:gd name="T58" fmla="*/ 207 w 1836"/>
              <a:gd name="T59" fmla="*/ 17 h 2186"/>
              <a:gd name="T60" fmla="*/ 271 w 1836"/>
              <a:gd name="T61" fmla="*/ 3 h 2186"/>
              <a:gd name="T62" fmla="*/ 345 w 1836"/>
              <a:gd name="T63" fmla="*/ 0 h 2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36" h="2186">
                <a:moveTo>
                  <a:pt x="345" y="0"/>
                </a:moveTo>
                <a:lnTo>
                  <a:pt x="1498" y="0"/>
                </a:lnTo>
                <a:lnTo>
                  <a:pt x="1533" y="0"/>
                </a:lnTo>
                <a:lnTo>
                  <a:pt x="1563" y="1"/>
                </a:lnTo>
                <a:lnTo>
                  <a:pt x="1590" y="5"/>
                </a:lnTo>
                <a:lnTo>
                  <a:pt x="1614" y="10"/>
                </a:lnTo>
                <a:lnTo>
                  <a:pt x="1639" y="21"/>
                </a:lnTo>
                <a:lnTo>
                  <a:pt x="1664" y="34"/>
                </a:lnTo>
                <a:lnTo>
                  <a:pt x="1692" y="52"/>
                </a:lnTo>
                <a:lnTo>
                  <a:pt x="1697" y="56"/>
                </a:lnTo>
                <a:lnTo>
                  <a:pt x="1703" y="60"/>
                </a:lnTo>
                <a:lnTo>
                  <a:pt x="1732" y="81"/>
                </a:lnTo>
                <a:lnTo>
                  <a:pt x="1760" y="107"/>
                </a:lnTo>
                <a:lnTo>
                  <a:pt x="1785" y="136"/>
                </a:lnTo>
                <a:lnTo>
                  <a:pt x="1806" y="167"/>
                </a:lnTo>
                <a:lnTo>
                  <a:pt x="1821" y="202"/>
                </a:lnTo>
                <a:lnTo>
                  <a:pt x="1832" y="237"/>
                </a:lnTo>
                <a:lnTo>
                  <a:pt x="1836" y="274"/>
                </a:lnTo>
                <a:lnTo>
                  <a:pt x="1836" y="1877"/>
                </a:lnTo>
                <a:lnTo>
                  <a:pt x="1834" y="1899"/>
                </a:lnTo>
                <a:lnTo>
                  <a:pt x="1830" y="1920"/>
                </a:lnTo>
                <a:lnTo>
                  <a:pt x="1821" y="1961"/>
                </a:lnTo>
                <a:lnTo>
                  <a:pt x="1806" y="2000"/>
                </a:lnTo>
                <a:lnTo>
                  <a:pt x="1786" y="2036"/>
                </a:lnTo>
                <a:lnTo>
                  <a:pt x="1761" y="2070"/>
                </a:lnTo>
                <a:lnTo>
                  <a:pt x="1731" y="2100"/>
                </a:lnTo>
                <a:lnTo>
                  <a:pt x="1700" y="2127"/>
                </a:lnTo>
                <a:lnTo>
                  <a:pt x="1665" y="2152"/>
                </a:lnTo>
                <a:lnTo>
                  <a:pt x="1635" y="2168"/>
                </a:lnTo>
                <a:lnTo>
                  <a:pt x="1604" y="2178"/>
                </a:lnTo>
                <a:lnTo>
                  <a:pt x="1571" y="2183"/>
                </a:lnTo>
                <a:lnTo>
                  <a:pt x="1537" y="2186"/>
                </a:lnTo>
                <a:lnTo>
                  <a:pt x="1502" y="2186"/>
                </a:lnTo>
                <a:lnTo>
                  <a:pt x="338" y="2186"/>
                </a:lnTo>
                <a:lnTo>
                  <a:pt x="282" y="2183"/>
                </a:lnTo>
                <a:lnTo>
                  <a:pt x="231" y="2176"/>
                </a:lnTo>
                <a:lnTo>
                  <a:pt x="185" y="2163"/>
                </a:lnTo>
                <a:lnTo>
                  <a:pt x="177" y="2157"/>
                </a:lnTo>
                <a:lnTo>
                  <a:pt x="171" y="2152"/>
                </a:lnTo>
                <a:lnTo>
                  <a:pt x="136" y="2127"/>
                </a:lnTo>
                <a:lnTo>
                  <a:pt x="105" y="2100"/>
                </a:lnTo>
                <a:lnTo>
                  <a:pt x="75" y="2070"/>
                </a:lnTo>
                <a:lnTo>
                  <a:pt x="50" y="2036"/>
                </a:lnTo>
                <a:lnTo>
                  <a:pt x="30" y="2000"/>
                </a:lnTo>
                <a:lnTo>
                  <a:pt x="15" y="1961"/>
                </a:lnTo>
                <a:lnTo>
                  <a:pt x="6" y="1920"/>
                </a:lnTo>
                <a:lnTo>
                  <a:pt x="2" y="1899"/>
                </a:lnTo>
                <a:lnTo>
                  <a:pt x="0" y="1877"/>
                </a:lnTo>
                <a:lnTo>
                  <a:pt x="0" y="274"/>
                </a:lnTo>
                <a:lnTo>
                  <a:pt x="4" y="237"/>
                </a:lnTo>
                <a:lnTo>
                  <a:pt x="15" y="202"/>
                </a:lnTo>
                <a:lnTo>
                  <a:pt x="30" y="167"/>
                </a:lnTo>
                <a:lnTo>
                  <a:pt x="51" y="136"/>
                </a:lnTo>
                <a:lnTo>
                  <a:pt x="76" y="107"/>
                </a:lnTo>
                <a:lnTo>
                  <a:pt x="104" y="81"/>
                </a:lnTo>
                <a:lnTo>
                  <a:pt x="133" y="60"/>
                </a:lnTo>
                <a:lnTo>
                  <a:pt x="139" y="56"/>
                </a:lnTo>
                <a:lnTo>
                  <a:pt x="144" y="52"/>
                </a:lnTo>
                <a:lnTo>
                  <a:pt x="176" y="31"/>
                </a:lnTo>
                <a:lnTo>
                  <a:pt x="207" y="17"/>
                </a:lnTo>
                <a:lnTo>
                  <a:pt x="239" y="8"/>
                </a:lnTo>
                <a:lnTo>
                  <a:pt x="271" y="3"/>
                </a:lnTo>
                <a:lnTo>
                  <a:pt x="307" y="0"/>
                </a:lnTo>
                <a:lnTo>
                  <a:pt x="345"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3"/>
          <p:cNvSpPr>
            <a:spLocks/>
          </p:cNvSpPr>
          <p:nvPr userDrawn="1"/>
        </p:nvSpPr>
        <p:spPr bwMode="auto">
          <a:xfrm>
            <a:off x="2068165" y="2344960"/>
            <a:ext cx="2503965" cy="3013978"/>
          </a:xfrm>
          <a:custGeom>
            <a:avLst/>
            <a:gdLst>
              <a:gd name="T0" fmla="*/ 1449 w 1738"/>
              <a:gd name="T1" fmla="*/ 0 h 2092"/>
              <a:gd name="T2" fmla="*/ 1504 w 1738"/>
              <a:gd name="T3" fmla="*/ 1 h 2092"/>
              <a:gd name="T4" fmla="*/ 1548 w 1738"/>
              <a:gd name="T5" fmla="*/ 9 h 2092"/>
              <a:gd name="T6" fmla="*/ 1592 w 1738"/>
              <a:gd name="T7" fmla="*/ 29 h 2092"/>
              <a:gd name="T8" fmla="*/ 1619 w 1738"/>
              <a:gd name="T9" fmla="*/ 47 h 2092"/>
              <a:gd name="T10" fmla="*/ 1622 w 1738"/>
              <a:gd name="T11" fmla="*/ 48 h 2092"/>
              <a:gd name="T12" fmla="*/ 1656 w 1738"/>
              <a:gd name="T13" fmla="*/ 73 h 2092"/>
              <a:gd name="T14" fmla="*/ 1704 w 1738"/>
              <a:gd name="T15" fmla="*/ 128 h 2092"/>
              <a:gd name="T16" fmla="*/ 1734 w 1738"/>
              <a:gd name="T17" fmla="*/ 192 h 2092"/>
              <a:gd name="T18" fmla="*/ 1738 w 1738"/>
              <a:gd name="T19" fmla="*/ 1830 h 2092"/>
              <a:gd name="T20" fmla="*/ 1734 w 1738"/>
              <a:gd name="T21" fmla="*/ 1864 h 2092"/>
              <a:gd name="T22" fmla="*/ 1726 w 1738"/>
              <a:gd name="T23" fmla="*/ 1902 h 2092"/>
              <a:gd name="T24" fmla="*/ 1694 w 1738"/>
              <a:gd name="T25" fmla="*/ 1966 h 2092"/>
              <a:gd name="T26" fmla="*/ 1647 w 1738"/>
              <a:gd name="T27" fmla="*/ 2020 h 2092"/>
              <a:gd name="T28" fmla="*/ 1590 w 1738"/>
              <a:gd name="T29" fmla="*/ 2064 h 2092"/>
              <a:gd name="T30" fmla="*/ 1538 w 1738"/>
              <a:gd name="T31" fmla="*/ 2085 h 2092"/>
              <a:gd name="T32" fmla="*/ 1482 w 1738"/>
              <a:gd name="T33" fmla="*/ 2091 h 2092"/>
              <a:gd name="T34" fmla="*/ 289 w 1738"/>
              <a:gd name="T35" fmla="*/ 2092 h 2092"/>
              <a:gd name="T36" fmla="*/ 201 w 1738"/>
              <a:gd name="T37" fmla="*/ 2083 h 2092"/>
              <a:gd name="T38" fmla="*/ 148 w 1738"/>
              <a:gd name="T39" fmla="*/ 2064 h 2092"/>
              <a:gd name="T40" fmla="*/ 91 w 1738"/>
              <a:gd name="T41" fmla="*/ 2020 h 2092"/>
              <a:gd name="T42" fmla="*/ 44 w 1738"/>
              <a:gd name="T43" fmla="*/ 1965 h 2092"/>
              <a:gd name="T44" fmla="*/ 12 w 1738"/>
              <a:gd name="T45" fmla="*/ 1901 h 2092"/>
              <a:gd name="T46" fmla="*/ 4 w 1738"/>
              <a:gd name="T47" fmla="*/ 1864 h 2092"/>
              <a:gd name="T48" fmla="*/ 0 w 1738"/>
              <a:gd name="T49" fmla="*/ 1830 h 2092"/>
              <a:gd name="T50" fmla="*/ 4 w 1738"/>
              <a:gd name="T51" fmla="*/ 192 h 2092"/>
              <a:gd name="T52" fmla="*/ 34 w 1738"/>
              <a:gd name="T53" fmla="*/ 128 h 2092"/>
              <a:gd name="T54" fmla="*/ 82 w 1738"/>
              <a:gd name="T55" fmla="*/ 73 h 2092"/>
              <a:gd name="T56" fmla="*/ 116 w 1738"/>
              <a:gd name="T57" fmla="*/ 48 h 2092"/>
              <a:gd name="T58" fmla="*/ 119 w 1738"/>
              <a:gd name="T59" fmla="*/ 47 h 2092"/>
              <a:gd name="T60" fmla="*/ 150 w 1738"/>
              <a:gd name="T61" fmla="*/ 26 h 2092"/>
              <a:gd name="T62" fmla="*/ 204 w 1738"/>
              <a:gd name="T63" fmla="*/ 7 h 2092"/>
              <a:gd name="T64" fmla="*/ 263 w 1738"/>
              <a:gd name="T65" fmla="*/ 1 h 2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38" h="2092">
                <a:moveTo>
                  <a:pt x="296" y="0"/>
                </a:moveTo>
                <a:lnTo>
                  <a:pt x="1449" y="0"/>
                </a:lnTo>
                <a:lnTo>
                  <a:pt x="1479" y="1"/>
                </a:lnTo>
                <a:lnTo>
                  <a:pt x="1504" y="1"/>
                </a:lnTo>
                <a:lnTo>
                  <a:pt x="1527" y="4"/>
                </a:lnTo>
                <a:lnTo>
                  <a:pt x="1548" y="9"/>
                </a:lnTo>
                <a:lnTo>
                  <a:pt x="1569" y="17"/>
                </a:lnTo>
                <a:lnTo>
                  <a:pt x="1592" y="29"/>
                </a:lnTo>
                <a:lnTo>
                  <a:pt x="1615" y="45"/>
                </a:lnTo>
                <a:lnTo>
                  <a:pt x="1619" y="47"/>
                </a:lnTo>
                <a:lnTo>
                  <a:pt x="1620" y="48"/>
                </a:lnTo>
                <a:lnTo>
                  <a:pt x="1622" y="48"/>
                </a:lnTo>
                <a:lnTo>
                  <a:pt x="1628" y="54"/>
                </a:lnTo>
                <a:lnTo>
                  <a:pt x="1656" y="73"/>
                </a:lnTo>
                <a:lnTo>
                  <a:pt x="1682" y="98"/>
                </a:lnTo>
                <a:lnTo>
                  <a:pt x="1704" y="128"/>
                </a:lnTo>
                <a:lnTo>
                  <a:pt x="1723" y="160"/>
                </a:lnTo>
                <a:lnTo>
                  <a:pt x="1734" y="192"/>
                </a:lnTo>
                <a:lnTo>
                  <a:pt x="1738" y="227"/>
                </a:lnTo>
                <a:lnTo>
                  <a:pt x="1738" y="1830"/>
                </a:lnTo>
                <a:lnTo>
                  <a:pt x="1734" y="1863"/>
                </a:lnTo>
                <a:lnTo>
                  <a:pt x="1734" y="1864"/>
                </a:lnTo>
                <a:lnTo>
                  <a:pt x="1734" y="1867"/>
                </a:lnTo>
                <a:lnTo>
                  <a:pt x="1726" y="1902"/>
                </a:lnTo>
                <a:lnTo>
                  <a:pt x="1712" y="1935"/>
                </a:lnTo>
                <a:lnTo>
                  <a:pt x="1694" y="1966"/>
                </a:lnTo>
                <a:lnTo>
                  <a:pt x="1671" y="1994"/>
                </a:lnTo>
                <a:lnTo>
                  <a:pt x="1647" y="2020"/>
                </a:lnTo>
                <a:lnTo>
                  <a:pt x="1619" y="2044"/>
                </a:lnTo>
                <a:lnTo>
                  <a:pt x="1590" y="2064"/>
                </a:lnTo>
                <a:lnTo>
                  <a:pt x="1565" y="2078"/>
                </a:lnTo>
                <a:lnTo>
                  <a:pt x="1538" y="2085"/>
                </a:lnTo>
                <a:lnTo>
                  <a:pt x="1510" y="2089"/>
                </a:lnTo>
                <a:lnTo>
                  <a:pt x="1482" y="2091"/>
                </a:lnTo>
                <a:lnTo>
                  <a:pt x="1453" y="2092"/>
                </a:lnTo>
                <a:lnTo>
                  <a:pt x="289" y="2092"/>
                </a:lnTo>
                <a:lnTo>
                  <a:pt x="245" y="2089"/>
                </a:lnTo>
                <a:lnTo>
                  <a:pt x="201" y="2083"/>
                </a:lnTo>
                <a:lnTo>
                  <a:pt x="158" y="2072"/>
                </a:lnTo>
                <a:lnTo>
                  <a:pt x="148" y="2064"/>
                </a:lnTo>
                <a:lnTo>
                  <a:pt x="119" y="2044"/>
                </a:lnTo>
                <a:lnTo>
                  <a:pt x="91" y="2020"/>
                </a:lnTo>
                <a:lnTo>
                  <a:pt x="67" y="1994"/>
                </a:lnTo>
                <a:lnTo>
                  <a:pt x="44" y="1965"/>
                </a:lnTo>
                <a:lnTo>
                  <a:pt x="26" y="1934"/>
                </a:lnTo>
                <a:lnTo>
                  <a:pt x="12" y="1901"/>
                </a:lnTo>
                <a:lnTo>
                  <a:pt x="4" y="1867"/>
                </a:lnTo>
                <a:lnTo>
                  <a:pt x="4" y="1864"/>
                </a:lnTo>
                <a:lnTo>
                  <a:pt x="4" y="1863"/>
                </a:lnTo>
                <a:lnTo>
                  <a:pt x="0" y="1830"/>
                </a:lnTo>
                <a:lnTo>
                  <a:pt x="0" y="227"/>
                </a:lnTo>
                <a:lnTo>
                  <a:pt x="4" y="192"/>
                </a:lnTo>
                <a:lnTo>
                  <a:pt x="15" y="160"/>
                </a:lnTo>
                <a:lnTo>
                  <a:pt x="34" y="128"/>
                </a:lnTo>
                <a:lnTo>
                  <a:pt x="56" y="98"/>
                </a:lnTo>
                <a:lnTo>
                  <a:pt x="82" y="73"/>
                </a:lnTo>
                <a:lnTo>
                  <a:pt x="110" y="54"/>
                </a:lnTo>
                <a:lnTo>
                  <a:pt x="116" y="48"/>
                </a:lnTo>
                <a:lnTo>
                  <a:pt x="118" y="48"/>
                </a:lnTo>
                <a:lnTo>
                  <a:pt x="119" y="47"/>
                </a:lnTo>
                <a:lnTo>
                  <a:pt x="123" y="45"/>
                </a:lnTo>
                <a:lnTo>
                  <a:pt x="150" y="26"/>
                </a:lnTo>
                <a:lnTo>
                  <a:pt x="178" y="14"/>
                </a:lnTo>
                <a:lnTo>
                  <a:pt x="204" y="7"/>
                </a:lnTo>
                <a:lnTo>
                  <a:pt x="233" y="3"/>
                </a:lnTo>
                <a:lnTo>
                  <a:pt x="263" y="1"/>
                </a:lnTo>
                <a:lnTo>
                  <a:pt x="29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Picture Placeholder 4"/>
          <p:cNvSpPr>
            <a:spLocks noGrp="1"/>
          </p:cNvSpPr>
          <p:nvPr>
            <p:ph type="pic" sz="quarter" idx="22"/>
          </p:nvPr>
        </p:nvSpPr>
        <p:spPr>
          <a:xfrm>
            <a:off x="2144522" y="2424200"/>
            <a:ext cx="2350008" cy="2852928"/>
          </a:xfrm>
          <a:prstGeom prst="roundRect">
            <a:avLst>
              <a:gd name="adj" fmla="val 12344"/>
            </a:avLst>
          </a:prstGeom>
          <a:solidFill>
            <a:schemeClr val="tx1"/>
          </a:solidFill>
        </p:spPr>
      </p:sp>
      <p:grpSp>
        <p:nvGrpSpPr>
          <p:cNvPr id="63" name="Group 62"/>
          <p:cNvGrpSpPr/>
          <p:nvPr userDrawn="1"/>
        </p:nvGrpSpPr>
        <p:grpSpPr>
          <a:xfrm>
            <a:off x="0" y="6766560"/>
            <a:ext cx="12192000" cy="91440"/>
            <a:chOff x="0" y="4480421"/>
            <a:chExt cx="12192000" cy="91440"/>
          </a:xfrm>
        </p:grpSpPr>
        <p:sp>
          <p:nvSpPr>
            <p:cNvPr id="64" name="Rectangle 6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475595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iPad black">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grpSp>
        <p:nvGrpSpPr>
          <p:cNvPr id="17" name="Group 16"/>
          <p:cNvGrpSpPr/>
          <p:nvPr userDrawn="1"/>
        </p:nvGrpSpPr>
        <p:grpSpPr>
          <a:xfrm>
            <a:off x="1743159" y="1778377"/>
            <a:ext cx="3136689" cy="4080933"/>
            <a:chOff x="14427200" y="12090400"/>
            <a:chExt cx="15590475" cy="20283713"/>
          </a:xfrm>
        </p:grpSpPr>
        <p:sp>
          <p:nvSpPr>
            <p:cNvPr id="24" name="Shape 6"/>
            <p:cNvSpPr/>
            <p:nvPr userDrawn="1"/>
          </p:nvSpPr>
          <p:spPr>
            <a:xfrm>
              <a:off x="14427200" y="12090400"/>
              <a:ext cx="15590475" cy="20283713"/>
            </a:xfrm>
            <a:custGeom>
              <a:avLst/>
              <a:gdLst/>
              <a:ahLst/>
              <a:cxnLst>
                <a:cxn ang="0">
                  <a:pos x="wd2" y="hd2"/>
                </a:cxn>
                <a:cxn ang="5400000">
                  <a:pos x="wd2" y="hd2"/>
                </a:cxn>
                <a:cxn ang="10800000">
                  <a:pos x="wd2" y="hd2"/>
                </a:cxn>
                <a:cxn ang="16200000">
                  <a:pos x="wd2" y="hd2"/>
                </a:cxn>
              </a:cxnLst>
              <a:rect l="0" t="0" r="r" b="b"/>
              <a:pathLst>
                <a:path w="21600" h="21600" extrusionOk="0">
                  <a:moveTo>
                    <a:pt x="19337" y="19571"/>
                  </a:moveTo>
                  <a:lnTo>
                    <a:pt x="2263" y="19571"/>
                  </a:lnTo>
                  <a:lnTo>
                    <a:pt x="2263" y="2006"/>
                  </a:lnTo>
                  <a:lnTo>
                    <a:pt x="19337" y="2006"/>
                  </a:lnTo>
                  <a:cubicBezTo>
                    <a:pt x="19337" y="2006"/>
                    <a:pt x="19337" y="19571"/>
                    <a:pt x="19337" y="19571"/>
                  </a:cubicBezTo>
                  <a:close/>
                  <a:moveTo>
                    <a:pt x="20539" y="0"/>
                  </a:moveTo>
                  <a:lnTo>
                    <a:pt x="1061" y="0"/>
                  </a:lnTo>
                  <a:cubicBezTo>
                    <a:pt x="476" y="0"/>
                    <a:pt x="0" y="366"/>
                    <a:pt x="0" y="815"/>
                  </a:cubicBezTo>
                  <a:lnTo>
                    <a:pt x="0" y="20785"/>
                  </a:lnTo>
                  <a:cubicBezTo>
                    <a:pt x="0" y="21234"/>
                    <a:pt x="476" y="21600"/>
                    <a:pt x="1061" y="21600"/>
                  </a:cubicBezTo>
                  <a:lnTo>
                    <a:pt x="20539" y="21600"/>
                  </a:lnTo>
                  <a:cubicBezTo>
                    <a:pt x="21124" y="21600"/>
                    <a:pt x="21600" y="21234"/>
                    <a:pt x="21600" y="20785"/>
                  </a:cubicBezTo>
                  <a:lnTo>
                    <a:pt x="21600" y="815"/>
                  </a:lnTo>
                  <a:cubicBezTo>
                    <a:pt x="21600" y="366"/>
                    <a:pt x="21124" y="0"/>
                    <a:pt x="20539" y="0"/>
                  </a:cubicBezTo>
                  <a:close/>
                </a:path>
              </a:pathLst>
            </a:custGeom>
            <a:solidFill>
              <a:schemeClr val="tx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5" name="Shape 7"/>
            <p:cNvSpPr/>
            <p:nvPr/>
          </p:nvSpPr>
          <p:spPr>
            <a:xfrm>
              <a:off x="14478000" y="12141200"/>
              <a:ext cx="15480431" cy="20173667"/>
            </a:xfrm>
            <a:custGeom>
              <a:avLst/>
              <a:gdLst/>
              <a:ahLst/>
              <a:cxnLst>
                <a:cxn ang="0">
                  <a:pos x="wd2" y="hd2"/>
                </a:cxn>
                <a:cxn ang="5400000">
                  <a:pos x="wd2" y="hd2"/>
                </a:cxn>
                <a:cxn ang="10800000">
                  <a:pos x="wd2" y="hd2"/>
                </a:cxn>
                <a:cxn ang="16200000">
                  <a:pos x="wd2" y="hd2"/>
                </a:cxn>
              </a:cxnLst>
              <a:rect l="0" t="0" r="r" b="b"/>
              <a:pathLst>
                <a:path w="21600" h="21600" extrusionOk="0">
                  <a:moveTo>
                    <a:pt x="2126" y="19678"/>
                  </a:moveTo>
                  <a:lnTo>
                    <a:pt x="19474" y="19678"/>
                  </a:lnTo>
                  <a:lnTo>
                    <a:pt x="19474" y="1900"/>
                  </a:lnTo>
                  <a:lnTo>
                    <a:pt x="2126" y="1900"/>
                  </a:lnTo>
                  <a:cubicBezTo>
                    <a:pt x="2126" y="1900"/>
                    <a:pt x="2126" y="19678"/>
                    <a:pt x="2126" y="19678"/>
                  </a:cubicBezTo>
                  <a:close/>
                  <a:moveTo>
                    <a:pt x="991" y="21600"/>
                  </a:moveTo>
                  <a:cubicBezTo>
                    <a:pt x="445" y="21600"/>
                    <a:pt x="0" y="21259"/>
                    <a:pt x="0" y="20839"/>
                  </a:cubicBezTo>
                  <a:lnTo>
                    <a:pt x="0" y="761"/>
                  </a:lnTo>
                  <a:cubicBezTo>
                    <a:pt x="0" y="341"/>
                    <a:pt x="445" y="0"/>
                    <a:pt x="991" y="0"/>
                  </a:cubicBezTo>
                  <a:lnTo>
                    <a:pt x="20609" y="0"/>
                  </a:lnTo>
                  <a:cubicBezTo>
                    <a:pt x="21155" y="0"/>
                    <a:pt x="21600" y="341"/>
                    <a:pt x="21600" y="761"/>
                  </a:cubicBezTo>
                  <a:lnTo>
                    <a:pt x="21600" y="20839"/>
                  </a:lnTo>
                  <a:cubicBezTo>
                    <a:pt x="21600" y="21259"/>
                    <a:pt x="21155" y="21600"/>
                    <a:pt x="20609" y="21600"/>
                  </a:cubicBezTo>
                  <a:cubicBezTo>
                    <a:pt x="20609" y="21600"/>
                    <a:pt x="991" y="21600"/>
                    <a:pt x="991" y="21600"/>
                  </a:cubicBezTo>
                  <a:close/>
                </a:path>
              </a:pathLst>
            </a:custGeom>
            <a:solidFill>
              <a:srgbClr val="FDFD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6" name="Shape 8"/>
            <p:cNvSpPr/>
            <p:nvPr userDrawn="1"/>
          </p:nvSpPr>
          <p:spPr>
            <a:xfrm>
              <a:off x="14528800" y="12192000"/>
              <a:ext cx="15384020" cy="20077254"/>
            </a:xfrm>
            <a:custGeom>
              <a:avLst/>
              <a:gdLst/>
              <a:ahLst/>
              <a:cxnLst>
                <a:cxn ang="0">
                  <a:pos x="wd2" y="hd2"/>
                </a:cxn>
                <a:cxn ang="5400000">
                  <a:pos x="wd2" y="hd2"/>
                </a:cxn>
                <a:cxn ang="10800000">
                  <a:pos x="wd2" y="hd2"/>
                </a:cxn>
                <a:cxn ang="16200000">
                  <a:pos x="wd2" y="hd2"/>
                </a:cxn>
              </a:cxnLst>
              <a:rect l="0" t="0" r="r" b="b"/>
              <a:pathLst>
                <a:path w="21600" h="21600" extrusionOk="0">
                  <a:moveTo>
                    <a:pt x="19451" y="19661"/>
                  </a:moveTo>
                  <a:lnTo>
                    <a:pt x="2149" y="19661"/>
                  </a:lnTo>
                  <a:lnTo>
                    <a:pt x="2149" y="1916"/>
                  </a:lnTo>
                  <a:lnTo>
                    <a:pt x="19451" y="1916"/>
                  </a:lnTo>
                  <a:cubicBezTo>
                    <a:pt x="19451" y="1916"/>
                    <a:pt x="19451" y="19661"/>
                    <a:pt x="19451" y="19661"/>
                  </a:cubicBezTo>
                  <a:close/>
                  <a:moveTo>
                    <a:pt x="20670" y="0"/>
                  </a:moveTo>
                  <a:lnTo>
                    <a:pt x="930" y="0"/>
                  </a:lnTo>
                  <a:cubicBezTo>
                    <a:pt x="419" y="0"/>
                    <a:pt x="0" y="321"/>
                    <a:pt x="0" y="712"/>
                  </a:cubicBezTo>
                  <a:lnTo>
                    <a:pt x="0" y="20888"/>
                  </a:lnTo>
                  <a:cubicBezTo>
                    <a:pt x="0" y="21279"/>
                    <a:pt x="419" y="21600"/>
                    <a:pt x="930" y="21600"/>
                  </a:cubicBezTo>
                  <a:lnTo>
                    <a:pt x="20670" y="21600"/>
                  </a:lnTo>
                  <a:cubicBezTo>
                    <a:pt x="21182" y="21600"/>
                    <a:pt x="21600" y="21279"/>
                    <a:pt x="21600" y="20888"/>
                  </a:cubicBezTo>
                  <a:lnTo>
                    <a:pt x="21600" y="712"/>
                  </a:lnTo>
                  <a:cubicBezTo>
                    <a:pt x="21600" y="321"/>
                    <a:pt x="21182" y="0"/>
                    <a:pt x="20670" y="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9"/>
            <p:cNvSpPr/>
            <p:nvPr/>
          </p:nvSpPr>
          <p:spPr>
            <a:xfrm>
              <a:off x="14516100" y="12179300"/>
              <a:ext cx="15411091" cy="20104336"/>
            </a:xfrm>
            <a:custGeom>
              <a:avLst/>
              <a:gdLst/>
              <a:ahLst/>
              <a:cxnLst>
                <a:cxn ang="0">
                  <a:pos x="wd2" y="hd2"/>
                </a:cxn>
                <a:cxn ang="5400000">
                  <a:pos x="wd2" y="hd2"/>
                </a:cxn>
                <a:cxn ang="10800000">
                  <a:pos x="wd2" y="hd2"/>
                </a:cxn>
                <a:cxn ang="16200000">
                  <a:pos x="wd2" y="hd2"/>
                </a:cxn>
              </a:cxnLst>
              <a:rect l="0" t="0" r="r" b="b"/>
              <a:pathLst>
                <a:path w="21600" h="21600" extrusionOk="0">
                  <a:moveTo>
                    <a:pt x="947" y="29"/>
                  </a:moveTo>
                  <a:cubicBezTo>
                    <a:pt x="446" y="29"/>
                    <a:pt x="38" y="342"/>
                    <a:pt x="38" y="726"/>
                  </a:cubicBezTo>
                  <a:lnTo>
                    <a:pt x="38" y="20874"/>
                  </a:lnTo>
                  <a:cubicBezTo>
                    <a:pt x="38" y="21258"/>
                    <a:pt x="446" y="21571"/>
                    <a:pt x="947" y="21571"/>
                  </a:cubicBezTo>
                  <a:lnTo>
                    <a:pt x="20653" y="21571"/>
                  </a:lnTo>
                  <a:cubicBezTo>
                    <a:pt x="21154" y="21571"/>
                    <a:pt x="21562" y="21258"/>
                    <a:pt x="21562" y="20874"/>
                  </a:cubicBezTo>
                  <a:lnTo>
                    <a:pt x="21562" y="726"/>
                  </a:lnTo>
                  <a:cubicBezTo>
                    <a:pt x="21562" y="342"/>
                    <a:pt x="21154" y="29"/>
                    <a:pt x="20653" y="29"/>
                  </a:cubicBezTo>
                  <a:cubicBezTo>
                    <a:pt x="20653" y="29"/>
                    <a:pt x="947" y="29"/>
                    <a:pt x="947" y="29"/>
                  </a:cubicBezTo>
                  <a:close/>
                  <a:moveTo>
                    <a:pt x="20653" y="21600"/>
                  </a:moveTo>
                  <a:lnTo>
                    <a:pt x="947" y="21600"/>
                  </a:lnTo>
                  <a:cubicBezTo>
                    <a:pt x="425" y="21600"/>
                    <a:pt x="0" y="21274"/>
                    <a:pt x="0" y="20874"/>
                  </a:cubicBezTo>
                  <a:lnTo>
                    <a:pt x="0" y="726"/>
                  </a:lnTo>
                  <a:cubicBezTo>
                    <a:pt x="0" y="326"/>
                    <a:pt x="425" y="0"/>
                    <a:pt x="947" y="0"/>
                  </a:cubicBezTo>
                  <a:lnTo>
                    <a:pt x="20653" y="0"/>
                  </a:lnTo>
                  <a:cubicBezTo>
                    <a:pt x="21175" y="0"/>
                    <a:pt x="21600" y="326"/>
                    <a:pt x="21600" y="726"/>
                  </a:cubicBezTo>
                  <a:lnTo>
                    <a:pt x="21600" y="20874"/>
                  </a:lnTo>
                  <a:cubicBezTo>
                    <a:pt x="21600" y="21274"/>
                    <a:pt x="21175" y="21600"/>
                    <a:pt x="20653" y="21600"/>
                  </a:cubicBezTo>
                  <a:close/>
                </a:path>
              </a:pathLst>
            </a:custGeom>
            <a:solidFill>
              <a:srgbClr val="B5B5B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10"/>
            <p:cNvSpPr/>
            <p:nvPr/>
          </p:nvSpPr>
          <p:spPr>
            <a:xfrm>
              <a:off x="17602200" y="12090400"/>
              <a:ext cx="9555755" cy="897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D1D2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11"/>
            <p:cNvSpPr/>
            <p:nvPr/>
          </p:nvSpPr>
          <p:spPr>
            <a:xfrm>
              <a:off x="16065500" y="13970000"/>
              <a:ext cx="12323458" cy="4037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Freeform 30"/>
            <p:cNvSpPr/>
            <p:nvPr/>
          </p:nvSpPr>
          <p:spPr>
            <a:xfrm>
              <a:off x="16254428" y="14061787"/>
              <a:ext cx="11950874" cy="215371"/>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29"/>
            <p:cNvSpPr/>
            <p:nvPr/>
          </p:nvSpPr>
          <p:spPr>
            <a:xfrm>
              <a:off x="21729700" y="30861000"/>
              <a:ext cx="989640" cy="989643"/>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2" y="1036"/>
                    <a:pt x="20564" y="5408"/>
                    <a:pt x="20564" y="10800"/>
                  </a:cubicBezTo>
                  <a:cubicBezTo>
                    <a:pt x="20564" y="16193"/>
                    <a:pt x="16192"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gradFill>
              <a:gsLst>
                <a:gs pos="46000">
                  <a:schemeClr val="accent4">
                    <a:lumMod val="60000"/>
                    <a:lumOff val="40000"/>
                  </a:schemeClr>
                </a:gs>
                <a:gs pos="0">
                  <a:schemeClr val="bg2">
                    <a:lumMod val="75000"/>
                  </a:schemeClr>
                </a:gs>
                <a:gs pos="90000">
                  <a:schemeClr val="bg2"/>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30"/>
            <p:cNvSpPr/>
            <p:nvPr/>
          </p:nvSpPr>
          <p:spPr>
            <a:xfrm>
              <a:off x="21767800" y="30861000"/>
              <a:ext cx="809638" cy="321949"/>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7" y="6227"/>
                    <a:pt x="20296" y="11195"/>
                  </a:cubicBezTo>
                  <a:lnTo>
                    <a:pt x="21600" y="9940"/>
                  </a:lnTo>
                  <a:cubicBezTo>
                    <a:pt x="19205" y="3808"/>
                    <a:pt x="15871" y="0"/>
                    <a:pt x="12183" y="0"/>
                  </a:cubicBezTo>
                  <a:cubicBezTo>
                    <a:pt x="6697" y="0"/>
                    <a:pt x="1993" y="8418"/>
                    <a:pt x="0" y="20398"/>
                  </a:cubicBezTo>
                  <a:cubicBezTo>
                    <a:pt x="0" y="20398"/>
                    <a:pt x="1173" y="21600"/>
                    <a:pt x="1173" y="21600"/>
                  </a:cubicBezTo>
                  <a:close/>
                </a:path>
              </a:pathLst>
            </a:custGeom>
            <a:gradFill>
              <a:gsLst>
                <a:gs pos="0">
                  <a:schemeClr val="bg2"/>
                </a:gs>
                <a:gs pos="100000">
                  <a:schemeClr val="accent4">
                    <a:lumMod val="60000"/>
                    <a:lumOff val="40000"/>
                  </a:schemeClr>
                </a:gs>
              </a:gsLst>
              <a:lin ang="2071867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31"/>
            <p:cNvSpPr/>
            <p:nvPr/>
          </p:nvSpPr>
          <p:spPr>
            <a:xfrm>
              <a:off x="21996400" y="12992100"/>
              <a:ext cx="272244" cy="2721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32"/>
            <p:cNvSpPr/>
            <p:nvPr/>
          </p:nvSpPr>
          <p:spPr>
            <a:xfrm>
              <a:off x="22110700" y="13106400"/>
              <a:ext cx="66933" cy="669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33"/>
            <p:cNvSpPr/>
            <p:nvPr/>
          </p:nvSpPr>
          <p:spPr>
            <a:xfrm>
              <a:off x="21704300" y="13068300"/>
              <a:ext cx="132873" cy="132874"/>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39" name="Picture Placeholder 4"/>
          <p:cNvSpPr>
            <a:spLocks noGrp="1"/>
          </p:cNvSpPr>
          <p:nvPr>
            <p:ph type="pic" sz="quarter" idx="22"/>
          </p:nvPr>
        </p:nvSpPr>
        <p:spPr>
          <a:xfrm>
            <a:off x="2071808" y="2236803"/>
            <a:ext cx="2479390" cy="3233860"/>
          </a:xfrm>
        </p:spPr>
      </p:sp>
      <p:grpSp>
        <p:nvGrpSpPr>
          <p:cNvPr id="30" name="Group 29"/>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4712578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iPad whit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40000"/>
              <a:lumOff val="6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grpSp>
        <p:nvGrpSpPr>
          <p:cNvPr id="17" name="Group 16"/>
          <p:cNvGrpSpPr/>
          <p:nvPr userDrawn="1"/>
        </p:nvGrpSpPr>
        <p:grpSpPr>
          <a:xfrm>
            <a:off x="1743159" y="1778377"/>
            <a:ext cx="3136689" cy="4080933"/>
            <a:chOff x="14427200" y="12090400"/>
            <a:chExt cx="15590475" cy="20283713"/>
          </a:xfrm>
        </p:grpSpPr>
        <p:sp>
          <p:nvSpPr>
            <p:cNvPr id="24" name="Shape 6"/>
            <p:cNvSpPr/>
            <p:nvPr/>
          </p:nvSpPr>
          <p:spPr>
            <a:xfrm>
              <a:off x="14427200" y="12090400"/>
              <a:ext cx="15590475" cy="20283713"/>
            </a:xfrm>
            <a:custGeom>
              <a:avLst/>
              <a:gdLst/>
              <a:ahLst/>
              <a:cxnLst>
                <a:cxn ang="0">
                  <a:pos x="wd2" y="hd2"/>
                </a:cxn>
                <a:cxn ang="5400000">
                  <a:pos x="wd2" y="hd2"/>
                </a:cxn>
                <a:cxn ang="10800000">
                  <a:pos x="wd2" y="hd2"/>
                </a:cxn>
                <a:cxn ang="16200000">
                  <a:pos x="wd2" y="hd2"/>
                </a:cxn>
              </a:cxnLst>
              <a:rect l="0" t="0" r="r" b="b"/>
              <a:pathLst>
                <a:path w="21600" h="21600" extrusionOk="0">
                  <a:moveTo>
                    <a:pt x="19337" y="19571"/>
                  </a:moveTo>
                  <a:lnTo>
                    <a:pt x="2263" y="19571"/>
                  </a:lnTo>
                  <a:lnTo>
                    <a:pt x="2263" y="2006"/>
                  </a:lnTo>
                  <a:lnTo>
                    <a:pt x="19337" y="2006"/>
                  </a:lnTo>
                  <a:cubicBezTo>
                    <a:pt x="19337" y="2006"/>
                    <a:pt x="19337" y="19571"/>
                    <a:pt x="19337" y="19571"/>
                  </a:cubicBezTo>
                  <a:close/>
                  <a:moveTo>
                    <a:pt x="20539" y="0"/>
                  </a:moveTo>
                  <a:lnTo>
                    <a:pt x="1061" y="0"/>
                  </a:lnTo>
                  <a:cubicBezTo>
                    <a:pt x="476" y="0"/>
                    <a:pt x="0" y="366"/>
                    <a:pt x="0" y="815"/>
                  </a:cubicBezTo>
                  <a:lnTo>
                    <a:pt x="0" y="20785"/>
                  </a:lnTo>
                  <a:cubicBezTo>
                    <a:pt x="0" y="21234"/>
                    <a:pt x="476" y="21600"/>
                    <a:pt x="1061" y="21600"/>
                  </a:cubicBezTo>
                  <a:lnTo>
                    <a:pt x="20539" y="21600"/>
                  </a:lnTo>
                  <a:cubicBezTo>
                    <a:pt x="21124" y="21600"/>
                    <a:pt x="21600" y="21234"/>
                    <a:pt x="21600" y="20785"/>
                  </a:cubicBezTo>
                  <a:lnTo>
                    <a:pt x="21600" y="815"/>
                  </a:lnTo>
                  <a:cubicBezTo>
                    <a:pt x="21600" y="366"/>
                    <a:pt x="21124" y="0"/>
                    <a:pt x="20539" y="0"/>
                  </a:cubicBezTo>
                  <a:close/>
                </a:path>
              </a:pathLst>
            </a:custGeom>
            <a:solidFill>
              <a:srgbClr val="E4E4E4"/>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5" name="Shape 7"/>
            <p:cNvSpPr/>
            <p:nvPr/>
          </p:nvSpPr>
          <p:spPr>
            <a:xfrm>
              <a:off x="14478000" y="12141200"/>
              <a:ext cx="15480431" cy="20173667"/>
            </a:xfrm>
            <a:custGeom>
              <a:avLst/>
              <a:gdLst/>
              <a:ahLst/>
              <a:cxnLst>
                <a:cxn ang="0">
                  <a:pos x="wd2" y="hd2"/>
                </a:cxn>
                <a:cxn ang="5400000">
                  <a:pos x="wd2" y="hd2"/>
                </a:cxn>
                <a:cxn ang="10800000">
                  <a:pos x="wd2" y="hd2"/>
                </a:cxn>
                <a:cxn ang="16200000">
                  <a:pos x="wd2" y="hd2"/>
                </a:cxn>
              </a:cxnLst>
              <a:rect l="0" t="0" r="r" b="b"/>
              <a:pathLst>
                <a:path w="21600" h="21600" extrusionOk="0">
                  <a:moveTo>
                    <a:pt x="2126" y="19678"/>
                  </a:moveTo>
                  <a:lnTo>
                    <a:pt x="19474" y="19678"/>
                  </a:lnTo>
                  <a:lnTo>
                    <a:pt x="19474" y="1900"/>
                  </a:lnTo>
                  <a:lnTo>
                    <a:pt x="2126" y="1900"/>
                  </a:lnTo>
                  <a:cubicBezTo>
                    <a:pt x="2126" y="1900"/>
                    <a:pt x="2126" y="19678"/>
                    <a:pt x="2126" y="19678"/>
                  </a:cubicBezTo>
                  <a:close/>
                  <a:moveTo>
                    <a:pt x="991" y="21600"/>
                  </a:moveTo>
                  <a:cubicBezTo>
                    <a:pt x="445" y="21600"/>
                    <a:pt x="0" y="21259"/>
                    <a:pt x="0" y="20839"/>
                  </a:cubicBezTo>
                  <a:lnTo>
                    <a:pt x="0" y="761"/>
                  </a:lnTo>
                  <a:cubicBezTo>
                    <a:pt x="0" y="341"/>
                    <a:pt x="445" y="0"/>
                    <a:pt x="991" y="0"/>
                  </a:cubicBezTo>
                  <a:lnTo>
                    <a:pt x="20609" y="0"/>
                  </a:lnTo>
                  <a:cubicBezTo>
                    <a:pt x="21155" y="0"/>
                    <a:pt x="21600" y="341"/>
                    <a:pt x="21600" y="761"/>
                  </a:cubicBezTo>
                  <a:lnTo>
                    <a:pt x="21600" y="20839"/>
                  </a:lnTo>
                  <a:cubicBezTo>
                    <a:pt x="21600" y="21259"/>
                    <a:pt x="21155" y="21600"/>
                    <a:pt x="20609" y="21600"/>
                  </a:cubicBezTo>
                  <a:cubicBezTo>
                    <a:pt x="20609" y="21600"/>
                    <a:pt x="991" y="21600"/>
                    <a:pt x="991" y="21600"/>
                  </a:cubicBezTo>
                  <a:close/>
                </a:path>
              </a:pathLst>
            </a:custGeom>
            <a:solidFill>
              <a:srgbClr val="FDFD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6" name="Shape 8"/>
            <p:cNvSpPr/>
            <p:nvPr/>
          </p:nvSpPr>
          <p:spPr>
            <a:xfrm>
              <a:off x="14528800" y="12192000"/>
              <a:ext cx="15384020" cy="20077254"/>
            </a:xfrm>
            <a:custGeom>
              <a:avLst/>
              <a:gdLst/>
              <a:ahLst/>
              <a:cxnLst>
                <a:cxn ang="0">
                  <a:pos x="wd2" y="hd2"/>
                </a:cxn>
                <a:cxn ang="5400000">
                  <a:pos x="wd2" y="hd2"/>
                </a:cxn>
                <a:cxn ang="10800000">
                  <a:pos x="wd2" y="hd2"/>
                </a:cxn>
                <a:cxn ang="16200000">
                  <a:pos x="wd2" y="hd2"/>
                </a:cxn>
              </a:cxnLst>
              <a:rect l="0" t="0" r="r" b="b"/>
              <a:pathLst>
                <a:path w="21600" h="21600" extrusionOk="0">
                  <a:moveTo>
                    <a:pt x="19451" y="19661"/>
                  </a:moveTo>
                  <a:lnTo>
                    <a:pt x="2149" y="19661"/>
                  </a:lnTo>
                  <a:lnTo>
                    <a:pt x="2149" y="1916"/>
                  </a:lnTo>
                  <a:lnTo>
                    <a:pt x="19451" y="1916"/>
                  </a:lnTo>
                  <a:cubicBezTo>
                    <a:pt x="19451" y="1916"/>
                    <a:pt x="19451" y="19661"/>
                    <a:pt x="19451" y="19661"/>
                  </a:cubicBezTo>
                  <a:close/>
                  <a:moveTo>
                    <a:pt x="20670" y="0"/>
                  </a:moveTo>
                  <a:lnTo>
                    <a:pt x="930" y="0"/>
                  </a:lnTo>
                  <a:cubicBezTo>
                    <a:pt x="419" y="0"/>
                    <a:pt x="0" y="321"/>
                    <a:pt x="0" y="712"/>
                  </a:cubicBezTo>
                  <a:lnTo>
                    <a:pt x="0" y="20888"/>
                  </a:lnTo>
                  <a:cubicBezTo>
                    <a:pt x="0" y="21279"/>
                    <a:pt x="419" y="21600"/>
                    <a:pt x="930" y="21600"/>
                  </a:cubicBezTo>
                  <a:lnTo>
                    <a:pt x="20670" y="21600"/>
                  </a:lnTo>
                  <a:cubicBezTo>
                    <a:pt x="21182" y="21600"/>
                    <a:pt x="21600" y="21279"/>
                    <a:pt x="21600" y="20888"/>
                  </a:cubicBezTo>
                  <a:lnTo>
                    <a:pt x="21600" y="712"/>
                  </a:lnTo>
                  <a:cubicBezTo>
                    <a:pt x="21600" y="321"/>
                    <a:pt x="21182" y="0"/>
                    <a:pt x="20670" y="0"/>
                  </a:cubicBezTo>
                  <a:close/>
                </a:path>
              </a:pathLst>
            </a:custGeom>
            <a:gradFill>
              <a:gsLst>
                <a:gs pos="85000">
                  <a:srgbClr val="FEFEFE"/>
                </a:gs>
                <a:gs pos="0">
                  <a:schemeClr val="bg2">
                    <a:lumMod val="40000"/>
                    <a:lumOff val="60000"/>
                  </a:schemeClr>
                </a:gs>
                <a:gs pos="38000">
                  <a:srgbClr val="F0F2F5"/>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9"/>
            <p:cNvSpPr/>
            <p:nvPr/>
          </p:nvSpPr>
          <p:spPr>
            <a:xfrm>
              <a:off x="14516100" y="12179300"/>
              <a:ext cx="15411091" cy="20104336"/>
            </a:xfrm>
            <a:custGeom>
              <a:avLst/>
              <a:gdLst/>
              <a:ahLst/>
              <a:cxnLst>
                <a:cxn ang="0">
                  <a:pos x="wd2" y="hd2"/>
                </a:cxn>
                <a:cxn ang="5400000">
                  <a:pos x="wd2" y="hd2"/>
                </a:cxn>
                <a:cxn ang="10800000">
                  <a:pos x="wd2" y="hd2"/>
                </a:cxn>
                <a:cxn ang="16200000">
                  <a:pos x="wd2" y="hd2"/>
                </a:cxn>
              </a:cxnLst>
              <a:rect l="0" t="0" r="r" b="b"/>
              <a:pathLst>
                <a:path w="21600" h="21600" extrusionOk="0">
                  <a:moveTo>
                    <a:pt x="947" y="29"/>
                  </a:moveTo>
                  <a:cubicBezTo>
                    <a:pt x="446" y="29"/>
                    <a:pt x="38" y="342"/>
                    <a:pt x="38" y="726"/>
                  </a:cubicBezTo>
                  <a:lnTo>
                    <a:pt x="38" y="20874"/>
                  </a:lnTo>
                  <a:cubicBezTo>
                    <a:pt x="38" y="21258"/>
                    <a:pt x="446" y="21571"/>
                    <a:pt x="947" y="21571"/>
                  </a:cubicBezTo>
                  <a:lnTo>
                    <a:pt x="20653" y="21571"/>
                  </a:lnTo>
                  <a:cubicBezTo>
                    <a:pt x="21154" y="21571"/>
                    <a:pt x="21562" y="21258"/>
                    <a:pt x="21562" y="20874"/>
                  </a:cubicBezTo>
                  <a:lnTo>
                    <a:pt x="21562" y="726"/>
                  </a:lnTo>
                  <a:cubicBezTo>
                    <a:pt x="21562" y="342"/>
                    <a:pt x="21154" y="29"/>
                    <a:pt x="20653" y="29"/>
                  </a:cubicBezTo>
                  <a:cubicBezTo>
                    <a:pt x="20653" y="29"/>
                    <a:pt x="947" y="29"/>
                    <a:pt x="947" y="29"/>
                  </a:cubicBezTo>
                  <a:close/>
                  <a:moveTo>
                    <a:pt x="20653" y="21600"/>
                  </a:moveTo>
                  <a:lnTo>
                    <a:pt x="947" y="21600"/>
                  </a:lnTo>
                  <a:cubicBezTo>
                    <a:pt x="425" y="21600"/>
                    <a:pt x="0" y="21274"/>
                    <a:pt x="0" y="20874"/>
                  </a:cubicBezTo>
                  <a:lnTo>
                    <a:pt x="0" y="726"/>
                  </a:lnTo>
                  <a:cubicBezTo>
                    <a:pt x="0" y="326"/>
                    <a:pt x="425" y="0"/>
                    <a:pt x="947" y="0"/>
                  </a:cubicBezTo>
                  <a:lnTo>
                    <a:pt x="20653" y="0"/>
                  </a:lnTo>
                  <a:cubicBezTo>
                    <a:pt x="21175" y="0"/>
                    <a:pt x="21600" y="326"/>
                    <a:pt x="21600" y="726"/>
                  </a:cubicBezTo>
                  <a:lnTo>
                    <a:pt x="21600" y="20874"/>
                  </a:lnTo>
                  <a:cubicBezTo>
                    <a:pt x="21600" y="21274"/>
                    <a:pt x="21175" y="21600"/>
                    <a:pt x="20653" y="21600"/>
                  </a:cubicBezTo>
                  <a:close/>
                </a:path>
              </a:pathLst>
            </a:custGeom>
            <a:solidFill>
              <a:srgbClr val="B5B5B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10"/>
            <p:cNvSpPr/>
            <p:nvPr/>
          </p:nvSpPr>
          <p:spPr>
            <a:xfrm>
              <a:off x="17602200" y="12090400"/>
              <a:ext cx="9555755" cy="897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B9B9B"/>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11"/>
            <p:cNvSpPr/>
            <p:nvPr/>
          </p:nvSpPr>
          <p:spPr>
            <a:xfrm>
              <a:off x="16065500" y="13970000"/>
              <a:ext cx="12323458" cy="4037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Freeform 30"/>
            <p:cNvSpPr/>
            <p:nvPr/>
          </p:nvSpPr>
          <p:spPr>
            <a:xfrm>
              <a:off x="16254428" y="14061787"/>
              <a:ext cx="11950874" cy="215371"/>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29"/>
            <p:cNvSpPr/>
            <p:nvPr/>
          </p:nvSpPr>
          <p:spPr>
            <a:xfrm>
              <a:off x="21729700" y="30861000"/>
              <a:ext cx="989640" cy="989643"/>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2" y="1036"/>
                    <a:pt x="20564" y="5408"/>
                    <a:pt x="20564" y="10800"/>
                  </a:cubicBezTo>
                  <a:cubicBezTo>
                    <a:pt x="20564" y="16193"/>
                    <a:pt x="16192"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gradFill>
              <a:gsLst>
                <a:gs pos="46000">
                  <a:schemeClr val="accent4">
                    <a:lumMod val="60000"/>
                    <a:lumOff val="40000"/>
                  </a:schemeClr>
                </a:gs>
                <a:gs pos="0">
                  <a:schemeClr val="bg2">
                    <a:lumMod val="75000"/>
                  </a:schemeClr>
                </a:gs>
                <a:gs pos="90000">
                  <a:schemeClr val="bg2"/>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30"/>
            <p:cNvSpPr/>
            <p:nvPr/>
          </p:nvSpPr>
          <p:spPr>
            <a:xfrm>
              <a:off x="21767800" y="30861000"/>
              <a:ext cx="809638" cy="321949"/>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7" y="6227"/>
                    <a:pt x="20296" y="11195"/>
                  </a:cubicBezTo>
                  <a:lnTo>
                    <a:pt x="21600" y="9940"/>
                  </a:lnTo>
                  <a:cubicBezTo>
                    <a:pt x="19205" y="3808"/>
                    <a:pt x="15871" y="0"/>
                    <a:pt x="12183" y="0"/>
                  </a:cubicBezTo>
                  <a:cubicBezTo>
                    <a:pt x="6697" y="0"/>
                    <a:pt x="1993" y="8418"/>
                    <a:pt x="0" y="20398"/>
                  </a:cubicBezTo>
                  <a:cubicBezTo>
                    <a:pt x="0" y="20398"/>
                    <a:pt x="1173" y="21600"/>
                    <a:pt x="1173" y="21600"/>
                  </a:cubicBezTo>
                  <a:close/>
                </a:path>
              </a:pathLst>
            </a:custGeom>
            <a:gradFill>
              <a:gsLst>
                <a:gs pos="0">
                  <a:schemeClr val="bg2"/>
                </a:gs>
                <a:gs pos="100000">
                  <a:schemeClr val="accent4">
                    <a:lumMod val="60000"/>
                    <a:lumOff val="40000"/>
                  </a:schemeClr>
                </a:gs>
              </a:gsLst>
              <a:lin ang="2071867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31"/>
            <p:cNvSpPr/>
            <p:nvPr/>
          </p:nvSpPr>
          <p:spPr>
            <a:xfrm>
              <a:off x="21996400" y="12992100"/>
              <a:ext cx="272244" cy="2721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32"/>
            <p:cNvSpPr/>
            <p:nvPr/>
          </p:nvSpPr>
          <p:spPr>
            <a:xfrm>
              <a:off x="22110700" y="13106400"/>
              <a:ext cx="66933" cy="669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33"/>
            <p:cNvSpPr/>
            <p:nvPr/>
          </p:nvSpPr>
          <p:spPr>
            <a:xfrm>
              <a:off x="21704300" y="13068300"/>
              <a:ext cx="132873" cy="132874"/>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39" name="Picture Placeholder 4"/>
          <p:cNvSpPr>
            <a:spLocks noGrp="1"/>
          </p:cNvSpPr>
          <p:nvPr>
            <p:ph type="pic" sz="quarter" idx="22"/>
          </p:nvPr>
        </p:nvSpPr>
        <p:spPr>
          <a:xfrm>
            <a:off x="2071808" y="2236803"/>
            <a:ext cx="2479390" cy="3233860"/>
          </a:xfrm>
        </p:spPr>
      </p:sp>
      <p:grpSp>
        <p:nvGrpSpPr>
          <p:cNvPr id="30" name="Group 29"/>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655683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big ipad black">
    <p:spTree>
      <p:nvGrpSpPr>
        <p:cNvPr id="1" name=""/>
        <p:cNvGrpSpPr/>
        <p:nvPr/>
      </p:nvGrpSpPr>
      <p:grpSpPr>
        <a:xfrm>
          <a:off x="0" y="0"/>
          <a:ext cx="0" cy="0"/>
          <a:chOff x="0" y="0"/>
          <a:chExt cx="0" cy="0"/>
        </a:xfrm>
      </p:grpSpPr>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72" name="Freeform 71"/>
          <p:cNvSpPr/>
          <p:nvPr userDrawn="1"/>
        </p:nvSpPr>
        <p:spPr>
          <a:xfrm>
            <a:off x="3479144" y="1425678"/>
            <a:ext cx="5233713" cy="5432322"/>
          </a:xfrm>
          <a:custGeom>
            <a:avLst/>
            <a:gdLst>
              <a:gd name="connsiteX0" fmla="*/ 257082 w 5233713"/>
              <a:gd name="connsiteY0" fmla="*/ 0 h 5432322"/>
              <a:gd name="connsiteX1" fmla="*/ 4976631 w 5233713"/>
              <a:gd name="connsiteY1" fmla="*/ 0 h 5432322"/>
              <a:gd name="connsiteX2" fmla="*/ 5233713 w 5233713"/>
              <a:gd name="connsiteY2" fmla="*/ 256922 h 5432322"/>
              <a:gd name="connsiteX3" fmla="*/ 5233713 w 5233713"/>
              <a:gd name="connsiteY3" fmla="*/ 5432322 h 5432322"/>
              <a:gd name="connsiteX4" fmla="*/ 4685385 w 5233713"/>
              <a:gd name="connsiteY4" fmla="*/ 5432322 h 5432322"/>
              <a:gd name="connsiteX5" fmla="*/ 4685385 w 5233713"/>
              <a:gd name="connsiteY5" fmla="*/ 5304411 h 5432322"/>
              <a:gd name="connsiteX6" fmla="*/ 4685385 w 5233713"/>
              <a:gd name="connsiteY6" fmla="*/ 632376 h 5432322"/>
              <a:gd name="connsiteX7" fmla="*/ 548329 w 5233713"/>
              <a:gd name="connsiteY7" fmla="*/ 632376 h 5432322"/>
              <a:gd name="connsiteX8" fmla="*/ 548329 w 5233713"/>
              <a:gd name="connsiteY8" fmla="*/ 5432322 h 5432322"/>
              <a:gd name="connsiteX9" fmla="*/ 0 w 5233713"/>
              <a:gd name="connsiteY9" fmla="*/ 5432322 h 5432322"/>
              <a:gd name="connsiteX10" fmla="*/ 0 w 5233713"/>
              <a:gd name="connsiteY10" fmla="*/ 256922 h 5432322"/>
              <a:gd name="connsiteX11" fmla="*/ 257082 w 5233713"/>
              <a:gd name="connsiteY11" fmla="*/ 0 h 543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3713" h="5432322">
                <a:moveTo>
                  <a:pt x="257082" y="0"/>
                </a:moveTo>
                <a:lnTo>
                  <a:pt x="4976631" y="0"/>
                </a:lnTo>
                <a:cubicBezTo>
                  <a:pt x="5118378" y="0"/>
                  <a:pt x="5233713" y="115379"/>
                  <a:pt x="5233713" y="256922"/>
                </a:cubicBezTo>
                <a:lnTo>
                  <a:pt x="5233713" y="5432322"/>
                </a:lnTo>
                <a:lnTo>
                  <a:pt x="4685385" y="5432322"/>
                </a:lnTo>
                <a:lnTo>
                  <a:pt x="4685385" y="5304411"/>
                </a:lnTo>
                <a:cubicBezTo>
                  <a:pt x="4685385" y="3747066"/>
                  <a:pt x="4685385" y="632376"/>
                  <a:pt x="4685385" y="632376"/>
                </a:cubicBezTo>
                <a:lnTo>
                  <a:pt x="548329" y="632376"/>
                </a:lnTo>
                <a:lnTo>
                  <a:pt x="548329" y="5432322"/>
                </a:lnTo>
                <a:lnTo>
                  <a:pt x="0" y="5432322"/>
                </a:lnTo>
                <a:lnTo>
                  <a:pt x="0" y="256922"/>
                </a:lnTo>
                <a:cubicBezTo>
                  <a:pt x="0" y="115379"/>
                  <a:pt x="115336" y="0"/>
                  <a:pt x="257082" y="0"/>
                </a:cubicBezTo>
                <a:close/>
              </a:path>
            </a:pathLst>
          </a:custGeom>
          <a:solidFill>
            <a:schemeClr val="tx2"/>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70" name="Freeform 69"/>
          <p:cNvSpPr/>
          <p:nvPr/>
        </p:nvSpPr>
        <p:spPr>
          <a:xfrm>
            <a:off x="3496198" y="1442732"/>
            <a:ext cx="5196771" cy="5415268"/>
          </a:xfrm>
          <a:custGeom>
            <a:avLst/>
            <a:gdLst>
              <a:gd name="connsiteX0" fmla="*/ 238426 w 5196771"/>
              <a:gd name="connsiteY0" fmla="*/ 0 h 5415268"/>
              <a:gd name="connsiteX1" fmla="*/ 4958345 w 5196771"/>
              <a:gd name="connsiteY1" fmla="*/ 0 h 5415268"/>
              <a:gd name="connsiteX2" fmla="*/ 5196771 w 5196771"/>
              <a:gd name="connsiteY2" fmla="*/ 238598 h 5415268"/>
              <a:gd name="connsiteX3" fmla="*/ 5196771 w 5196771"/>
              <a:gd name="connsiteY3" fmla="*/ 5415268 h 5415268"/>
              <a:gd name="connsiteX4" fmla="*/ 4685274 w 5196771"/>
              <a:gd name="connsiteY4" fmla="*/ 5415268 h 5415268"/>
              <a:gd name="connsiteX5" fmla="*/ 4685274 w 5196771"/>
              <a:gd name="connsiteY5" fmla="*/ 595710 h 5415268"/>
              <a:gd name="connsiteX6" fmla="*/ 511497 w 5196771"/>
              <a:gd name="connsiteY6" fmla="*/ 595710 h 5415268"/>
              <a:gd name="connsiteX7" fmla="*/ 511497 w 5196771"/>
              <a:gd name="connsiteY7" fmla="*/ 5298746 h 5415268"/>
              <a:gd name="connsiteX8" fmla="*/ 511497 w 5196771"/>
              <a:gd name="connsiteY8" fmla="*/ 5415268 h 5415268"/>
              <a:gd name="connsiteX9" fmla="*/ 0 w 5196771"/>
              <a:gd name="connsiteY9" fmla="*/ 5415268 h 5415268"/>
              <a:gd name="connsiteX10" fmla="*/ 0 w 5196771"/>
              <a:gd name="connsiteY10" fmla="*/ 238598 h 5415268"/>
              <a:gd name="connsiteX11" fmla="*/ 238426 w 5196771"/>
              <a:gd name="connsiteY11" fmla="*/ 0 h 541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6771" h="5415268">
                <a:moveTo>
                  <a:pt x="238426" y="0"/>
                </a:moveTo>
                <a:lnTo>
                  <a:pt x="4958345" y="0"/>
                </a:lnTo>
                <a:cubicBezTo>
                  <a:pt x="5089708" y="0"/>
                  <a:pt x="5196771" y="106915"/>
                  <a:pt x="5196771" y="238598"/>
                </a:cubicBezTo>
                <a:lnTo>
                  <a:pt x="5196771" y="5415268"/>
                </a:lnTo>
                <a:lnTo>
                  <a:pt x="4685274" y="5415268"/>
                </a:lnTo>
                <a:lnTo>
                  <a:pt x="4685274" y="595710"/>
                </a:lnTo>
                <a:lnTo>
                  <a:pt x="511497" y="595710"/>
                </a:lnTo>
                <a:cubicBezTo>
                  <a:pt x="511497" y="595710"/>
                  <a:pt x="511497" y="3731067"/>
                  <a:pt x="511497" y="5298746"/>
                </a:cubicBezTo>
                <a:lnTo>
                  <a:pt x="511497" y="5415268"/>
                </a:lnTo>
                <a:lnTo>
                  <a:pt x="0" y="5415268"/>
                </a:lnTo>
                <a:lnTo>
                  <a:pt x="0" y="238598"/>
                </a:lnTo>
                <a:cubicBezTo>
                  <a:pt x="0" y="106915"/>
                  <a:pt x="107063" y="0"/>
                  <a:pt x="238426" y="0"/>
                </a:cubicBezTo>
                <a:close/>
              </a:path>
            </a:pathLst>
          </a:custGeom>
          <a:solidFill>
            <a:srgbClr val="FDFDFF"/>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8" name="Freeform 67"/>
          <p:cNvSpPr/>
          <p:nvPr userDrawn="1"/>
        </p:nvSpPr>
        <p:spPr>
          <a:xfrm>
            <a:off x="3513251" y="1459786"/>
            <a:ext cx="5164406" cy="5398215"/>
          </a:xfrm>
          <a:custGeom>
            <a:avLst/>
            <a:gdLst>
              <a:gd name="connsiteX0" fmla="*/ 222357 w 5164406"/>
              <a:gd name="connsiteY0" fmla="*/ 0 h 5398215"/>
              <a:gd name="connsiteX1" fmla="*/ 4942049 w 5164406"/>
              <a:gd name="connsiteY1" fmla="*/ 0 h 5398215"/>
              <a:gd name="connsiteX2" fmla="*/ 5164406 w 5164406"/>
              <a:gd name="connsiteY2" fmla="*/ 222168 h 5398215"/>
              <a:gd name="connsiteX3" fmla="*/ 5164406 w 5164406"/>
              <a:gd name="connsiteY3" fmla="*/ 5398215 h 5398215"/>
              <a:gd name="connsiteX4" fmla="*/ 4650596 w 5164406"/>
              <a:gd name="connsiteY4" fmla="*/ 5398215 h 5398215"/>
              <a:gd name="connsiteX5" fmla="*/ 4650596 w 5164406"/>
              <a:gd name="connsiteY5" fmla="*/ 5269727 h 5398215"/>
              <a:gd name="connsiteX6" fmla="*/ 4650596 w 5164406"/>
              <a:gd name="connsiteY6" fmla="*/ 597856 h 5398215"/>
              <a:gd name="connsiteX7" fmla="*/ 513811 w 5164406"/>
              <a:gd name="connsiteY7" fmla="*/ 597856 h 5398215"/>
              <a:gd name="connsiteX8" fmla="*/ 513811 w 5164406"/>
              <a:gd name="connsiteY8" fmla="*/ 5398215 h 5398215"/>
              <a:gd name="connsiteX9" fmla="*/ 0 w 5164406"/>
              <a:gd name="connsiteY9" fmla="*/ 5398215 h 5398215"/>
              <a:gd name="connsiteX10" fmla="*/ 0 w 5164406"/>
              <a:gd name="connsiteY10" fmla="*/ 222168 h 5398215"/>
              <a:gd name="connsiteX11" fmla="*/ 222357 w 5164406"/>
              <a:gd name="connsiteY11" fmla="*/ 0 h 539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4406" h="5398215">
                <a:moveTo>
                  <a:pt x="222357" y="0"/>
                </a:moveTo>
                <a:lnTo>
                  <a:pt x="4942049" y="0"/>
                </a:lnTo>
                <a:cubicBezTo>
                  <a:pt x="5064465" y="0"/>
                  <a:pt x="5164406" y="100163"/>
                  <a:pt x="5164406" y="222168"/>
                </a:cubicBezTo>
                <a:lnTo>
                  <a:pt x="5164406" y="5398215"/>
                </a:lnTo>
                <a:lnTo>
                  <a:pt x="4650596" y="5398215"/>
                </a:lnTo>
                <a:lnTo>
                  <a:pt x="4650596" y="5269727"/>
                </a:lnTo>
                <a:cubicBezTo>
                  <a:pt x="4650596" y="3712436"/>
                  <a:pt x="4650596" y="597856"/>
                  <a:pt x="4650596" y="597856"/>
                </a:cubicBezTo>
                <a:lnTo>
                  <a:pt x="513811" y="597856"/>
                </a:lnTo>
                <a:lnTo>
                  <a:pt x="513811" y="5398215"/>
                </a:lnTo>
                <a:lnTo>
                  <a:pt x="0" y="5398215"/>
                </a:lnTo>
                <a:lnTo>
                  <a:pt x="0" y="222168"/>
                </a:lnTo>
                <a:cubicBezTo>
                  <a:pt x="0" y="100163"/>
                  <a:pt x="100180" y="0"/>
                  <a:pt x="222357" y="0"/>
                </a:cubicBezTo>
                <a:close/>
              </a:path>
            </a:pathLst>
          </a:custGeom>
          <a:gradFill>
            <a:gsLst>
              <a:gs pos="85000">
                <a:srgbClr val="46474B"/>
              </a:gs>
              <a:gs pos="0">
                <a:srgbClr val="000000"/>
              </a:gs>
              <a:gs pos="38000">
                <a:srgbClr val="292A2E"/>
              </a:gs>
            </a:gsLst>
            <a:lin ang="18000000" scaled="0"/>
          </a:gra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59" name="Shape 10"/>
          <p:cNvSpPr/>
          <p:nvPr/>
        </p:nvSpPr>
        <p:spPr>
          <a:xfrm>
            <a:off x="4544990" y="1425678"/>
            <a:ext cx="3207861" cy="30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D1D2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0" name="Shape 11"/>
          <p:cNvSpPr/>
          <p:nvPr/>
        </p:nvSpPr>
        <p:spPr>
          <a:xfrm>
            <a:off x="4029120" y="2056658"/>
            <a:ext cx="4136977" cy="1355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1" name="Freeform 60"/>
          <p:cNvSpPr/>
          <p:nvPr/>
        </p:nvSpPr>
        <p:spPr>
          <a:xfrm>
            <a:off x="4092543" y="2087471"/>
            <a:ext cx="4011901" cy="72300"/>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4" name="Shape 31"/>
          <p:cNvSpPr/>
          <p:nvPr/>
        </p:nvSpPr>
        <p:spPr>
          <a:xfrm>
            <a:off x="6020120" y="1728378"/>
            <a:ext cx="91392" cy="91369"/>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5" name="Shape 32"/>
          <p:cNvSpPr/>
          <p:nvPr/>
        </p:nvSpPr>
        <p:spPr>
          <a:xfrm>
            <a:off x="6058490" y="1766748"/>
            <a:ext cx="22469" cy="2246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6" name="Shape 33"/>
          <p:cNvSpPr/>
          <p:nvPr/>
        </p:nvSpPr>
        <p:spPr>
          <a:xfrm>
            <a:off x="5922062" y="1753958"/>
            <a:ext cx="44605" cy="44606"/>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7" name="Picture Placeholder 4"/>
          <p:cNvSpPr>
            <a:spLocks noGrp="1"/>
          </p:cNvSpPr>
          <p:nvPr userDrawn="1">
            <p:ph type="pic" sz="quarter" idx="22"/>
          </p:nvPr>
        </p:nvSpPr>
        <p:spPr>
          <a:xfrm>
            <a:off x="4027511" y="2190585"/>
            <a:ext cx="4136979" cy="4667416"/>
          </a:xfrm>
        </p:spPr>
      </p:sp>
    </p:spTree>
    <p:extLst>
      <p:ext uri="{BB962C8B-B14F-4D97-AF65-F5344CB8AC3E}">
        <p14:creationId xmlns:p14="http://schemas.microsoft.com/office/powerpoint/2010/main" val="225922688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big ipad white">
    <p:spTree>
      <p:nvGrpSpPr>
        <p:cNvPr id="1" name=""/>
        <p:cNvGrpSpPr/>
        <p:nvPr/>
      </p:nvGrpSpPr>
      <p:grpSpPr>
        <a:xfrm>
          <a:off x="0" y="0"/>
          <a:ext cx="0" cy="0"/>
          <a:chOff x="0" y="0"/>
          <a:chExt cx="0" cy="0"/>
        </a:xfrm>
      </p:grpSpPr>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72" name="Freeform 71"/>
          <p:cNvSpPr/>
          <p:nvPr userDrawn="1"/>
        </p:nvSpPr>
        <p:spPr>
          <a:xfrm>
            <a:off x="3479144" y="1425678"/>
            <a:ext cx="5233713" cy="5432322"/>
          </a:xfrm>
          <a:custGeom>
            <a:avLst/>
            <a:gdLst>
              <a:gd name="connsiteX0" fmla="*/ 257082 w 5233713"/>
              <a:gd name="connsiteY0" fmla="*/ 0 h 5432322"/>
              <a:gd name="connsiteX1" fmla="*/ 4976631 w 5233713"/>
              <a:gd name="connsiteY1" fmla="*/ 0 h 5432322"/>
              <a:gd name="connsiteX2" fmla="*/ 5233713 w 5233713"/>
              <a:gd name="connsiteY2" fmla="*/ 256922 h 5432322"/>
              <a:gd name="connsiteX3" fmla="*/ 5233713 w 5233713"/>
              <a:gd name="connsiteY3" fmla="*/ 5432322 h 5432322"/>
              <a:gd name="connsiteX4" fmla="*/ 4685385 w 5233713"/>
              <a:gd name="connsiteY4" fmla="*/ 5432322 h 5432322"/>
              <a:gd name="connsiteX5" fmla="*/ 4685385 w 5233713"/>
              <a:gd name="connsiteY5" fmla="*/ 5304411 h 5432322"/>
              <a:gd name="connsiteX6" fmla="*/ 4685385 w 5233713"/>
              <a:gd name="connsiteY6" fmla="*/ 632376 h 5432322"/>
              <a:gd name="connsiteX7" fmla="*/ 548329 w 5233713"/>
              <a:gd name="connsiteY7" fmla="*/ 632376 h 5432322"/>
              <a:gd name="connsiteX8" fmla="*/ 548329 w 5233713"/>
              <a:gd name="connsiteY8" fmla="*/ 5432322 h 5432322"/>
              <a:gd name="connsiteX9" fmla="*/ 0 w 5233713"/>
              <a:gd name="connsiteY9" fmla="*/ 5432322 h 5432322"/>
              <a:gd name="connsiteX10" fmla="*/ 0 w 5233713"/>
              <a:gd name="connsiteY10" fmla="*/ 256922 h 5432322"/>
              <a:gd name="connsiteX11" fmla="*/ 257082 w 5233713"/>
              <a:gd name="connsiteY11" fmla="*/ 0 h 543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3713" h="5432322">
                <a:moveTo>
                  <a:pt x="257082" y="0"/>
                </a:moveTo>
                <a:lnTo>
                  <a:pt x="4976631" y="0"/>
                </a:lnTo>
                <a:cubicBezTo>
                  <a:pt x="5118378" y="0"/>
                  <a:pt x="5233713" y="115379"/>
                  <a:pt x="5233713" y="256922"/>
                </a:cubicBezTo>
                <a:lnTo>
                  <a:pt x="5233713" y="5432322"/>
                </a:lnTo>
                <a:lnTo>
                  <a:pt x="4685385" y="5432322"/>
                </a:lnTo>
                <a:lnTo>
                  <a:pt x="4685385" y="5304411"/>
                </a:lnTo>
                <a:cubicBezTo>
                  <a:pt x="4685385" y="3747066"/>
                  <a:pt x="4685385" y="632376"/>
                  <a:pt x="4685385" y="632376"/>
                </a:cubicBezTo>
                <a:lnTo>
                  <a:pt x="548329" y="632376"/>
                </a:lnTo>
                <a:lnTo>
                  <a:pt x="548329" y="5432322"/>
                </a:lnTo>
                <a:lnTo>
                  <a:pt x="0" y="5432322"/>
                </a:lnTo>
                <a:lnTo>
                  <a:pt x="0" y="256922"/>
                </a:lnTo>
                <a:cubicBezTo>
                  <a:pt x="0" y="115379"/>
                  <a:pt x="115336" y="0"/>
                  <a:pt x="257082" y="0"/>
                </a:cubicBezTo>
                <a:close/>
              </a:path>
            </a:pathLst>
          </a:custGeom>
          <a:solidFill>
            <a:srgbClr val="E4E4E4"/>
          </a:solidFill>
          <a:ln w="12700">
            <a:miter lim="400000"/>
          </a:ln>
        </p:spPr>
        <p:txBody>
          <a:bodyPr lIns="0" tIns="0" rIns="0" bIns="0" anchor="ctr"/>
          <a:lstStyle/>
          <a:p>
            <a:pPr lvl="0"/>
            <a:endParaRPr sz="3000">
              <a:solidFill>
                <a:srgbClr val="FFFFFF"/>
              </a:solidFill>
              <a:effectLst>
                <a:outerShdw blurRad="38100" dist="12700" dir="5400000" rotWithShape="0">
                  <a:srgbClr val="000000">
                    <a:alpha val="50000"/>
                  </a:srgbClr>
                </a:outerShdw>
              </a:effectLst>
            </a:endParaRPr>
          </a:p>
        </p:txBody>
      </p:sp>
      <p:sp>
        <p:nvSpPr>
          <p:cNvPr id="70" name="Freeform 69"/>
          <p:cNvSpPr/>
          <p:nvPr/>
        </p:nvSpPr>
        <p:spPr>
          <a:xfrm>
            <a:off x="3496198" y="1442732"/>
            <a:ext cx="5196771" cy="5415268"/>
          </a:xfrm>
          <a:custGeom>
            <a:avLst/>
            <a:gdLst>
              <a:gd name="connsiteX0" fmla="*/ 238426 w 5196771"/>
              <a:gd name="connsiteY0" fmla="*/ 0 h 5415268"/>
              <a:gd name="connsiteX1" fmla="*/ 4958345 w 5196771"/>
              <a:gd name="connsiteY1" fmla="*/ 0 h 5415268"/>
              <a:gd name="connsiteX2" fmla="*/ 5196771 w 5196771"/>
              <a:gd name="connsiteY2" fmla="*/ 238598 h 5415268"/>
              <a:gd name="connsiteX3" fmla="*/ 5196771 w 5196771"/>
              <a:gd name="connsiteY3" fmla="*/ 5415268 h 5415268"/>
              <a:gd name="connsiteX4" fmla="*/ 4685274 w 5196771"/>
              <a:gd name="connsiteY4" fmla="*/ 5415268 h 5415268"/>
              <a:gd name="connsiteX5" fmla="*/ 4685274 w 5196771"/>
              <a:gd name="connsiteY5" fmla="*/ 595710 h 5415268"/>
              <a:gd name="connsiteX6" fmla="*/ 511497 w 5196771"/>
              <a:gd name="connsiteY6" fmla="*/ 595710 h 5415268"/>
              <a:gd name="connsiteX7" fmla="*/ 511497 w 5196771"/>
              <a:gd name="connsiteY7" fmla="*/ 5298746 h 5415268"/>
              <a:gd name="connsiteX8" fmla="*/ 511497 w 5196771"/>
              <a:gd name="connsiteY8" fmla="*/ 5415268 h 5415268"/>
              <a:gd name="connsiteX9" fmla="*/ 0 w 5196771"/>
              <a:gd name="connsiteY9" fmla="*/ 5415268 h 5415268"/>
              <a:gd name="connsiteX10" fmla="*/ 0 w 5196771"/>
              <a:gd name="connsiteY10" fmla="*/ 238598 h 5415268"/>
              <a:gd name="connsiteX11" fmla="*/ 238426 w 5196771"/>
              <a:gd name="connsiteY11" fmla="*/ 0 h 541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6771" h="5415268">
                <a:moveTo>
                  <a:pt x="238426" y="0"/>
                </a:moveTo>
                <a:lnTo>
                  <a:pt x="4958345" y="0"/>
                </a:lnTo>
                <a:cubicBezTo>
                  <a:pt x="5089708" y="0"/>
                  <a:pt x="5196771" y="106915"/>
                  <a:pt x="5196771" y="238598"/>
                </a:cubicBezTo>
                <a:lnTo>
                  <a:pt x="5196771" y="5415268"/>
                </a:lnTo>
                <a:lnTo>
                  <a:pt x="4685274" y="5415268"/>
                </a:lnTo>
                <a:lnTo>
                  <a:pt x="4685274" y="595710"/>
                </a:lnTo>
                <a:lnTo>
                  <a:pt x="511497" y="595710"/>
                </a:lnTo>
                <a:cubicBezTo>
                  <a:pt x="511497" y="595710"/>
                  <a:pt x="511497" y="3731067"/>
                  <a:pt x="511497" y="5298746"/>
                </a:cubicBezTo>
                <a:lnTo>
                  <a:pt x="511497" y="5415268"/>
                </a:lnTo>
                <a:lnTo>
                  <a:pt x="0" y="5415268"/>
                </a:lnTo>
                <a:lnTo>
                  <a:pt x="0" y="238598"/>
                </a:lnTo>
                <a:cubicBezTo>
                  <a:pt x="0" y="106915"/>
                  <a:pt x="107063" y="0"/>
                  <a:pt x="238426" y="0"/>
                </a:cubicBezTo>
                <a:close/>
              </a:path>
            </a:pathLst>
          </a:custGeom>
          <a:solidFill>
            <a:srgbClr val="FDFDFF"/>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8" name="Freeform 67"/>
          <p:cNvSpPr/>
          <p:nvPr userDrawn="1"/>
        </p:nvSpPr>
        <p:spPr>
          <a:xfrm>
            <a:off x="3513251" y="1459786"/>
            <a:ext cx="5164406" cy="5398215"/>
          </a:xfrm>
          <a:custGeom>
            <a:avLst/>
            <a:gdLst>
              <a:gd name="connsiteX0" fmla="*/ 222357 w 5164406"/>
              <a:gd name="connsiteY0" fmla="*/ 0 h 5398215"/>
              <a:gd name="connsiteX1" fmla="*/ 4942049 w 5164406"/>
              <a:gd name="connsiteY1" fmla="*/ 0 h 5398215"/>
              <a:gd name="connsiteX2" fmla="*/ 5164406 w 5164406"/>
              <a:gd name="connsiteY2" fmla="*/ 222168 h 5398215"/>
              <a:gd name="connsiteX3" fmla="*/ 5164406 w 5164406"/>
              <a:gd name="connsiteY3" fmla="*/ 5398215 h 5398215"/>
              <a:gd name="connsiteX4" fmla="*/ 4650596 w 5164406"/>
              <a:gd name="connsiteY4" fmla="*/ 5398215 h 5398215"/>
              <a:gd name="connsiteX5" fmla="*/ 4650596 w 5164406"/>
              <a:gd name="connsiteY5" fmla="*/ 5269727 h 5398215"/>
              <a:gd name="connsiteX6" fmla="*/ 4650596 w 5164406"/>
              <a:gd name="connsiteY6" fmla="*/ 597856 h 5398215"/>
              <a:gd name="connsiteX7" fmla="*/ 513811 w 5164406"/>
              <a:gd name="connsiteY7" fmla="*/ 597856 h 5398215"/>
              <a:gd name="connsiteX8" fmla="*/ 513811 w 5164406"/>
              <a:gd name="connsiteY8" fmla="*/ 5398215 h 5398215"/>
              <a:gd name="connsiteX9" fmla="*/ 0 w 5164406"/>
              <a:gd name="connsiteY9" fmla="*/ 5398215 h 5398215"/>
              <a:gd name="connsiteX10" fmla="*/ 0 w 5164406"/>
              <a:gd name="connsiteY10" fmla="*/ 222168 h 5398215"/>
              <a:gd name="connsiteX11" fmla="*/ 222357 w 5164406"/>
              <a:gd name="connsiteY11" fmla="*/ 0 h 539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4406" h="5398215">
                <a:moveTo>
                  <a:pt x="222357" y="0"/>
                </a:moveTo>
                <a:lnTo>
                  <a:pt x="4942049" y="0"/>
                </a:lnTo>
                <a:cubicBezTo>
                  <a:pt x="5064465" y="0"/>
                  <a:pt x="5164406" y="100163"/>
                  <a:pt x="5164406" y="222168"/>
                </a:cubicBezTo>
                <a:lnTo>
                  <a:pt x="5164406" y="5398215"/>
                </a:lnTo>
                <a:lnTo>
                  <a:pt x="4650596" y="5398215"/>
                </a:lnTo>
                <a:lnTo>
                  <a:pt x="4650596" y="5269727"/>
                </a:lnTo>
                <a:cubicBezTo>
                  <a:pt x="4650596" y="3712436"/>
                  <a:pt x="4650596" y="597856"/>
                  <a:pt x="4650596" y="597856"/>
                </a:cubicBezTo>
                <a:lnTo>
                  <a:pt x="513811" y="597856"/>
                </a:lnTo>
                <a:lnTo>
                  <a:pt x="513811" y="5398215"/>
                </a:lnTo>
                <a:lnTo>
                  <a:pt x="0" y="5398215"/>
                </a:lnTo>
                <a:lnTo>
                  <a:pt x="0" y="222168"/>
                </a:lnTo>
                <a:cubicBezTo>
                  <a:pt x="0" y="100163"/>
                  <a:pt x="100180" y="0"/>
                  <a:pt x="222357" y="0"/>
                </a:cubicBezTo>
                <a:close/>
              </a:path>
            </a:pathLst>
          </a:custGeom>
          <a:gradFill>
            <a:gsLst>
              <a:gs pos="85000">
                <a:srgbClr val="FEFEFE"/>
              </a:gs>
              <a:gs pos="0">
                <a:schemeClr val="bg2">
                  <a:lumMod val="40000"/>
                  <a:lumOff val="60000"/>
                </a:schemeClr>
              </a:gs>
              <a:gs pos="38000">
                <a:srgbClr val="F0F2F5"/>
              </a:gs>
            </a:gsLst>
            <a:lin ang="18000000" scaled="0"/>
          </a:gradFill>
          <a:ln w="12700">
            <a:miter lim="400000"/>
          </a:ln>
        </p:spPr>
        <p:txBody>
          <a:bodyPr lIns="0" tIns="0" rIns="0" bIns="0" anchor="ctr"/>
          <a:lstStyle/>
          <a:p>
            <a:pPr lvl="0"/>
            <a:endParaRPr sz="3000">
              <a:solidFill>
                <a:srgbClr val="FFFFFF"/>
              </a:solidFill>
              <a:effectLst>
                <a:outerShdw blurRad="38100" dist="12700" dir="5400000" rotWithShape="0">
                  <a:srgbClr val="000000">
                    <a:alpha val="50000"/>
                  </a:srgbClr>
                </a:outerShdw>
              </a:effectLst>
            </a:endParaRPr>
          </a:p>
        </p:txBody>
      </p:sp>
      <p:sp>
        <p:nvSpPr>
          <p:cNvPr id="59" name="Shape 10"/>
          <p:cNvSpPr/>
          <p:nvPr/>
        </p:nvSpPr>
        <p:spPr>
          <a:xfrm>
            <a:off x="4544990" y="1425678"/>
            <a:ext cx="3207861" cy="30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B9B9B"/>
          </a:solidFill>
          <a:ln w="12700">
            <a:miter lim="400000"/>
          </a:ln>
        </p:spPr>
        <p:txBody>
          <a:bodyPr lIns="0" tIns="0" rIns="0" bIns="0" anchor="ctr"/>
          <a:lstStyle/>
          <a:p>
            <a:pPr lvl="0"/>
            <a:endParaRPr sz="3000">
              <a:solidFill>
                <a:srgbClr val="FFFFFF"/>
              </a:solidFill>
              <a:effectLst>
                <a:outerShdw blurRad="38100" dist="12700" dir="5400000" rotWithShape="0">
                  <a:srgbClr val="000000">
                    <a:alpha val="50000"/>
                  </a:srgbClr>
                </a:outerShdw>
              </a:effectLst>
            </a:endParaRPr>
          </a:p>
        </p:txBody>
      </p:sp>
      <p:sp>
        <p:nvSpPr>
          <p:cNvPr id="60" name="Shape 11"/>
          <p:cNvSpPr/>
          <p:nvPr/>
        </p:nvSpPr>
        <p:spPr>
          <a:xfrm>
            <a:off x="4029120" y="2056658"/>
            <a:ext cx="4136977" cy="1355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1" name="Freeform 60"/>
          <p:cNvSpPr/>
          <p:nvPr/>
        </p:nvSpPr>
        <p:spPr>
          <a:xfrm>
            <a:off x="4092543" y="2087471"/>
            <a:ext cx="4011901" cy="72300"/>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4" name="Shape 31"/>
          <p:cNvSpPr/>
          <p:nvPr/>
        </p:nvSpPr>
        <p:spPr>
          <a:xfrm>
            <a:off x="6020120" y="1728378"/>
            <a:ext cx="91392" cy="91369"/>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5" name="Shape 32"/>
          <p:cNvSpPr/>
          <p:nvPr/>
        </p:nvSpPr>
        <p:spPr>
          <a:xfrm>
            <a:off x="6058490" y="1766748"/>
            <a:ext cx="22469" cy="2246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6" name="Shape 33"/>
          <p:cNvSpPr/>
          <p:nvPr/>
        </p:nvSpPr>
        <p:spPr>
          <a:xfrm>
            <a:off x="5922062" y="1753958"/>
            <a:ext cx="44605" cy="44606"/>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7" name="Picture Placeholder 4"/>
          <p:cNvSpPr>
            <a:spLocks noGrp="1"/>
          </p:cNvSpPr>
          <p:nvPr userDrawn="1">
            <p:ph type="pic" sz="quarter" idx="22"/>
          </p:nvPr>
        </p:nvSpPr>
        <p:spPr>
          <a:xfrm>
            <a:off x="4027511" y="2190585"/>
            <a:ext cx="4136979" cy="4667416"/>
          </a:xfrm>
        </p:spPr>
      </p:sp>
    </p:spTree>
    <p:extLst>
      <p:ext uri="{BB962C8B-B14F-4D97-AF65-F5344CB8AC3E}">
        <p14:creationId xmlns:p14="http://schemas.microsoft.com/office/powerpoint/2010/main" val="31952712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Slide 1">
  <p:cSld name="Title Slide 1">
    <p:spTree>
      <p:nvGrpSpPr>
        <p:cNvPr id="1" name="Shape 16"/>
        <p:cNvGrpSpPr/>
        <p:nvPr/>
      </p:nvGrpSpPr>
      <p:grpSpPr>
        <a:xfrm>
          <a:off x="0" y="0"/>
          <a:ext cx="0" cy="0"/>
          <a:chOff x="0" y="0"/>
          <a:chExt cx="0" cy="0"/>
        </a:xfrm>
      </p:grpSpPr>
      <p:sp>
        <p:nvSpPr>
          <p:cNvPr id="18" name="Google Shape;18;p2"/>
          <p:cNvSpPr>
            <a:spLocks noGrp="1"/>
          </p:cNvSpPr>
          <p:nvPr>
            <p:ph type="pic" idx="2"/>
          </p:nvPr>
        </p:nvSpPr>
        <p:spPr>
          <a:xfrm>
            <a:off x="0" y="1371600"/>
            <a:ext cx="8129016" cy="3657600"/>
          </a:xfrm>
          <a:prstGeom prst="rect">
            <a:avLst/>
          </a:prstGeom>
          <a:solidFill>
            <a:srgbClr val="7F7F7F"/>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 name="Google Shape;22;p2"/>
          <p:cNvSpPr txBox="1">
            <a:spLocks noGrp="1"/>
          </p:cNvSpPr>
          <p:nvPr>
            <p:ph type="ctrTitle"/>
          </p:nvPr>
        </p:nvSpPr>
        <p:spPr>
          <a:xfrm>
            <a:off x="4064000" y="3225452"/>
            <a:ext cx="8128000" cy="1067644"/>
          </a:xfrm>
          <a:prstGeom prst="rect">
            <a:avLst/>
          </a:prstGeom>
          <a:noFill/>
          <a:ln>
            <a:noFill/>
          </a:ln>
        </p:spPr>
        <p:txBody>
          <a:bodyPr spcFirstLastPara="1" wrap="square" lIns="274300" tIns="45700" rIns="457200" bIns="45700" anchor="b" anchorCtr="0">
            <a:noAutofit/>
          </a:bodyPr>
          <a:lstStyle>
            <a:lvl1pPr lvl="0" algn="l">
              <a:lnSpc>
                <a:spcPct val="90000"/>
              </a:lnSpc>
              <a:spcBef>
                <a:spcPts val="0"/>
              </a:spcBef>
              <a:spcAft>
                <a:spcPts val="0"/>
              </a:spcAft>
              <a:buClr>
                <a:schemeClr val="lt1"/>
              </a:buClr>
              <a:buSzPts val="4400"/>
              <a:buFont typeface="Calibri"/>
              <a:buNone/>
              <a:defRPr sz="44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dt" idx="10"/>
          </p:nvPr>
        </p:nvSpPr>
        <p:spPr>
          <a:xfrm>
            <a:off x="8128000" y="6356349"/>
            <a:ext cx="4064000" cy="365125"/>
          </a:xfrm>
          <a:prstGeom prst="rect">
            <a:avLst/>
          </a:prstGeom>
          <a:noFill/>
          <a:ln>
            <a:noFill/>
          </a:ln>
        </p:spPr>
        <p:txBody>
          <a:bodyPr spcFirstLastPara="1" wrap="square" lIns="91425" tIns="45700" rIns="457200" bIns="45700" anchor="ctr" anchorCtr="0">
            <a:noAutofit/>
          </a:bodyPr>
          <a:lstStyle>
            <a:lvl1pPr lvl="0" algn="ctr">
              <a:spcBef>
                <a:spcPts val="0"/>
              </a:spcBef>
              <a:spcAft>
                <a:spcPts val="0"/>
              </a:spcAft>
              <a:buSzPts val="1400"/>
              <a:buNone/>
              <a:defRPr>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0" y="6356350"/>
            <a:ext cx="40640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sldNum" idx="12"/>
          </p:nvPr>
        </p:nvSpPr>
        <p:spPr>
          <a:xfrm>
            <a:off x="4064000" y="6356350"/>
            <a:ext cx="40640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b="0" i="0" u="none" strike="noStrike" cap="none">
                <a:solidFill>
                  <a:srgbClr val="757070"/>
                </a:solidFill>
                <a:latin typeface="Calibri"/>
                <a:ea typeface="Calibri"/>
                <a:cs typeface="Calibri"/>
                <a:sym typeface="Calibri"/>
              </a:defRPr>
            </a:lvl1pPr>
            <a:lvl2pPr marL="0" lvl="1" indent="0" algn="ctr">
              <a:spcBef>
                <a:spcPts val="0"/>
              </a:spcBef>
              <a:buNone/>
              <a:defRPr sz="1200" b="0" i="0" u="none" strike="noStrike" cap="none">
                <a:solidFill>
                  <a:srgbClr val="757070"/>
                </a:solidFill>
                <a:latin typeface="Calibri"/>
                <a:ea typeface="Calibri"/>
                <a:cs typeface="Calibri"/>
                <a:sym typeface="Calibri"/>
              </a:defRPr>
            </a:lvl2pPr>
            <a:lvl3pPr marL="0" lvl="2" indent="0" algn="ctr">
              <a:spcBef>
                <a:spcPts val="0"/>
              </a:spcBef>
              <a:buNone/>
              <a:defRPr sz="1200" b="0" i="0" u="none" strike="noStrike" cap="none">
                <a:solidFill>
                  <a:srgbClr val="757070"/>
                </a:solidFill>
                <a:latin typeface="Calibri"/>
                <a:ea typeface="Calibri"/>
                <a:cs typeface="Calibri"/>
                <a:sym typeface="Calibri"/>
              </a:defRPr>
            </a:lvl3pPr>
            <a:lvl4pPr marL="0" lvl="3" indent="0" algn="ctr">
              <a:spcBef>
                <a:spcPts val="0"/>
              </a:spcBef>
              <a:buNone/>
              <a:defRPr sz="1200" b="0" i="0" u="none" strike="noStrike" cap="none">
                <a:solidFill>
                  <a:srgbClr val="757070"/>
                </a:solidFill>
                <a:latin typeface="Calibri"/>
                <a:ea typeface="Calibri"/>
                <a:cs typeface="Calibri"/>
                <a:sym typeface="Calibri"/>
              </a:defRPr>
            </a:lvl4pPr>
            <a:lvl5pPr marL="0" lvl="4" indent="0" algn="ctr">
              <a:spcBef>
                <a:spcPts val="0"/>
              </a:spcBef>
              <a:buNone/>
              <a:defRPr sz="1200" b="0" i="0" u="none" strike="noStrike" cap="none">
                <a:solidFill>
                  <a:srgbClr val="757070"/>
                </a:solidFill>
                <a:latin typeface="Calibri"/>
                <a:ea typeface="Calibri"/>
                <a:cs typeface="Calibri"/>
                <a:sym typeface="Calibri"/>
              </a:defRPr>
            </a:lvl5pPr>
            <a:lvl6pPr marL="0" lvl="5" indent="0" algn="ctr">
              <a:spcBef>
                <a:spcPts val="0"/>
              </a:spcBef>
              <a:buNone/>
              <a:defRPr sz="1200" b="0" i="0" u="none" strike="noStrike" cap="none">
                <a:solidFill>
                  <a:srgbClr val="757070"/>
                </a:solidFill>
                <a:latin typeface="Calibri"/>
                <a:ea typeface="Calibri"/>
                <a:cs typeface="Calibri"/>
                <a:sym typeface="Calibri"/>
              </a:defRPr>
            </a:lvl6pPr>
            <a:lvl7pPr marL="0" lvl="6" indent="0" algn="ctr">
              <a:spcBef>
                <a:spcPts val="0"/>
              </a:spcBef>
              <a:buNone/>
              <a:defRPr sz="1200" b="0" i="0" u="none" strike="noStrike" cap="none">
                <a:solidFill>
                  <a:srgbClr val="757070"/>
                </a:solidFill>
                <a:latin typeface="Calibri"/>
                <a:ea typeface="Calibri"/>
                <a:cs typeface="Calibri"/>
                <a:sym typeface="Calibri"/>
              </a:defRPr>
            </a:lvl7pPr>
            <a:lvl8pPr marL="0" lvl="7" indent="0" algn="ctr">
              <a:spcBef>
                <a:spcPts val="0"/>
              </a:spcBef>
              <a:buNone/>
              <a:defRPr sz="1200" b="0" i="0" u="none" strike="noStrike" cap="none">
                <a:solidFill>
                  <a:srgbClr val="757070"/>
                </a:solidFill>
                <a:latin typeface="Calibri"/>
                <a:ea typeface="Calibri"/>
                <a:cs typeface="Calibri"/>
                <a:sym typeface="Calibri"/>
              </a:defRPr>
            </a:lvl8pPr>
            <a:lvl9pPr marL="0" lvl="8" indent="0" algn="ctr">
              <a:spcBef>
                <a:spcPts val="0"/>
              </a:spcBef>
              <a:buNone/>
              <a:defRPr sz="1200" b="0" i="0" u="none" strike="noStrike" cap="none">
                <a:solidFill>
                  <a:srgbClr val="757070"/>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26" name="Google Shape;26;p2"/>
          <p:cNvSpPr txBox="1">
            <a:spLocks noGrp="1"/>
          </p:cNvSpPr>
          <p:nvPr>
            <p:ph type="subTitle" idx="1"/>
          </p:nvPr>
        </p:nvSpPr>
        <p:spPr>
          <a:xfrm>
            <a:off x="4064000" y="4323604"/>
            <a:ext cx="8128000" cy="407890"/>
          </a:xfrm>
          <a:prstGeom prst="rect">
            <a:avLst/>
          </a:prstGeom>
          <a:noFill/>
          <a:ln>
            <a:noFill/>
          </a:ln>
        </p:spPr>
        <p:txBody>
          <a:bodyPr spcFirstLastPara="1" wrap="square" lIns="274300" tIns="45700" rIns="91425" bIns="45700" anchor="t" anchorCtr="0">
            <a:noAutofit/>
          </a:bodyPr>
          <a:lstStyle>
            <a:lvl1pPr lvl="0" algn="l">
              <a:lnSpc>
                <a:spcPct val="90000"/>
              </a:lnSpc>
              <a:spcBef>
                <a:spcPts val="1000"/>
              </a:spcBef>
              <a:spcAft>
                <a:spcPts val="0"/>
              </a:spcAft>
              <a:buClr>
                <a:srgbClr val="BAE6F5"/>
              </a:buClr>
              <a:buSzPts val="2400"/>
              <a:buNone/>
              <a:defRPr sz="2400">
                <a:solidFill>
                  <a:srgbClr val="BAE6F5"/>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282787826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27"/>
        <p:cNvGrpSpPr/>
        <p:nvPr/>
      </p:nvGrpSpPr>
      <p:grpSpPr>
        <a:xfrm>
          <a:off x="0" y="0"/>
          <a:ext cx="0" cy="0"/>
          <a:chOff x="0" y="0"/>
          <a:chExt cx="0" cy="0"/>
        </a:xfrm>
      </p:grpSpPr>
      <p:sp>
        <p:nvSpPr>
          <p:cNvPr id="28" name="Google Shape;28;p3"/>
          <p:cNvSpPr txBox="1">
            <a:spLocks noGrp="1"/>
          </p:cNvSpPr>
          <p:nvPr>
            <p:ph type="ctrTitle"/>
          </p:nvPr>
        </p:nvSpPr>
        <p:spPr>
          <a:xfrm>
            <a:off x="4757682" y="4074661"/>
            <a:ext cx="6964465" cy="1067644"/>
          </a:xfrm>
          <a:prstGeom prst="rect">
            <a:avLst/>
          </a:prstGeom>
          <a:noFill/>
          <a:ln>
            <a:noFill/>
          </a:ln>
        </p:spPr>
        <p:txBody>
          <a:bodyPr spcFirstLastPara="1" wrap="square" lIns="274300" tIns="45700" rIns="0" bIns="45700" anchor="b" anchorCtr="0">
            <a:noAutofit/>
          </a:bodyPr>
          <a:lstStyle>
            <a:lvl1pPr lvl="0" algn="l">
              <a:lnSpc>
                <a:spcPct val="90000"/>
              </a:lnSpc>
              <a:spcBef>
                <a:spcPts val="0"/>
              </a:spcBef>
              <a:spcAft>
                <a:spcPts val="0"/>
              </a:spcAft>
              <a:buClr>
                <a:schemeClr val="accent2"/>
              </a:buClr>
              <a:buSzPts val="3200"/>
              <a:buFont typeface="Calibri"/>
              <a:buNone/>
              <a:defRPr sz="3200" b="1" cap="none">
                <a:solidFill>
                  <a:schemeClr val="accent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subTitle" idx="1"/>
          </p:nvPr>
        </p:nvSpPr>
        <p:spPr>
          <a:xfrm>
            <a:off x="4757682" y="5172813"/>
            <a:ext cx="6964465" cy="407890"/>
          </a:xfrm>
          <a:prstGeom prst="rect">
            <a:avLst/>
          </a:prstGeom>
          <a:noFill/>
          <a:ln>
            <a:noFill/>
          </a:ln>
        </p:spPr>
        <p:txBody>
          <a:bodyPr spcFirstLastPara="1" wrap="square" lIns="274300" tIns="45700" rIns="0" bIns="45700" anchor="t" anchorCtr="0">
            <a:noAutofit/>
          </a:bodyPr>
          <a:lstStyle>
            <a:lvl1pPr lvl="0" algn="l">
              <a:lnSpc>
                <a:spcPct val="90000"/>
              </a:lnSpc>
              <a:spcBef>
                <a:spcPts val="1000"/>
              </a:spcBef>
              <a:spcAft>
                <a:spcPts val="0"/>
              </a:spcAft>
              <a:buClr>
                <a:schemeClr val="accent3"/>
              </a:buClr>
              <a:buSzPts val="2400"/>
              <a:buNone/>
              <a:defRPr sz="2400">
                <a:solidFill>
                  <a:schemeClr val="accent3"/>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1" name="Google Shape;31;p3"/>
          <p:cNvSpPr>
            <a:spLocks noGrp="1"/>
          </p:cNvSpPr>
          <p:nvPr>
            <p:ph type="pic" idx="2"/>
          </p:nvPr>
        </p:nvSpPr>
        <p:spPr>
          <a:xfrm>
            <a:off x="0" y="0"/>
            <a:ext cx="9962166" cy="4723331"/>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3"/>
          <p:cNvSpPr txBox="1">
            <a:spLocks noGrp="1"/>
          </p:cNvSpPr>
          <p:nvPr>
            <p:ph type="dt" idx="10"/>
          </p:nvPr>
        </p:nvSpPr>
        <p:spPr>
          <a:xfrm>
            <a:off x="2825806" y="6356349"/>
            <a:ext cx="1931877" cy="365125"/>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6074434" y="6356350"/>
            <a:ext cx="564771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cap="none">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269411699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ransition Slide 5">
  <p:cSld name="Transition Slide 5">
    <p:spTree>
      <p:nvGrpSpPr>
        <p:cNvPr id="1" name="Shape 35"/>
        <p:cNvGrpSpPr/>
        <p:nvPr/>
      </p:nvGrpSpPr>
      <p:grpSpPr>
        <a:xfrm>
          <a:off x="0" y="0"/>
          <a:ext cx="0" cy="0"/>
          <a:chOff x="0" y="0"/>
          <a:chExt cx="0" cy="0"/>
        </a:xfrm>
      </p:grpSpPr>
      <p:sp>
        <p:nvSpPr>
          <p:cNvPr id="37" name="Google Shape;37;p4"/>
          <p:cNvSpPr>
            <a:spLocks noGrp="1"/>
          </p:cNvSpPr>
          <p:nvPr>
            <p:ph type="pic" idx="2"/>
          </p:nvPr>
        </p:nvSpPr>
        <p:spPr>
          <a:xfrm>
            <a:off x="0" y="1371601"/>
            <a:ext cx="12192000" cy="3657600"/>
          </a:xfrm>
          <a:prstGeom prst="rect">
            <a:avLst/>
          </a:prstGeom>
          <a:solidFill>
            <a:srgbClr val="7F7F7F"/>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4"/>
          <p:cNvSpPr txBox="1">
            <a:spLocks noGrp="1"/>
          </p:cNvSpPr>
          <p:nvPr>
            <p:ph type="ctrTitle"/>
          </p:nvPr>
        </p:nvSpPr>
        <p:spPr>
          <a:xfrm>
            <a:off x="1163452" y="5207651"/>
            <a:ext cx="9865096" cy="1067644"/>
          </a:xfrm>
          <a:prstGeom prst="rect">
            <a:avLst/>
          </a:prstGeom>
          <a:noFill/>
          <a:ln>
            <a:noFill/>
          </a:ln>
        </p:spPr>
        <p:txBody>
          <a:bodyPr spcFirstLastPara="1" wrap="square" lIns="274300" tIns="45700" rIns="274300" bIns="45700" anchor="ctr" anchorCtr="0">
            <a:noAutofit/>
          </a:bodyPr>
          <a:lstStyle>
            <a:lvl1pPr lvl="0" algn="ctr">
              <a:lnSpc>
                <a:spcPct val="90000"/>
              </a:lnSpc>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subTitle" idx="1"/>
          </p:nvPr>
        </p:nvSpPr>
        <p:spPr>
          <a:xfrm>
            <a:off x="1163452" y="6165304"/>
            <a:ext cx="9865096" cy="480131"/>
          </a:xfrm>
          <a:prstGeom prst="rect">
            <a:avLst/>
          </a:prstGeom>
          <a:noFill/>
          <a:ln>
            <a:noFill/>
          </a:ln>
        </p:spPr>
        <p:txBody>
          <a:bodyPr spcFirstLastPara="1" wrap="square" lIns="274300" tIns="45700" rIns="274300" bIns="45700" anchor="t" anchorCtr="0">
            <a:noAutofit/>
          </a:bodyPr>
          <a:lstStyle>
            <a:lvl1pPr lvl="0" algn="ctr">
              <a:lnSpc>
                <a:spcPct val="90000"/>
              </a:lnSpc>
              <a:spcBef>
                <a:spcPts val="1000"/>
              </a:spcBef>
              <a:spcAft>
                <a:spcPts val="0"/>
              </a:spcAft>
              <a:buClr>
                <a:srgbClr val="BAE6F5"/>
              </a:buClr>
              <a:buSzPts val="2800"/>
              <a:buNone/>
              <a:defRPr sz="2800">
                <a:solidFill>
                  <a:srgbClr val="BAE6F5"/>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221050754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40"/>
        <p:cNvGrpSpPr/>
        <p:nvPr/>
      </p:nvGrpSpPr>
      <p:grpSpPr>
        <a:xfrm>
          <a:off x="0" y="0"/>
          <a:ext cx="0" cy="0"/>
          <a:chOff x="0" y="0"/>
          <a:chExt cx="0" cy="0"/>
        </a:xfrm>
      </p:grpSpPr>
      <p:sp>
        <p:nvSpPr>
          <p:cNvPr id="42" name="Google Shape;42;p5"/>
          <p:cNvSpPr txBox="1">
            <a:spLocks noGrp="1"/>
          </p:cNvSpPr>
          <p:nvPr>
            <p:ph type="title"/>
          </p:nvPr>
        </p:nvSpPr>
        <p:spPr>
          <a:xfrm>
            <a:off x="838200" y="160337"/>
            <a:ext cx="9578280" cy="1325563"/>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dk2"/>
              </a:buClr>
              <a:buSzPts val="4400"/>
              <a:buFont typeface="Calibri"/>
              <a:buNone/>
              <a:defRPr b="1">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838200" y="6356350"/>
            <a:ext cx="1297360"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ftr" idx="11"/>
          </p:nvPr>
        </p:nvSpPr>
        <p:spPr>
          <a:xfrm>
            <a:off x="2638638" y="6356350"/>
            <a:ext cx="6914724" cy="365125"/>
          </a:xfrm>
          <a:prstGeom prst="rect">
            <a:avLst/>
          </a:prstGeom>
          <a:noFill/>
          <a:ln>
            <a:noFill/>
          </a:ln>
        </p:spPr>
        <p:txBody>
          <a:bodyPr spcFirstLastPara="1" wrap="square" lIns="91425" tIns="45700" rIns="365750" bIns="45700" anchor="ctr" anchorCtr="0">
            <a:noAutofit/>
          </a:bodyPr>
          <a:lstStyle>
            <a:lvl1pPr lvl="0" algn="ctr">
              <a:spcBef>
                <a:spcPts val="0"/>
              </a:spcBef>
              <a:spcAft>
                <a:spcPts val="0"/>
              </a:spcAft>
              <a:buSzPts val="1400"/>
              <a:buNone/>
              <a:defRPr>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sldNum" idx="12"/>
          </p:nvPr>
        </p:nvSpPr>
        <p:spPr>
          <a:xfrm>
            <a:off x="10488488" y="6356350"/>
            <a:ext cx="865312"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sz="1200">
                <a:solidFill>
                  <a:schemeClr val="accent2"/>
                </a:solidFill>
                <a:latin typeface="Calibri"/>
                <a:ea typeface="Calibri"/>
                <a:cs typeface="Calibri"/>
                <a:sym typeface="Calibri"/>
              </a:defRPr>
            </a:lvl1pPr>
            <a:lvl2pPr marL="0" lvl="1" indent="0" algn="r">
              <a:spcBef>
                <a:spcPts val="0"/>
              </a:spcBef>
              <a:buNone/>
              <a:defRPr sz="1200">
                <a:solidFill>
                  <a:schemeClr val="accent2"/>
                </a:solidFill>
                <a:latin typeface="Calibri"/>
                <a:ea typeface="Calibri"/>
                <a:cs typeface="Calibri"/>
                <a:sym typeface="Calibri"/>
              </a:defRPr>
            </a:lvl2pPr>
            <a:lvl3pPr marL="0" lvl="2" indent="0" algn="r">
              <a:spcBef>
                <a:spcPts val="0"/>
              </a:spcBef>
              <a:buNone/>
              <a:defRPr sz="1200">
                <a:solidFill>
                  <a:schemeClr val="accent2"/>
                </a:solidFill>
                <a:latin typeface="Calibri"/>
                <a:ea typeface="Calibri"/>
                <a:cs typeface="Calibri"/>
                <a:sym typeface="Calibri"/>
              </a:defRPr>
            </a:lvl3pPr>
            <a:lvl4pPr marL="0" lvl="3" indent="0" algn="r">
              <a:spcBef>
                <a:spcPts val="0"/>
              </a:spcBef>
              <a:buNone/>
              <a:defRPr sz="1200">
                <a:solidFill>
                  <a:schemeClr val="accent2"/>
                </a:solidFill>
                <a:latin typeface="Calibri"/>
                <a:ea typeface="Calibri"/>
                <a:cs typeface="Calibri"/>
                <a:sym typeface="Calibri"/>
              </a:defRPr>
            </a:lvl4pPr>
            <a:lvl5pPr marL="0" lvl="4" indent="0" algn="r">
              <a:spcBef>
                <a:spcPts val="0"/>
              </a:spcBef>
              <a:buNone/>
              <a:defRPr sz="1200">
                <a:solidFill>
                  <a:schemeClr val="accent2"/>
                </a:solidFill>
                <a:latin typeface="Calibri"/>
                <a:ea typeface="Calibri"/>
                <a:cs typeface="Calibri"/>
                <a:sym typeface="Calibri"/>
              </a:defRPr>
            </a:lvl5pPr>
            <a:lvl6pPr marL="0" lvl="5" indent="0" algn="r">
              <a:spcBef>
                <a:spcPts val="0"/>
              </a:spcBef>
              <a:buNone/>
              <a:defRPr sz="1200">
                <a:solidFill>
                  <a:schemeClr val="accent2"/>
                </a:solidFill>
                <a:latin typeface="Calibri"/>
                <a:ea typeface="Calibri"/>
                <a:cs typeface="Calibri"/>
                <a:sym typeface="Calibri"/>
              </a:defRPr>
            </a:lvl6pPr>
            <a:lvl7pPr marL="0" lvl="6" indent="0" algn="r">
              <a:spcBef>
                <a:spcPts val="0"/>
              </a:spcBef>
              <a:buNone/>
              <a:defRPr sz="1200">
                <a:solidFill>
                  <a:schemeClr val="accent2"/>
                </a:solidFill>
                <a:latin typeface="Calibri"/>
                <a:ea typeface="Calibri"/>
                <a:cs typeface="Calibri"/>
                <a:sym typeface="Calibri"/>
              </a:defRPr>
            </a:lvl7pPr>
            <a:lvl8pPr marL="0" lvl="7" indent="0" algn="r">
              <a:spcBef>
                <a:spcPts val="0"/>
              </a:spcBef>
              <a:buNone/>
              <a:defRPr sz="1200">
                <a:solidFill>
                  <a:schemeClr val="accent2"/>
                </a:solidFill>
                <a:latin typeface="Calibri"/>
                <a:ea typeface="Calibri"/>
                <a:cs typeface="Calibri"/>
                <a:sym typeface="Calibri"/>
              </a:defRPr>
            </a:lvl8pPr>
            <a:lvl9pPr marL="0" lvl="8" indent="0" algn="r">
              <a:spcBef>
                <a:spcPts val="0"/>
              </a:spcBef>
              <a:buNone/>
              <a:defRPr sz="1200">
                <a:solidFill>
                  <a:schemeClr val="accen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984049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ransition Slide 1">
  <p:cSld name="Transition Slide 1">
    <p:spTree>
      <p:nvGrpSpPr>
        <p:cNvPr id="1" name="Shape 47"/>
        <p:cNvGrpSpPr/>
        <p:nvPr/>
      </p:nvGrpSpPr>
      <p:grpSpPr>
        <a:xfrm>
          <a:off x="0" y="0"/>
          <a:ext cx="0" cy="0"/>
          <a:chOff x="0" y="0"/>
          <a:chExt cx="0" cy="0"/>
        </a:xfrm>
      </p:grpSpPr>
      <p:sp>
        <p:nvSpPr>
          <p:cNvPr id="48" name="Google Shape;48;p6"/>
          <p:cNvSpPr txBox="1">
            <a:spLocks noGrp="1"/>
          </p:cNvSpPr>
          <p:nvPr>
            <p:ph type="ctrTitle"/>
          </p:nvPr>
        </p:nvSpPr>
        <p:spPr>
          <a:xfrm>
            <a:off x="3287688" y="4074661"/>
            <a:ext cx="8434459" cy="1067644"/>
          </a:xfrm>
          <a:prstGeom prst="rect">
            <a:avLst/>
          </a:prstGeom>
          <a:noFill/>
          <a:ln>
            <a:noFill/>
          </a:ln>
        </p:spPr>
        <p:txBody>
          <a:bodyPr spcFirstLastPara="1" wrap="square" lIns="274300" tIns="45700" rIns="0" bIns="45700" anchor="b" anchorCtr="0">
            <a:noAutofit/>
          </a:bodyPr>
          <a:lstStyle>
            <a:lvl1pPr lvl="0" algn="l">
              <a:lnSpc>
                <a:spcPct val="90000"/>
              </a:lnSpc>
              <a:spcBef>
                <a:spcPts val="0"/>
              </a:spcBef>
              <a:spcAft>
                <a:spcPts val="0"/>
              </a:spcAft>
              <a:buClr>
                <a:schemeClr val="accent2"/>
              </a:buClr>
              <a:buSzPts val="4400"/>
              <a:buFont typeface="Calibri"/>
              <a:buNone/>
              <a:defRPr sz="4400" b="1" cap="none">
                <a:solidFill>
                  <a:schemeClr val="accent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6"/>
          <p:cNvSpPr txBox="1">
            <a:spLocks noGrp="1"/>
          </p:cNvSpPr>
          <p:nvPr>
            <p:ph type="subTitle" idx="1"/>
          </p:nvPr>
        </p:nvSpPr>
        <p:spPr>
          <a:xfrm>
            <a:off x="3287688" y="5172813"/>
            <a:ext cx="8434459" cy="480131"/>
          </a:xfrm>
          <a:prstGeom prst="rect">
            <a:avLst/>
          </a:prstGeom>
          <a:noFill/>
          <a:ln>
            <a:noFill/>
          </a:ln>
        </p:spPr>
        <p:txBody>
          <a:bodyPr spcFirstLastPara="1" wrap="square" lIns="274300" tIns="45700" rIns="0" bIns="45700" anchor="t" anchorCtr="0">
            <a:noAutofit/>
          </a:bodyPr>
          <a:lstStyle>
            <a:lvl1pPr lvl="0" algn="l">
              <a:lnSpc>
                <a:spcPct val="90000"/>
              </a:lnSpc>
              <a:spcBef>
                <a:spcPts val="1000"/>
              </a:spcBef>
              <a:spcAft>
                <a:spcPts val="0"/>
              </a:spcAft>
              <a:buClr>
                <a:schemeClr val="accent3"/>
              </a:buClr>
              <a:buSzPts val="2800"/>
              <a:buNone/>
              <a:defRPr sz="2800">
                <a:solidFill>
                  <a:schemeClr val="accent3"/>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1" name="Google Shape;51;p6"/>
          <p:cNvSpPr>
            <a:spLocks noGrp="1"/>
          </p:cNvSpPr>
          <p:nvPr>
            <p:ph type="pic" idx="2"/>
          </p:nvPr>
        </p:nvSpPr>
        <p:spPr>
          <a:xfrm>
            <a:off x="1" y="0"/>
            <a:ext cx="7806889" cy="4723331"/>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 name="Google Shape;53;p6"/>
          <p:cNvSpPr txBox="1">
            <a:spLocks noGrp="1"/>
          </p:cNvSpPr>
          <p:nvPr>
            <p:ph type="dt" idx="10"/>
          </p:nvPr>
        </p:nvSpPr>
        <p:spPr>
          <a:xfrm>
            <a:off x="569946" y="6356349"/>
            <a:ext cx="1931877" cy="365125"/>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ftr" idx="11"/>
          </p:nvPr>
        </p:nvSpPr>
        <p:spPr>
          <a:xfrm>
            <a:off x="3747555" y="6356350"/>
            <a:ext cx="564771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cap="none">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
          <p:cNvSpPr txBox="1">
            <a:spLocks noGrp="1"/>
          </p:cNvSpPr>
          <p:nvPr>
            <p:ph type="body" idx="3"/>
          </p:nvPr>
        </p:nvSpPr>
        <p:spPr>
          <a:xfrm>
            <a:off x="8000322" y="235007"/>
            <a:ext cx="3528392" cy="1643438"/>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3"/>
              </a:buClr>
              <a:buSzPts val="8800"/>
              <a:buNone/>
              <a:defRPr sz="8800" cap="none">
                <a:solidFill>
                  <a:schemeClr val="accent3"/>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6"/>
          <p:cNvSpPr txBox="1">
            <a:spLocks noGrp="1"/>
          </p:cNvSpPr>
          <p:nvPr>
            <p:ph type="sldNum" idx="12"/>
          </p:nvPr>
        </p:nvSpPr>
        <p:spPr>
          <a:xfrm>
            <a:off x="10856835" y="6356350"/>
            <a:ext cx="86531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AEABAB"/>
                </a:solidFill>
                <a:latin typeface="Calibri"/>
                <a:ea typeface="Calibri"/>
                <a:cs typeface="Calibri"/>
                <a:sym typeface="Calibri"/>
              </a:defRPr>
            </a:lvl1pPr>
            <a:lvl2pPr marL="0" lvl="1" indent="0" algn="r">
              <a:spcBef>
                <a:spcPts val="0"/>
              </a:spcBef>
              <a:buNone/>
              <a:defRPr sz="1200">
                <a:solidFill>
                  <a:srgbClr val="AEABAB"/>
                </a:solidFill>
                <a:latin typeface="Calibri"/>
                <a:ea typeface="Calibri"/>
                <a:cs typeface="Calibri"/>
                <a:sym typeface="Calibri"/>
              </a:defRPr>
            </a:lvl2pPr>
            <a:lvl3pPr marL="0" lvl="2" indent="0" algn="r">
              <a:spcBef>
                <a:spcPts val="0"/>
              </a:spcBef>
              <a:buNone/>
              <a:defRPr sz="1200">
                <a:solidFill>
                  <a:srgbClr val="AEABAB"/>
                </a:solidFill>
                <a:latin typeface="Calibri"/>
                <a:ea typeface="Calibri"/>
                <a:cs typeface="Calibri"/>
                <a:sym typeface="Calibri"/>
              </a:defRPr>
            </a:lvl3pPr>
            <a:lvl4pPr marL="0" lvl="3" indent="0" algn="r">
              <a:spcBef>
                <a:spcPts val="0"/>
              </a:spcBef>
              <a:buNone/>
              <a:defRPr sz="1200">
                <a:solidFill>
                  <a:srgbClr val="AEABAB"/>
                </a:solidFill>
                <a:latin typeface="Calibri"/>
                <a:ea typeface="Calibri"/>
                <a:cs typeface="Calibri"/>
                <a:sym typeface="Calibri"/>
              </a:defRPr>
            </a:lvl4pPr>
            <a:lvl5pPr marL="0" lvl="4" indent="0" algn="r">
              <a:spcBef>
                <a:spcPts val="0"/>
              </a:spcBef>
              <a:buNone/>
              <a:defRPr sz="1200">
                <a:solidFill>
                  <a:srgbClr val="AEABAB"/>
                </a:solidFill>
                <a:latin typeface="Calibri"/>
                <a:ea typeface="Calibri"/>
                <a:cs typeface="Calibri"/>
                <a:sym typeface="Calibri"/>
              </a:defRPr>
            </a:lvl5pPr>
            <a:lvl6pPr marL="0" lvl="5" indent="0" algn="r">
              <a:spcBef>
                <a:spcPts val="0"/>
              </a:spcBef>
              <a:buNone/>
              <a:defRPr sz="1200">
                <a:solidFill>
                  <a:srgbClr val="AEABAB"/>
                </a:solidFill>
                <a:latin typeface="Calibri"/>
                <a:ea typeface="Calibri"/>
                <a:cs typeface="Calibri"/>
                <a:sym typeface="Calibri"/>
              </a:defRPr>
            </a:lvl6pPr>
            <a:lvl7pPr marL="0" lvl="6" indent="0" algn="r">
              <a:spcBef>
                <a:spcPts val="0"/>
              </a:spcBef>
              <a:buNone/>
              <a:defRPr sz="1200">
                <a:solidFill>
                  <a:srgbClr val="AEABAB"/>
                </a:solidFill>
                <a:latin typeface="Calibri"/>
                <a:ea typeface="Calibri"/>
                <a:cs typeface="Calibri"/>
                <a:sym typeface="Calibri"/>
              </a:defRPr>
            </a:lvl7pPr>
            <a:lvl8pPr marL="0" lvl="7" indent="0" algn="r">
              <a:spcBef>
                <a:spcPts val="0"/>
              </a:spcBef>
              <a:buNone/>
              <a:defRPr sz="1200">
                <a:solidFill>
                  <a:srgbClr val="AEABAB"/>
                </a:solidFill>
                <a:latin typeface="Calibri"/>
                <a:ea typeface="Calibri"/>
                <a:cs typeface="Calibri"/>
                <a:sym typeface="Calibri"/>
              </a:defRPr>
            </a:lvl8pPr>
            <a:lvl9pPr marL="0" lvl="8" indent="0" algn="r">
              <a:spcBef>
                <a:spcPts val="0"/>
              </a:spcBef>
              <a:buNone/>
              <a:defRPr sz="1200">
                <a:solidFill>
                  <a:srgbClr val="AEABA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81073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6EDD2E-AF6E-47DC-890C-D2B624409947}"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192077963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ransition Slide 2">
  <p:cSld name="Transition Slide 2">
    <p:spTree>
      <p:nvGrpSpPr>
        <p:cNvPr id="1" name="Shape 58"/>
        <p:cNvGrpSpPr/>
        <p:nvPr/>
      </p:nvGrpSpPr>
      <p:grpSpPr>
        <a:xfrm>
          <a:off x="0" y="0"/>
          <a:ext cx="0" cy="0"/>
          <a:chOff x="0" y="0"/>
          <a:chExt cx="0" cy="0"/>
        </a:xfrm>
      </p:grpSpPr>
      <p:sp>
        <p:nvSpPr>
          <p:cNvPr id="60" name="Google Shape;60;p7"/>
          <p:cNvSpPr>
            <a:spLocks noGrp="1"/>
          </p:cNvSpPr>
          <p:nvPr>
            <p:ph type="pic" idx="2"/>
          </p:nvPr>
        </p:nvSpPr>
        <p:spPr>
          <a:xfrm>
            <a:off x="0" y="1371600"/>
            <a:ext cx="8129016" cy="3657600"/>
          </a:xfrm>
          <a:prstGeom prst="rect">
            <a:avLst/>
          </a:prstGeom>
          <a:solidFill>
            <a:srgbClr val="7F7F7F"/>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 name="Google Shape;62;p7"/>
          <p:cNvSpPr txBox="1">
            <a:spLocks noGrp="1"/>
          </p:cNvSpPr>
          <p:nvPr>
            <p:ph type="ctrTitle"/>
          </p:nvPr>
        </p:nvSpPr>
        <p:spPr>
          <a:xfrm>
            <a:off x="4064000" y="3975732"/>
            <a:ext cx="8128000" cy="1067644"/>
          </a:xfrm>
          <a:prstGeom prst="rect">
            <a:avLst/>
          </a:prstGeom>
          <a:noFill/>
          <a:ln>
            <a:noFill/>
          </a:ln>
        </p:spPr>
        <p:txBody>
          <a:bodyPr spcFirstLastPara="1" wrap="square" lIns="274300" tIns="45700" rIns="274300" bIns="45700" anchor="b" anchorCtr="0">
            <a:noAutofit/>
          </a:bodyPr>
          <a:lstStyle>
            <a:lvl1pPr lvl="0" algn="ctr">
              <a:lnSpc>
                <a:spcPct val="90000"/>
              </a:lnSpc>
              <a:spcBef>
                <a:spcPts val="0"/>
              </a:spcBef>
              <a:spcAft>
                <a:spcPts val="0"/>
              </a:spcAft>
              <a:buClr>
                <a:schemeClr val="lt1"/>
              </a:buClr>
              <a:buSzPts val="4400"/>
              <a:buFont typeface="Calibri"/>
              <a:buNone/>
              <a:defRPr sz="4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7"/>
          <p:cNvSpPr txBox="1">
            <a:spLocks noGrp="1"/>
          </p:cNvSpPr>
          <p:nvPr>
            <p:ph type="dt" idx="10"/>
          </p:nvPr>
        </p:nvSpPr>
        <p:spPr>
          <a:xfrm>
            <a:off x="8128000" y="6356349"/>
            <a:ext cx="4064000" cy="365125"/>
          </a:xfrm>
          <a:prstGeom prst="rect">
            <a:avLst/>
          </a:prstGeom>
          <a:noFill/>
          <a:ln>
            <a:noFill/>
          </a:ln>
        </p:spPr>
        <p:txBody>
          <a:bodyPr spcFirstLastPara="1" wrap="square" lIns="91425" tIns="45700" rIns="457200" bIns="45700" anchor="ctr" anchorCtr="0">
            <a:noAutofit/>
          </a:bodyPr>
          <a:lstStyle>
            <a:lvl1pPr lvl="0" algn="r">
              <a:spcBef>
                <a:spcPts val="0"/>
              </a:spcBef>
              <a:spcAft>
                <a:spcPts val="0"/>
              </a:spcAft>
              <a:buSzPts val="1400"/>
              <a:buNone/>
              <a:defRPr>
                <a:solidFill>
                  <a:srgbClr val="09709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
          <p:cNvSpPr txBox="1">
            <a:spLocks noGrp="1"/>
          </p:cNvSpPr>
          <p:nvPr>
            <p:ph type="ftr" idx="11"/>
          </p:nvPr>
        </p:nvSpPr>
        <p:spPr>
          <a:xfrm>
            <a:off x="0" y="6356350"/>
            <a:ext cx="40640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cap="none">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sldNum" idx="12"/>
          </p:nvPr>
        </p:nvSpPr>
        <p:spPr>
          <a:xfrm>
            <a:off x="4064000" y="6356350"/>
            <a:ext cx="40640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a:solidFill>
                  <a:srgbClr val="097093"/>
                </a:solidFill>
                <a:latin typeface="Calibri"/>
                <a:ea typeface="Calibri"/>
                <a:cs typeface="Calibri"/>
                <a:sym typeface="Calibri"/>
              </a:defRPr>
            </a:lvl1pPr>
            <a:lvl2pPr marL="0" lvl="1" indent="0" algn="ctr">
              <a:spcBef>
                <a:spcPts val="0"/>
              </a:spcBef>
              <a:buNone/>
              <a:defRPr sz="1200">
                <a:solidFill>
                  <a:srgbClr val="097093"/>
                </a:solidFill>
                <a:latin typeface="Calibri"/>
                <a:ea typeface="Calibri"/>
                <a:cs typeface="Calibri"/>
                <a:sym typeface="Calibri"/>
              </a:defRPr>
            </a:lvl2pPr>
            <a:lvl3pPr marL="0" lvl="2" indent="0" algn="ctr">
              <a:spcBef>
                <a:spcPts val="0"/>
              </a:spcBef>
              <a:buNone/>
              <a:defRPr sz="1200">
                <a:solidFill>
                  <a:srgbClr val="097093"/>
                </a:solidFill>
                <a:latin typeface="Calibri"/>
                <a:ea typeface="Calibri"/>
                <a:cs typeface="Calibri"/>
                <a:sym typeface="Calibri"/>
              </a:defRPr>
            </a:lvl3pPr>
            <a:lvl4pPr marL="0" lvl="3" indent="0" algn="ctr">
              <a:spcBef>
                <a:spcPts val="0"/>
              </a:spcBef>
              <a:buNone/>
              <a:defRPr sz="1200">
                <a:solidFill>
                  <a:srgbClr val="097093"/>
                </a:solidFill>
                <a:latin typeface="Calibri"/>
                <a:ea typeface="Calibri"/>
                <a:cs typeface="Calibri"/>
                <a:sym typeface="Calibri"/>
              </a:defRPr>
            </a:lvl4pPr>
            <a:lvl5pPr marL="0" lvl="4" indent="0" algn="ctr">
              <a:spcBef>
                <a:spcPts val="0"/>
              </a:spcBef>
              <a:buNone/>
              <a:defRPr sz="1200">
                <a:solidFill>
                  <a:srgbClr val="097093"/>
                </a:solidFill>
                <a:latin typeface="Calibri"/>
                <a:ea typeface="Calibri"/>
                <a:cs typeface="Calibri"/>
                <a:sym typeface="Calibri"/>
              </a:defRPr>
            </a:lvl5pPr>
            <a:lvl6pPr marL="0" lvl="5" indent="0" algn="ctr">
              <a:spcBef>
                <a:spcPts val="0"/>
              </a:spcBef>
              <a:buNone/>
              <a:defRPr sz="1200">
                <a:solidFill>
                  <a:srgbClr val="097093"/>
                </a:solidFill>
                <a:latin typeface="Calibri"/>
                <a:ea typeface="Calibri"/>
                <a:cs typeface="Calibri"/>
                <a:sym typeface="Calibri"/>
              </a:defRPr>
            </a:lvl6pPr>
            <a:lvl7pPr marL="0" lvl="6" indent="0" algn="ctr">
              <a:spcBef>
                <a:spcPts val="0"/>
              </a:spcBef>
              <a:buNone/>
              <a:defRPr sz="1200">
                <a:solidFill>
                  <a:srgbClr val="097093"/>
                </a:solidFill>
                <a:latin typeface="Calibri"/>
                <a:ea typeface="Calibri"/>
                <a:cs typeface="Calibri"/>
                <a:sym typeface="Calibri"/>
              </a:defRPr>
            </a:lvl7pPr>
            <a:lvl8pPr marL="0" lvl="7" indent="0" algn="ctr">
              <a:spcBef>
                <a:spcPts val="0"/>
              </a:spcBef>
              <a:buNone/>
              <a:defRPr sz="1200">
                <a:solidFill>
                  <a:srgbClr val="097093"/>
                </a:solidFill>
                <a:latin typeface="Calibri"/>
                <a:ea typeface="Calibri"/>
                <a:cs typeface="Calibri"/>
                <a:sym typeface="Calibri"/>
              </a:defRPr>
            </a:lvl8pPr>
            <a:lvl9pPr marL="0" lvl="8" indent="0" algn="ctr">
              <a:spcBef>
                <a:spcPts val="0"/>
              </a:spcBef>
              <a:buNone/>
              <a:defRPr sz="1200">
                <a:solidFill>
                  <a:srgbClr val="097093"/>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66" name="Google Shape;66;p7"/>
          <p:cNvSpPr txBox="1">
            <a:spLocks noGrp="1"/>
          </p:cNvSpPr>
          <p:nvPr>
            <p:ph type="subTitle" idx="1"/>
          </p:nvPr>
        </p:nvSpPr>
        <p:spPr>
          <a:xfrm>
            <a:off x="4064000" y="5296049"/>
            <a:ext cx="8128000" cy="480131"/>
          </a:xfrm>
          <a:prstGeom prst="rect">
            <a:avLst/>
          </a:prstGeom>
          <a:noFill/>
          <a:ln>
            <a:noFill/>
          </a:ln>
        </p:spPr>
        <p:txBody>
          <a:bodyPr spcFirstLastPara="1" wrap="square" lIns="274300" tIns="45700" rIns="274300" bIns="45700" anchor="t" anchorCtr="0">
            <a:noAutofit/>
          </a:bodyPr>
          <a:lstStyle>
            <a:lvl1pPr lvl="0" algn="ctr">
              <a:lnSpc>
                <a:spcPct val="90000"/>
              </a:lnSpc>
              <a:spcBef>
                <a:spcPts val="1000"/>
              </a:spcBef>
              <a:spcAft>
                <a:spcPts val="0"/>
              </a:spcAft>
              <a:buClr>
                <a:srgbClr val="BAE6F5"/>
              </a:buClr>
              <a:buSzPts val="2800"/>
              <a:buNone/>
              <a:defRPr sz="2800">
                <a:solidFill>
                  <a:srgbClr val="BAE6F5"/>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7" name="Google Shape;67;p7"/>
          <p:cNvSpPr txBox="1">
            <a:spLocks noGrp="1"/>
          </p:cNvSpPr>
          <p:nvPr>
            <p:ph type="body" idx="3"/>
          </p:nvPr>
        </p:nvSpPr>
        <p:spPr>
          <a:xfrm>
            <a:off x="8396312" y="1673729"/>
            <a:ext cx="3528392" cy="1223963"/>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F2F2F2"/>
              </a:buClr>
              <a:buSzPts val="8800"/>
              <a:buNone/>
              <a:defRPr sz="8800" cap="none">
                <a:solidFill>
                  <a:srgbClr val="F2F2F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69149002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ransition Slide 3">
  <p:cSld name="Transition Slide 3">
    <p:spTree>
      <p:nvGrpSpPr>
        <p:cNvPr id="1" name="Shape 68"/>
        <p:cNvGrpSpPr/>
        <p:nvPr/>
      </p:nvGrpSpPr>
      <p:grpSpPr>
        <a:xfrm>
          <a:off x="0" y="0"/>
          <a:ext cx="0" cy="0"/>
          <a:chOff x="0" y="0"/>
          <a:chExt cx="0" cy="0"/>
        </a:xfrm>
      </p:grpSpPr>
      <p:sp>
        <p:nvSpPr>
          <p:cNvPr id="69" name="Google Shape;69;p8"/>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8"/>
          <p:cNvSpPr txBox="1">
            <a:spLocks noGrp="1"/>
          </p:cNvSpPr>
          <p:nvPr>
            <p:ph type="ctrTitle"/>
          </p:nvPr>
        </p:nvSpPr>
        <p:spPr>
          <a:xfrm>
            <a:off x="2032000" y="4397394"/>
            <a:ext cx="8128000" cy="1067644"/>
          </a:xfrm>
          <a:prstGeom prst="rect">
            <a:avLst/>
          </a:prstGeom>
          <a:noFill/>
          <a:ln>
            <a:noFill/>
          </a:ln>
        </p:spPr>
        <p:txBody>
          <a:bodyPr spcFirstLastPara="1" wrap="square" lIns="274300" tIns="45700" rIns="274300" bIns="45700" anchor="b" anchorCtr="0">
            <a:noAutofit/>
          </a:bodyPr>
          <a:lstStyle>
            <a:lvl1pPr lvl="0" algn="ctr">
              <a:lnSpc>
                <a:spcPct val="90000"/>
              </a:lnSpc>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8"/>
          <p:cNvSpPr txBox="1">
            <a:spLocks noGrp="1"/>
          </p:cNvSpPr>
          <p:nvPr>
            <p:ph type="dt" idx="10"/>
          </p:nvPr>
        </p:nvSpPr>
        <p:spPr>
          <a:xfrm>
            <a:off x="8128000" y="6356349"/>
            <a:ext cx="4064000" cy="365125"/>
          </a:xfrm>
          <a:prstGeom prst="rect">
            <a:avLst/>
          </a:prstGeom>
          <a:noFill/>
          <a:ln>
            <a:noFill/>
          </a:ln>
        </p:spPr>
        <p:txBody>
          <a:bodyPr spcFirstLastPara="1" wrap="square" lIns="91425" tIns="45700" rIns="457200" bIns="45700" anchor="ctr" anchorCtr="0">
            <a:noAutofit/>
          </a:bodyPr>
          <a:lstStyle>
            <a:lvl1pPr lvl="0" algn="r">
              <a:spcBef>
                <a:spcPts val="0"/>
              </a:spcBef>
              <a:spcAft>
                <a:spcPts val="0"/>
              </a:spcAft>
              <a:buSzPts val="1400"/>
              <a:buNone/>
              <a:defRPr>
                <a:solidFill>
                  <a:srgbClr val="D0CEC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8"/>
          <p:cNvSpPr txBox="1">
            <a:spLocks noGrp="1"/>
          </p:cNvSpPr>
          <p:nvPr>
            <p:ph type="ftr" idx="11"/>
          </p:nvPr>
        </p:nvSpPr>
        <p:spPr>
          <a:xfrm>
            <a:off x="4064000" y="6356350"/>
            <a:ext cx="40640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cap="none">
                <a:solidFill>
                  <a:srgbClr val="D0CEC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
          <p:cNvSpPr txBox="1">
            <a:spLocks noGrp="1"/>
          </p:cNvSpPr>
          <p:nvPr>
            <p:ph type="sldNum" idx="12"/>
          </p:nvPr>
        </p:nvSpPr>
        <p:spPr>
          <a:xfrm>
            <a:off x="0" y="6356350"/>
            <a:ext cx="40640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cap="none">
                <a:solidFill>
                  <a:srgbClr val="D0CECE"/>
                </a:solidFill>
                <a:latin typeface="Calibri"/>
                <a:ea typeface="Calibri"/>
                <a:cs typeface="Calibri"/>
                <a:sym typeface="Calibri"/>
              </a:defRPr>
            </a:lvl1pPr>
            <a:lvl2pPr marL="0" lvl="1" indent="0" algn="l">
              <a:spcBef>
                <a:spcPts val="0"/>
              </a:spcBef>
              <a:buNone/>
              <a:defRPr sz="1200" cap="none">
                <a:solidFill>
                  <a:srgbClr val="D0CECE"/>
                </a:solidFill>
                <a:latin typeface="Calibri"/>
                <a:ea typeface="Calibri"/>
                <a:cs typeface="Calibri"/>
                <a:sym typeface="Calibri"/>
              </a:defRPr>
            </a:lvl2pPr>
            <a:lvl3pPr marL="0" lvl="2" indent="0" algn="l">
              <a:spcBef>
                <a:spcPts val="0"/>
              </a:spcBef>
              <a:buNone/>
              <a:defRPr sz="1200" cap="none">
                <a:solidFill>
                  <a:srgbClr val="D0CECE"/>
                </a:solidFill>
                <a:latin typeface="Calibri"/>
                <a:ea typeface="Calibri"/>
                <a:cs typeface="Calibri"/>
                <a:sym typeface="Calibri"/>
              </a:defRPr>
            </a:lvl3pPr>
            <a:lvl4pPr marL="0" lvl="3" indent="0" algn="l">
              <a:spcBef>
                <a:spcPts val="0"/>
              </a:spcBef>
              <a:buNone/>
              <a:defRPr sz="1200" cap="none">
                <a:solidFill>
                  <a:srgbClr val="D0CECE"/>
                </a:solidFill>
                <a:latin typeface="Calibri"/>
                <a:ea typeface="Calibri"/>
                <a:cs typeface="Calibri"/>
                <a:sym typeface="Calibri"/>
              </a:defRPr>
            </a:lvl4pPr>
            <a:lvl5pPr marL="0" lvl="4" indent="0" algn="l">
              <a:spcBef>
                <a:spcPts val="0"/>
              </a:spcBef>
              <a:buNone/>
              <a:defRPr sz="1200" cap="none">
                <a:solidFill>
                  <a:srgbClr val="D0CECE"/>
                </a:solidFill>
                <a:latin typeface="Calibri"/>
                <a:ea typeface="Calibri"/>
                <a:cs typeface="Calibri"/>
                <a:sym typeface="Calibri"/>
              </a:defRPr>
            </a:lvl5pPr>
            <a:lvl6pPr marL="0" lvl="5" indent="0" algn="l">
              <a:spcBef>
                <a:spcPts val="0"/>
              </a:spcBef>
              <a:buNone/>
              <a:defRPr sz="1200" cap="none">
                <a:solidFill>
                  <a:srgbClr val="D0CECE"/>
                </a:solidFill>
                <a:latin typeface="Calibri"/>
                <a:ea typeface="Calibri"/>
                <a:cs typeface="Calibri"/>
                <a:sym typeface="Calibri"/>
              </a:defRPr>
            </a:lvl6pPr>
            <a:lvl7pPr marL="0" lvl="6" indent="0" algn="l">
              <a:spcBef>
                <a:spcPts val="0"/>
              </a:spcBef>
              <a:buNone/>
              <a:defRPr sz="1200" cap="none">
                <a:solidFill>
                  <a:srgbClr val="D0CECE"/>
                </a:solidFill>
                <a:latin typeface="Calibri"/>
                <a:ea typeface="Calibri"/>
                <a:cs typeface="Calibri"/>
                <a:sym typeface="Calibri"/>
              </a:defRPr>
            </a:lvl7pPr>
            <a:lvl8pPr marL="0" lvl="7" indent="0" algn="l">
              <a:spcBef>
                <a:spcPts val="0"/>
              </a:spcBef>
              <a:buNone/>
              <a:defRPr sz="1200" cap="none">
                <a:solidFill>
                  <a:srgbClr val="D0CECE"/>
                </a:solidFill>
                <a:latin typeface="Calibri"/>
                <a:ea typeface="Calibri"/>
                <a:cs typeface="Calibri"/>
                <a:sym typeface="Calibri"/>
              </a:defRPr>
            </a:lvl8pPr>
            <a:lvl9pPr marL="0" lvl="8" indent="0" algn="l">
              <a:spcBef>
                <a:spcPts val="0"/>
              </a:spcBef>
              <a:buNone/>
              <a:defRPr sz="1200" cap="none">
                <a:solidFill>
                  <a:srgbClr val="D0CECE"/>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74" name="Google Shape;74;p8"/>
          <p:cNvSpPr txBox="1">
            <a:spLocks noGrp="1"/>
          </p:cNvSpPr>
          <p:nvPr>
            <p:ph type="subTitle" idx="1"/>
          </p:nvPr>
        </p:nvSpPr>
        <p:spPr>
          <a:xfrm>
            <a:off x="2032000" y="5717711"/>
            <a:ext cx="8128000" cy="480131"/>
          </a:xfrm>
          <a:prstGeom prst="rect">
            <a:avLst/>
          </a:prstGeom>
          <a:noFill/>
          <a:ln>
            <a:noFill/>
          </a:ln>
        </p:spPr>
        <p:txBody>
          <a:bodyPr spcFirstLastPara="1" wrap="square" lIns="274300" tIns="45700" rIns="274300" bIns="45700" anchor="t" anchorCtr="0">
            <a:noAutofit/>
          </a:bodyPr>
          <a:lstStyle>
            <a:lvl1pPr lvl="0" algn="ctr">
              <a:lnSpc>
                <a:spcPct val="90000"/>
              </a:lnSpc>
              <a:spcBef>
                <a:spcPts val="1000"/>
              </a:spcBef>
              <a:spcAft>
                <a:spcPts val="0"/>
              </a:spcAft>
              <a:buClr>
                <a:srgbClr val="BAE6F5"/>
              </a:buClr>
              <a:buSzPts val="2800"/>
              <a:buNone/>
              <a:defRPr sz="2800">
                <a:solidFill>
                  <a:srgbClr val="BAE6F5"/>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5" name="Google Shape;75;p8"/>
          <p:cNvSpPr txBox="1">
            <a:spLocks noGrp="1"/>
          </p:cNvSpPr>
          <p:nvPr>
            <p:ph type="body" idx="3"/>
          </p:nvPr>
        </p:nvSpPr>
        <p:spPr>
          <a:xfrm>
            <a:off x="4331804" y="3345071"/>
            <a:ext cx="3528392" cy="1223963"/>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F2F2F2"/>
              </a:buClr>
              <a:buSzPts val="8800"/>
              <a:buNone/>
              <a:defRPr sz="8800" cap="none">
                <a:solidFill>
                  <a:srgbClr val="F2F2F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01176909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ransition Slide 4">
  <p:cSld name="Transition Slide 4">
    <p:spTree>
      <p:nvGrpSpPr>
        <p:cNvPr id="1" name="Shape 76"/>
        <p:cNvGrpSpPr/>
        <p:nvPr/>
      </p:nvGrpSpPr>
      <p:grpSpPr>
        <a:xfrm>
          <a:off x="0" y="0"/>
          <a:ext cx="0" cy="0"/>
          <a:chOff x="0" y="0"/>
          <a:chExt cx="0" cy="0"/>
        </a:xfrm>
      </p:grpSpPr>
      <p:sp>
        <p:nvSpPr>
          <p:cNvPr id="77" name="Google Shape;77;p9"/>
          <p:cNvSpPr txBox="1">
            <a:spLocks noGrp="1"/>
          </p:cNvSpPr>
          <p:nvPr>
            <p:ph type="ctrTitle"/>
          </p:nvPr>
        </p:nvSpPr>
        <p:spPr>
          <a:xfrm>
            <a:off x="3287688" y="4074661"/>
            <a:ext cx="8434459" cy="1067644"/>
          </a:xfrm>
          <a:prstGeom prst="rect">
            <a:avLst/>
          </a:prstGeom>
          <a:noFill/>
          <a:ln>
            <a:noFill/>
          </a:ln>
        </p:spPr>
        <p:txBody>
          <a:bodyPr spcFirstLastPara="1" wrap="square" lIns="274300" tIns="45700" rIns="0" bIns="45700" anchor="b" anchorCtr="0">
            <a:noAutofit/>
          </a:bodyPr>
          <a:lstStyle>
            <a:lvl1pPr lvl="0" algn="l">
              <a:lnSpc>
                <a:spcPct val="90000"/>
              </a:lnSpc>
              <a:spcBef>
                <a:spcPts val="0"/>
              </a:spcBef>
              <a:spcAft>
                <a:spcPts val="0"/>
              </a:spcAft>
              <a:buClr>
                <a:schemeClr val="accent2"/>
              </a:buClr>
              <a:buSzPts val="5400"/>
              <a:buFont typeface="Calibri"/>
              <a:buNone/>
              <a:defRPr sz="5400" b="1" cap="none">
                <a:solidFill>
                  <a:schemeClr val="accent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9"/>
          <p:cNvSpPr txBox="1">
            <a:spLocks noGrp="1"/>
          </p:cNvSpPr>
          <p:nvPr>
            <p:ph type="subTitle" idx="1"/>
          </p:nvPr>
        </p:nvSpPr>
        <p:spPr>
          <a:xfrm>
            <a:off x="3287688" y="5172813"/>
            <a:ext cx="8434459" cy="480131"/>
          </a:xfrm>
          <a:prstGeom prst="rect">
            <a:avLst/>
          </a:prstGeom>
          <a:noFill/>
          <a:ln>
            <a:noFill/>
          </a:ln>
        </p:spPr>
        <p:txBody>
          <a:bodyPr spcFirstLastPara="1" wrap="square" lIns="274300" tIns="45700" rIns="0" bIns="45700" anchor="t" anchorCtr="0">
            <a:noAutofit/>
          </a:bodyPr>
          <a:lstStyle>
            <a:lvl1pPr lvl="0" algn="l">
              <a:lnSpc>
                <a:spcPct val="90000"/>
              </a:lnSpc>
              <a:spcBef>
                <a:spcPts val="1000"/>
              </a:spcBef>
              <a:spcAft>
                <a:spcPts val="0"/>
              </a:spcAft>
              <a:buClr>
                <a:srgbClr val="9D9D8F"/>
              </a:buClr>
              <a:buSzPts val="2800"/>
              <a:buNone/>
              <a:defRPr sz="2800">
                <a:solidFill>
                  <a:srgbClr val="9D9D8F"/>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0" name="Google Shape;80;p9"/>
          <p:cNvSpPr>
            <a:spLocks noGrp="1"/>
          </p:cNvSpPr>
          <p:nvPr>
            <p:ph type="pic" idx="2"/>
          </p:nvPr>
        </p:nvSpPr>
        <p:spPr>
          <a:xfrm>
            <a:off x="1" y="0"/>
            <a:ext cx="7806889" cy="4723331"/>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9"/>
          <p:cNvSpPr txBox="1">
            <a:spLocks noGrp="1"/>
          </p:cNvSpPr>
          <p:nvPr>
            <p:ph type="dt" idx="10"/>
          </p:nvPr>
        </p:nvSpPr>
        <p:spPr>
          <a:xfrm>
            <a:off x="569946" y="6356349"/>
            <a:ext cx="1931877" cy="365125"/>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
          <p:cNvSpPr txBox="1">
            <a:spLocks noGrp="1"/>
          </p:cNvSpPr>
          <p:nvPr>
            <p:ph type="ftr" idx="11"/>
          </p:nvPr>
        </p:nvSpPr>
        <p:spPr>
          <a:xfrm>
            <a:off x="3747555" y="6356350"/>
            <a:ext cx="564771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cap="none">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9"/>
          <p:cNvSpPr txBox="1">
            <a:spLocks noGrp="1"/>
          </p:cNvSpPr>
          <p:nvPr>
            <p:ph type="body" idx="3"/>
          </p:nvPr>
        </p:nvSpPr>
        <p:spPr>
          <a:xfrm>
            <a:off x="8000322" y="235007"/>
            <a:ext cx="3528392" cy="1643438"/>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2"/>
              </a:buClr>
              <a:buSzPts val="8800"/>
              <a:buNone/>
              <a:defRPr sz="8800" cap="none">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9"/>
          <p:cNvSpPr txBox="1">
            <a:spLocks noGrp="1"/>
          </p:cNvSpPr>
          <p:nvPr>
            <p:ph type="sldNum" idx="12"/>
          </p:nvPr>
        </p:nvSpPr>
        <p:spPr>
          <a:xfrm>
            <a:off x="10856835" y="6356350"/>
            <a:ext cx="86531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AEABAB"/>
                </a:solidFill>
                <a:latin typeface="Calibri"/>
                <a:ea typeface="Calibri"/>
                <a:cs typeface="Calibri"/>
                <a:sym typeface="Calibri"/>
              </a:defRPr>
            </a:lvl1pPr>
            <a:lvl2pPr marL="0" lvl="1" indent="0" algn="r">
              <a:spcBef>
                <a:spcPts val="0"/>
              </a:spcBef>
              <a:buNone/>
              <a:defRPr sz="1200">
                <a:solidFill>
                  <a:srgbClr val="AEABAB"/>
                </a:solidFill>
                <a:latin typeface="Calibri"/>
                <a:ea typeface="Calibri"/>
                <a:cs typeface="Calibri"/>
                <a:sym typeface="Calibri"/>
              </a:defRPr>
            </a:lvl2pPr>
            <a:lvl3pPr marL="0" lvl="2" indent="0" algn="r">
              <a:spcBef>
                <a:spcPts val="0"/>
              </a:spcBef>
              <a:buNone/>
              <a:defRPr sz="1200">
                <a:solidFill>
                  <a:srgbClr val="AEABAB"/>
                </a:solidFill>
                <a:latin typeface="Calibri"/>
                <a:ea typeface="Calibri"/>
                <a:cs typeface="Calibri"/>
                <a:sym typeface="Calibri"/>
              </a:defRPr>
            </a:lvl3pPr>
            <a:lvl4pPr marL="0" lvl="3" indent="0" algn="r">
              <a:spcBef>
                <a:spcPts val="0"/>
              </a:spcBef>
              <a:buNone/>
              <a:defRPr sz="1200">
                <a:solidFill>
                  <a:srgbClr val="AEABAB"/>
                </a:solidFill>
                <a:latin typeface="Calibri"/>
                <a:ea typeface="Calibri"/>
                <a:cs typeface="Calibri"/>
                <a:sym typeface="Calibri"/>
              </a:defRPr>
            </a:lvl4pPr>
            <a:lvl5pPr marL="0" lvl="4" indent="0" algn="r">
              <a:spcBef>
                <a:spcPts val="0"/>
              </a:spcBef>
              <a:buNone/>
              <a:defRPr sz="1200">
                <a:solidFill>
                  <a:srgbClr val="AEABAB"/>
                </a:solidFill>
                <a:latin typeface="Calibri"/>
                <a:ea typeface="Calibri"/>
                <a:cs typeface="Calibri"/>
                <a:sym typeface="Calibri"/>
              </a:defRPr>
            </a:lvl5pPr>
            <a:lvl6pPr marL="0" lvl="5" indent="0" algn="r">
              <a:spcBef>
                <a:spcPts val="0"/>
              </a:spcBef>
              <a:buNone/>
              <a:defRPr sz="1200">
                <a:solidFill>
                  <a:srgbClr val="AEABAB"/>
                </a:solidFill>
                <a:latin typeface="Calibri"/>
                <a:ea typeface="Calibri"/>
                <a:cs typeface="Calibri"/>
                <a:sym typeface="Calibri"/>
              </a:defRPr>
            </a:lvl6pPr>
            <a:lvl7pPr marL="0" lvl="6" indent="0" algn="r">
              <a:spcBef>
                <a:spcPts val="0"/>
              </a:spcBef>
              <a:buNone/>
              <a:defRPr sz="1200">
                <a:solidFill>
                  <a:srgbClr val="AEABAB"/>
                </a:solidFill>
                <a:latin typeface="Calibri"/>
                <a:ea typeface="Calibri"/>
                <a:cs typeface="Calibri"/>
                <a:sym typeface="Calibri"/>
              </a:defRPr>
            </a:lvl7pPr>
            <a:lvl8pPr marL="0" lvl="7" indent="0" algn="r">
              <a:spcBef>
                <a:spcPts val="0"/>
              </a:spcBef>
              <a:buNone/>
              <a:defRPr sz="1200">
                <a:solidFill>
                  <a:srgbClr val="AEABAB"/>
                </a:solidFill>
                <a:latin typeface="Calibri"/>
                <a:ea typeface="Calibri"/>
                <a:cs typeface="Calibri"/>
                <a:sym typeface="Calibri"/>
              </a:defRPr>
            </a:lvl8pPr>
            <a:lvl9pPr marL="0" lvl="8" indent="0" algn="r">
              <a:spcBef>
                <a:spcPts val="0"/>
              </a:spcBef>
              <a:buNone/>
              <a:defRPr sz="1200">
                <a:solidFill>
                  <a:srgbClr val="AEABA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3698660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ransition Slide 6">
  <p:cSld name="Transition Slide 6">
    <p:spTree>
      <p:nvGrpSpPr>
        <p:cNvPr id="1" name="Shape 87"/>
        <p:cNvGrpSpPr/>
        <p:nvPr/>
      </p:nvGrpSpPr>
      <p:grpSpPr>
        <a:xfrm>
          <a:off x="0" y="0"/>
          <a:ext cx="0" cy="0"/>
          <a:chOff x="0" y="0"/>
          <a:chExt cx="0" cy="0"/>
        </a:xfrm>
      </p:grpSpPr>
      <p:sp>
        <p:nvSpPr>
          <p:cNvPr id="89" name="Google Shape;89;p10"/>
          <p:cNvSpPr>
            <a:spLocks noGrp="1"/>
          </p:cNvSpPr>
          <p:nvPr>
            <p:ph type="pic" idx="2"/>
          </p:nvPr>
        </p:nvSpPr>
        <p:spPr>
          <a:xfrm>
            <a:off x="0" y="1371601"/>
            <a:ext cx="12192000" cy="3657600"/>
          </a:xfrm>
          <a:prstGeom prst="rect">
            <a:avLst/>
          </a:prstGeom>
          <a:solidFill>
            <a:srgbClr val="7F7F7F"/>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0" name="Google Shape;90;p10"/>
          <p:cNvSpPr txBox="1">
            <a:spLocks noGrp="1"/>
          </p:cNvSpPr>
          <p:nvPr>
            <p:ph type="ctrTitle"/>
          </p:nvPr>
        </p:nvSpPr>
        <p:spPr>
          <a:xfrm>
            <a:off x="1163452" y="5207651"/>
            <a:ext cx="9865096" cy="1067644"/>
          </a:xfrm>
          <a:prstGeom prst="rect">
            <a:avLst/>
          </a:prstGeom>
          <a:noFill/>
          <a:ln>
            <a:noFill/>
          </a:ln>
        </p:spPr>
        <p:txBody>
          <a:bodyPr spcFirstLastPara="1" wrap="square" lIns="274300" tIns="45700" rIns="274300" bIns="45700" anchor="ctr" anchorCtr="0">
            <a:noAutofit/>
          </a:bodyPr>
          <a:lstStyle>
            <a:lvl1pPr lvl="0" algn="ctr">
              <a:lnSpc>
                <a:spcPct val="90000"/>
              </a:lnSpc>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0"/>
          <p:cNvSpPr txBox="1">
            <a:spLocks noGrp="1"/>
          </p:cNvSpPr>
          <p:nvPr>
            <p:ph type="subTitle" idx="1"/>
          </p:nvPr>
        </p:nvSpPr>
        <p:spPr>
          <a:xfrm>
            <a:off x="1163452" y="6165304"/>
            <a:ext cx="9865096" cy="480131"/>
          </a:xfrm>
          <a:prstGeom prst="rect">
            <a:avLst/>
          </a:prstGeom>
          <a:noFill/>
          <a:ln>
            <a:noFill/>
          </a:ln>
        </p:spPr>
        <p:txBody>
          <a:bodyPr spcFirstLastPara="1" wrap="square" lIns="274300" tIns="45700" rIns="274300" bIns="45700" anchor="t" anchorCtr="0">
            <a:noAutofit/>
          </a:bodyPr>
          <a:lstStyle>
            <a:lvl1pPr lvl="0" algn="ctr">
              <a:lnSpc>
                <a:spcPct val="90000"/>
              </a:lnSpc>
              <a:spcBef>
                <a:spcPts val="1000"/>
              </a:spcBef>
              <a:spcAft>
                <a:spcPts val="0"/>
              </a:spcAft>
              <a:buClr>
                <a:srgbClr val="BAE6F5"/>
              </a:buClr>
              <a:buSzPts val="2800"/>
              <a:buNone/>
              <a:defRPr sz="2800">
                <a:solidFill>
                  <a:srgbClr val="BAE6F5"/>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169595490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ransition Slide 7">
  <p:cSld name="Transition Slide 7">
    <p:spTree>
      <p:nvGrpSpPr>
        <p:cNvPr id="1" name="Shape 92"/>
        <p:cNvGrpSpPr/>
        <p:nvPr/>
      </p:nvGrpSpPr>
      <p:grpSpPr>
        <a:xfrm>
          <a:off x="0" y="0"/>
          <a:ext cx="0" cy="0"/>
          <a:chOff x="0" y="0"/>
          <a:chExt cx="0" cy="0"/>
        </a:xfrm>
      </p:grpSpPr>
      <p:sp>
        <p:nvSpPr>
          <p:cNvPr id="94" name="Google Shape;94;p11"/>
          <p:cNvSpPr>
            <a:spLocks noGrp="1"/>
          </p:cNvSpPr>
          <p:nvPr>
            <p:ph type="pic" idx="2"/>
          </p:nvPr>
        </p:nvSpPr>
        <p:spPr>
          <a:xfrm>
            <a:off x="0" y="1371601"/>
            <a:ext cx="12192000" cy="3657600"/>
          </a:xfrm>
          <a:prstGeom prst="rect">
            <a:avLst/>
          </a:prstGeom>
          <a:solidFill>
            <a:srgbClr val="7F7F7F"/>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5" name="Google Shape;95;p11"/>
          <p:cNvSpPr txBox="1">
            <a:spLocks noGrp="1"/>
          </p:cNvSpPr>
          <p:nvPr>
            <p:ph type="ctrTitle"/>
          </p:nvPr>
        </p:nvSpPr>
        <p:spPr>
          <a:xfrm>
            <a:off x="1163452" y="5207651"/>
            <a:ext cx="9865096" cy="1067644"/>
          </a:xfrm>
          <a:prstGeom prst="rect">
            <a:avLst/>
          </a:prstGeom>
          <a:noFill/>
          <a:ln>
            <a:noFill/>
          </a:ln>
        </p:spPr>
        <p:txBody>
          <a:bodyPr spcFirstLastPara="1" wrap="square" lIns="274300" tIns="45700" rIns="274300" bIns="45700" anchor="ctr" anchorCtr="0">
            <a:noAutofit/>
          </a:bodyPr>
          <a:lstStyle>
            <a:lvl1pPr lvl="0" algn="ctr">
              <a:lnSpc>
                <a:spcPct val="90000"/>
              </a:lnSpc>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1"/>
          <p:cNvSpPr txBox="1">
            <a:spLocks noGrp="1"/>
          </p:cNvSpPr>
          <p:nvPr>
            <p:ph type="subTitle" idx="1"/>
          </p:nvPr>
        </p:nvSpPr>
        <p:spPr>
          <a:xfrm>
            <a:off x="1163452" y="6165304"/>
            <a:ext cx="9865096" cy="480131"/>
          </a:xfrm>
          <a:prstGeom prst="rect">
            <a:avLst/>
          </a:prstGeom>
          <a:noFill/>
          <a:ln>
            <a:noFill/>
          </a:ln>
        </p:spPr>
        <p:txBody>
          <a:bodyPr spcFirstLastPara="1" wrap="square" lIns="274300" tIns="45700" rIns="274300" bIns="45700" anchor="t" anchorCtr="0">
            <a:noAutofit/>
          </a:bodyPr>
          <a:lstStyle>
            <a:lvl1pPr lvl="0" algn="ctr">
              <a:lnSpc>
                <a:spcPct val="90000"/>
              </a:lnSpc>
              <a:spcBef>
                <a:spcPts val="1000"/>
              </a:spcBef>
              <a:spcAft>
                <a:spcPts val="0"/>
              </a:spcAft>
              <a:buClr>
                <a:srgbClr val="FFD6BF"/>
              </a:buClr>
              <a:buSzPts val="2800"/>
              <a:buNone/>
              <a:defRPr sz="2800">
                <a:solidFill>
                  <a:srgbClr val="FFD6BF"/>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117453372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ransition Slide 8">
  <p:cSld name="Transition Slide 8">
    <p:spTree>
      <p:nvGrpSpPr>
        <p:cNvPr id="1" name="Shape 97"/>
        <p:cNvGrpSpPr/>
        <p:nvPr/>
      </p:nvGrpSpPr>
      <p:grpSpPr>
        <a:xfrm>
          <a:off x="0" y="0"/>
          <a:ext cx="0" cy="0"/>
          <a:chOff x="0" y="0"/>
          <a:chExt cx="0" cy="0"/>
        </a:xfrm>
      </p:grpSpPr>
      <p:sp>
        <p:nvSpPr>
          <p:cNvPr id="99" name="Google Shape;99;p12"/>
          <p:cNvSpPr>
            <a:spLocks noGrp="1"/>
          </p:cNvSpPr>
          <p:nvPr>
            <p:ph type="pic" idx="2"/>
          </p:nvPr>
        </p:nvSpPr>
        <p:spPr>
          <a:xfrm>
            <a:off x="0" y="1371601"/>
            <a:ext cx="12192000" cy="3657600"/>
          </a:xfrm>
          <a:prstGeom prst="rect">
            <a:avLst/>
          </a:prstGeom>
          <a:solidFill>
            <a:srgbClr val="7F7F7F"/>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0" name="Google Shape;100;p12"/>
          <p:cNvSpPr txBox="1">
            <a:spLocks noGrp="1"/>
          </p:cNvSpPr>
          <p:nvPr>
            <p:ph type="ctrTitle"/>
          </p:nvPr>
        </p:nvSpPr>
        <p:spPr>
          <a:xfrm>
            <a:off x="1163452" y="5207651"/>
            <a:ext cx="9865096" cy="1067644"/>
          </a:xfrm>
          <a:prstGeom prst="rect">
            <a:avLst/>
          </a:prstGeom>
          <a:noFill/>
          <a:ln>
            <a:noFill/>
          </a:ln>
        </p:spPr>
        <p:txBody>
          <a:bodyPr spcFirstLastPara="1" wrap="square" lIns="274300" tIns="45700" rIns="274300" bIns="45700" anchor="ctr" anchorCtr="0">
            <a:noAutofit/>
          </a:bodyPr>
          <a:lstStyle>
            <a:lvl1pPr lvl="0" algn="ctr">
              <a:lnSpc>
                <a:spcPct val="90000"/>
              </a:lnSpc>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2"/>
          <p:cNvSpPr txBox="1">
            <a:spLocks noGrp="1"/>
          </p:cNvSpPr>
          <p:nvPr>
            <p:ph type="subTitle" idx="1"/>
          </p:nvPr>
        </p:nvSpPr>
        <p:spPr>
          <a:xfrm>
            <a:off x="1163452" y="6165304"/>
            <a:ext cx="9865096" cy="480131"/>
          </a:xfrm>
          <a:prstGeom prst="rect">
            <a:avLst/>
          </a:prstGeom>
          <a:noFill/>
          <a:ln>
            <a:noFill/>
          </a:ln>
        </p:spPr>
        <p:txBody>
          <a:bodyPr spcFirstLastPara="1" wrap="square" lIns="274300" tIns="45700" rIns="274300" bIns="45700" anchor="t" anchorCtr="0">
            <a:noAutofit/>
          </a:bodyPr>
          <a:lstStyle>
            <a:lvl1pPr lvl="0" algn="ctr">
              <a:lnSpc>
                <a:spcPct val="90000"/>
              </a:lnSpc>
              <a:spcBef>
                <a:spcPts val="1000"/>
              </a:spcBef>
              <a:spcAft>
                <a:spcPts val="0"/>
              </a:spcAft>
              <a:buClr>
                <a:srgbClr val="FFD6BF"/>
              </a:buClr>
              <a:buSzPts val="2800"/>
              <a:buNone/>
              <a:defRPr sz="2800">
                <a:solidFill>
                  <a:srgbClr val="FFD6BF"/>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141538456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ransition Slide 9">
  <p:cSld name="Transition Slide 9">
    <p:spTree>
      <p:nvGrpSpPr>
        <p:cNvPr id="1" name="Shape 102"/>
        <p:cNvGrpSpPr/>
        <p:nvPr/>
      </p:nvGrpSpPr>
      <p:grpSpPr>
        <a:xfrm>
          <a:off x="0" y="0"/>
          <a:ext cx="0" cy="0"/>
          <a:chOff x="0" y="0"/>
          <a:chExt cx="0" cy="0"/>
        </a:xfrm>
      </p:grpSpPr>
      <p:sp>
        <p:nvSpPr>
          <p:cNvPr id="104" name="Google Shape;104;p13"/>
          <p:cNvSpPr>
            <a:spLocks noGrp="1"/>
          </p:cNvSpPr>
          <p:nvPr>
            <p:ph type="pic" idx="2"/>
          </p:nvPr>
        </p:nvSpPr>
        <p:spPr>
          <a:xfrm>
            <a:off x="0" y="1371601"/>
            <a:ext cx="12192000" cy="3657600"/>
          </a:xfrm>
          <a:prstGeom prst="rect">
            <a:avLst/>
          </a:prstGeom>
          <a:solidFill>
            <a:srgbClr val="7F7F7F"/>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5" name="Google Shape;105;p13"/>
          <p:cNvSpPr txBox="1">
            <a:spLocks noGrp="1"/>
          </p:cNvSpPr>
          <p:nvPr>
            <p:ph type="ctrTitle"/>
          </p:nvPr>
        </p:nvSpPr>
        <p:spPr>
          <a:xfrm>
            <a:off x="1163452" y="5207651"/>
            <a:ext cx="9865096" cy="1067644"/>
          </a:xfrm>
          <a:prstGeom prst="rect">
            <a:avLst/>
          </a:prstGeom>
          <a:noFill/>
          <a:ln>
            <a:noFill/>
          </a:ln>
        </p:spPr>
        <p:txBody>
          <a:bodyPr spcFirstLastPara="1" wrap="square" lIns="274300" tIns="45700" rIns="274300" bIns="45700" anchor="ctr" anchorCtr="0">
            <a:noAutofit/>
          </a:bodyPr>
          <a:lstStyle>
            <a:lvl1pPr lvl="0" algn="ctr">
              <a:lnSpc>
                <a:spcPct val="90000"/>
              </a:lnSpc>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3"/>
          <p:cNvSpPr txBox="1">
            <a:spLocks noGrp="1"/>
          </p:cNvSpPr>
          <p:nvPr>
            <p:ph type="subTitle" idx="1"/>
          </p:nvPr>
        </p:nvSpPr>
        <p:spPr>
          <a:xfrm>
            <a:off x="1163452" y="6165304"/>
            <a:ext cx="9865096" cy="480131"/>
          </a:xfrm>
          <a:prstGeom prst="rect">
            <a:avLst/>
          </a:prstGeom>
          <a:noFill/>
          <a:ln>
            <a:noFill/>
          </a:ln>
        </p:spPr>
        <p:txBody>
          <a:bodyPr spcFirstLastPara="1" wrap="square" lIns="274300" tIns="45700" rIns="274300" bIns="45700" anchor="t" anchorCtr="0">
            <a:noAutofit/>
          </a:bodyPr>
          <a:lstStyle>
            <a:lvl1pPr lvl="0" algn="ctr">
              <a:lnSpc>
                <a:spcPct val="90000"/>
              </a:lnSpc>
              <a:spcBef>
                <a:spcPts val="1000"/>
              </a:spcBef>
              <a:spcAft>
                <a:spcPts val="0"/>
              </a:spcAft>
              <a:buClr>
                <a:srgbClr val="C3BAB4"/>
              </a:buClr>
              <a:buSzPts val="2800"/>
              <a:buNone/>
              <a:defRPr sz="2800">
                <a:solidFill>
                  <a:srgbClr val="C3BAB4"/>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33234410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ransition Slide 10">
  <p:cSld name="Transition Slide 10">
    <p:spTree>
      <p:nvGrpSpPr>
        <p:cNvPr id="1" name="Shape 107"/>
        <p:cNvGrpSpPr/>
        <p:nvPr/>
      </p:nvGrpSpPr>
      <p:grpSpPr>
        <a:xfrm>
          <a:off x="0" y="0"/>
          <a:ext cx="0" cy="0"/>
          <a:chOff x="0" y="0"/>
          <a:chExt cx="0" cy="0"/>
        </a:xfrm>
      </p:grpSpPr>
      <p:sp>
        <p:nvSpPr>
          <p:cNvPr id="109" name="Google Shape;109;p14"/>
          <p:cNvSpPr>
            <a:spLocks noGrp="1"/>
          </p:cNvSpPr>
          <p:nvPr>
            <p:ph type="pic" idx="2"/>
          </p:nvPr>
        </p:nvSpPr>
        <p:spPr>
          <a:xfrm>
            <a:off x="0" y="1371601"/>
            <a:ext cx="12192000" cy="3657600"/>
          </a:xfrm>
          <a:prstGeom prst="rect">
            <a:avLst/>
          </a:prstGeom>
          <a:solidFill>
            <a:srgbClr val="7F7F7F"/>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0" name="Google Shape;110;p14"/>
          <p:cNvSpPr txBox="1">
            <a:spLocks noGrp="1"/>
          </p:cNvSpPr>
          <p:nvPr>
            <p:ph type="ctrTitle"/>
          </p:nvPr>
        </p:nvSpPr>
        <p:spPr>
          <a:xfrm>
            <a:off x="1163452" y="5207651"/>
            <a:ext cx="9865096" cy="1067644"/>
          </a:xfrm>
          <a:prstGeom prst="rect">
            <a:avLst/>
          </a:prstGeom>
          <a:noFill/>
          <a:ln>
            <a:noFill/>
          </a:ln>
        </p:spPr>
        <p:txBody>
          <a:bodyPr spcFirstLastPara="1" wrap="square" lIns="274300" tIns="45700" rIns="274300" bIns="45700" anchor="ctr" anchorCtr="0">
            <a:noAutofit/>
          </a:bodyPr>
          <a:lstStyle>
            <a:lvl1pPr lvl="0" algn="ctr">
              <a:lnSpc>
                <a:spcPct val="90000"/>
              </a:lnSpc>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14"/>
          <p:cNvSpPr txBox="1">
            <a:spLocks noGrp="1"/>
          </p:cNvSpPr>
          <p:nvPr>
            <p:ph type="subTitle" idx="1"/>
          </p:nvPr>
        </p:nvSpPr>
        <p:spPr>
          <a:xfrm>
            <a:off x="1163452" y="6165304"/>
            <a:ext cx="9865096" cy="480131"/>
          </a:xfrm>
          <a:prstGeom prst="rect">
            <a:avLst/>
          </a:prstGeom>
          <a:noFill/>
          <a:ln>
            <a:noFill/>
          </a:ln>
        </p:spPr>
        <p:txBody>
          <a:bodyPr spcFirstLastPara="1" wrap="square" lIns="274300" tIns="45700" rIns="274300" bIns="45700" anchor="t" anchorCtr="0">
            <a:noAutofit/>
          </a:bodyPr>
          <a:lstStyle>
            <a:lvl1pPr lvl="0" algn="ctr">
              <a:lnSpc>
                <a:spcPct val="90000"/>
              </a:lnSpc>
              <a:spcBef>
                <a:spcPts val="1000"/>
              </a:spcBef>
              <a:spcAft>
                <a:spcPts val="0"/>
              </a:spcAft>
              <a:buClr>
                <a:srgbClr val="C3BAB4"/>
              </a:buClr>
              <a:buSzPts val="2800"/>
              <a:buNone/>
              <a:defRPr sz="2800">
                <a:solidFill>
                  <a:srgbClr val="C3BAB4"/>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16427610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ransition Slide 11">
  <p:cSld name="Transition Slide 11">
    <p:spTree>
      <p:nvGrpSpPr>
        <p:cNvPr id="1" name="Shape 112"/>
        <p:cNvGrpSpPr/>
        <p:nvPr/>
      </p:nvGrpSpPr>
      <p:grpSpPr>
        <a:xfrm>
          <a:off x="0" y="0"/>
          <a:ext cx="0" cy="0"/>
          <a:chOff x="0" y="0"/>
          <a:chExt cx="0" cy="0"/>
        </a:xfrm>
      </p:grpSpPr>
      <p:sp>
        <p:nvSpPr>
          <p:cNvPr id="113" name="Google Shape;113;p15"/>
          <p:cNvSpPr txBox="1">
            <a:spLocks noGrp="1"/>
          </p:cNvSpPr>
          <p:nvPr>
            <p:ph type="ctrTitle"/>
          </p:nvPr>
        </p:nvSpPr>
        <p:spPr>
          <a:xfrm>
            <a:off x="3287688" y="4074661"/>
            <a:ext cx="8434459" cy="1067644"/>
          </a:xfrm>
          <a:prstGeom prst="rect">
            <a:avLst/>
          </a:prstGeom>
          <a:noFill/>
          <a:ln>
            <a:noFill/>
          </a:ln>
        </p:spPr>
        <p:txBody>
          <a:bodyPr spcFirstLastPara="1" wrap="square" lIns="274300" tIns="45700" rIns="0" bIns="45700" anchor="b" anchorCtr="0">
            <a:noAutofit/>
          </a:bodyPr>
          <a:lstStyle>
            <a:lvl1pPr lvl="0" algn="l">
              <a:lnSpc>
                <a:spcPct val="90000"/>
              </a:lnSpc>
              <a:spcBef>
                <a:spcPts val="0"/>
              </a:spcBef>
              <a:spcAft>
                <a:spcPts val="0"/>
              </a:spcAft>
              <a:buClr>
                <a:schemeClr val="accent2"/>
              </a:buClr>
              <a:buSzPts val="5400"/>
              <a:buFont typeface="Calibri"/>
              <a:buNone/>
              <a:defRPr sz="5400" b="1" cap="none">
                <a:solidFill>
                  <a:schemeClr val="accent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15"/>
          <p:cNvSpPr txBox="1">
            <a:spLocks noGrp="1"/>
          </p:cNvSpPr>
          <p:nvPr>
            <p:ph type="subTitle" idx="1"/>
          </p:nvPr>
        </p:nvSpPr>
        <p:spPr>
          <a:xfrm>
            <a:off x="3287688" y="5172813"/>
            <a:ext cx="8434459" cy="480131"/>
          </a:xfrm>
          <a:prstGeom prst="rect">
            <a:avLst/>
          </a:prstGeom>
          <a:noFill/>
          <a:ln>
            <a:noFill/>
          </a:ln>
        </p:spPr>
        <p:txBody>
          <a:bodyPr spcFirstLastPara="1" wrap="square" lIns="274300" tIns="45700" rIns="0" bIns="45700" anchor="t" anchorCtr="0">
            <a:noAutofit/>
          </a:bodyPr>
          <a:lstStyle>
            <a:lvl1pPr lvl="0" algn="l">
              <a:lnSpc>
                <a:spcPct val="90000"/>
              </a:lnSpc>
              <a:spcBef>
                <a:spcPts val="1000"/>
              </a:spcBef>
              <a:spcAft>
                <a:spcPts val="0"/>
              </a:spcAft>
              <a:buClr>
                <a:srgbClr val="9D9D8F"/>
              </a:buClr>
              <a:buSzPts val="2800"/>
              <a:buNone/>
              <a:defRPr sz="2800">
                <a:solidFill>
                  <a:srgbClr val="9D9D8F"/>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16" name="Google Shape;116;p15"/>
          <p:cNvSpPr>
            <a:spLocks noGrp="1"/>
          </p:cNvSpPr>
          <p:nvPr>
            <p:ph type="pic" idx="2"/>
          </p:nvPr>
        </p:nvSpPr>
        <p:spPr>
          <a:xfrm>
            <a:off x="1" y="0"/>
            <a:ext cx="7806889" cy="4723331"/>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8" name="Google Shape;118;p15"/>
          <p:cNvSpPr txBox="1">
            <a:spLocks noGrp="1"/>
          </p:cNvSpPr>
          <p:nvPr>
            <p:ph type="dt" idx="10"/>
          </p:nvPr>
        </p:nvSpPr>
        <p:spPr>
          <a:xfrm>
            <a:off x="569946" y="6356349"/>
            <a:ext cx="1931877" cy="365125"/>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5"/>
          <p:cNvSpPr txBox="1">
            <a:spLocks noGrp="1"/>
          </p:cNvSpPr>
          <p:nvPr>
            <p:ph type="ftr" idx="11"/>
          </p:nvPr>
        </p:nvSpPr>
        <p:spPr>
          <a:xfrm>
            <a:off x="3747555" y="6356350"/>
            <a:ext cx="564771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cap="none">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5"/>
          <p:cNvSpPr txBox="1">
            <a:spLocks noGrp="1"/>
          </p:cNvSpPr>
          <p:nvPr>
            <p:ph type="sldNum" idx="12"/>
          </p:nvPr>
        </p:nvSpPr>
        <p:spPr>
          <a:xfrm>
            <a:off x="10856835" y="6356350"/>
            <a:ext cx="86531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AEABAB"/>
                </a:solidFill>
                <a:latin typeface="Calibri"/>
                <a:ea typeface="Calibri"/>
                <a:cs typeface="Calibri"/>
                <a:sym typeface="Calibri"/>
              </a:defRPr>
            </a:lvl1pPr>
            <a:lvl2pPr marL="0" lvl="1" indent="0" algn="r">
              <a:spcBef>
                <a:spcPts val="0"/>
              </a:spcBef>
              <a:buNone/>
              <a:defRPr sz="1200">
                <a:solidFill>
                  <a:srgbClr val="AEABAB"/>
                </a:solidFill>
                <a:latin typeface="Calibri"/>
                <a:ea typeface="Calibri"/>
                <a:cs typeface="Calibri"/>
                <a:sym typeface="Calibri"/>
              </a:defRPr>
            </a:lvl2pPr>
            <a:lvl3pPr marL="0" lvl="2" indent="0" algn="r">
              <a:spcBef>
                <a:spcPts val="0"/>
              </a:spcBef>
              <a:buNone/>
              <a:defRPr sz="1200">
                <a:solidFill>
                  <a:srgbClr val="AEABAB"/>
                </a:solidFill>
                <a:latin typeface="Calibri"/>
                <a:ea typeface="Calibri"/>
                <a:cs typeface="Calibri"/>
                <a:sym typeface="Calibri"/>
              </a:defRPr>
            </a:lvl3pPr>
            <a:lvl4pPr marL="0" lvl="3" indent="0" algn="r">
              <a:spcBef>
                <a:spcPts val="0"/>
              </a:spcBef>
              <a:buNone/>
              <a:defRPr sz="1200">
                <a:solidFill>
                  <a:srgbClr val="AEABAB"/>
                </a:solidFill>
                <a:latin typeface="Calibri"/>
                <a:ea typeface="Calibri"/>
                <a:cs typeface="Calibri"/>
                <a:sym typeface="Calibri"/>
              </a:defRPr>
            </a:lvl4pPr>
            <a:lvl5pPr marL="0" lvl="4" indent="0" algn="r">
              <a:spcBef>
                <a:spcPts val="0"/>
              </a:spcBef>
              <a:buNone/>
              <a:defRPr sz="1200">
                <a:solidFill>
                  <a:srgbClr val="AEABAB"/>
                </a:solidFill>
                <a:latin typeface="Calibri"/>
                <a:ea typeface="Calibri"/>
                <a:cs typeface="Calibri"/>
                <a:sym typeface="Calibri"/>
              </a:defRPr>
            </a:lvl5pPr>
            <a:lvl6pPr marL="0" lvl="5" indent="0" algn="r">
              <a:spcBef>
                <a:spcPts val="0"/>
              </a:spcBef>
              <a:buNone/>
              <a:defRPr sz="1200">
                <a:solidFill>
                  <a:srgbClr val="AEABAB"/>
                </a:solidFill>
                <a:latin typeface="Calibri"/>
                <a:ea typeface="Calibri"/>
                <a:cs typeface="Calibri"/>
                <a:sym typeface="Calibri"/>
              </a:defRPr>
            </a:lvl6pPr>
            <a:lvl7pPr marL="0" lvl="6" indent="0" algn="r">
              <a:spcBef>
                <a:spcPts val="0"/>
              </a:spcBef>
              <a:buNone/>
              <a:defRPr sz="1200">
                <a:solidFill>
                  <a:srgbClr val="AEABAB"/>
                </a:solidFill>
                <a:latin typeface="Calibri"/>
                <a:ea typeface="Calibri"/>
                <a:cs typeface="Calibri"/>
                <a:sym typeface="Calibri"/>
              </a:defRPr>
            </a:lvl7pPr>
            <a:lvl8pPr marL="0" lvl="7" indent="0" algn="r">
              <a:spcBef>
                <a:spcPts val="0"/>
              </a:spcBef>
              <a:buNone/>
              <a:defRPr sz="1200">
                <a:solidFill>
                  <a:srgbClr val="AEABAB"/>
                </a:solidFill>
                <a:latin typeface="Calibri"/>
                <a:ea typeface="Calibri"/>
                <a:cs typeface="Calibri"/>
                <a:sym typeface="Calibri"/>
              </a:defRPr>
            </a:lvl8pPr>
            <a:lvl9pPr marL="0" lvl="8" indent="0" algn="r">
              <a:spcBef>
                <a:spcPts val="0"/>
              </a:spcBef>
              <a:buNone/>
              <a:defRPr sz="1200">
                <a:solidFill>
                  <a:srgbClr val="AEABA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7897055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129"/>
        <p:cNvGrpSpPr/>
        <p:nvPr/>
      </p:nvGrpSpPr>
      <p:grpSpPr>
        <a:xfrm>
          <a:off x="0" y="0"/>
          <a:ext cx="0" cy="0"/>
          <a:chOff x="0" y="0"/>
          <a:chExt cx="0" cy="0"/>
        </a:xfrm>
      </p:grpSpPr>
      <p:sp>
        <p:nvSpPr>
          <p:cNvPr id="131" name="Google Shape;131;p17"/>
          <p:cNvSpPr txBox="1">
            <a:spLocks noGrp="1"/>
          </p:cNvSpPr>
          <p:nvPr>
            <p:ph type="title"/>
          </p:nvPr>
        </p:nvSpPr>
        <p:spPr>
          <a:xfrm>
            <a:off x="838200" y="160337"/>
            <a:ext cx="9578280" cy="1325563"/>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dk2"/>
              </a:buClr>
              <a:buSzPts val="4400"/>
              <a:buFont typeface="Calibri"/>
              <a:buNone/>
              <a:defRPr b="1">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17"/>
          <p:cNvSpPr txBox="1">
            <a:spLocks noGrp="1"/>
          </p:cNvSpPr>
          <p:nvPr>
            <p:ph type="body" idx="1"/>
          </p:nvPr>
        </p:nvSpPr>
        <p:spPr>
          <a:xfrm>
            <a:off x="838200" y="1825625"/>
            <a:ext cx="10515600" cy="4351338"/>
          </a:xfrm>
          <a:prstGeom prst="rect">
            <a:avLst/>
          </a:prstGeom>
          <a:noFill/>
          <a:ln>
            <a:noFill/>
          </a:ln>
        </p:spPr>
        <p:txBody>
          <a:bodyPr spcFirstLastPara="1" wrap="square" lIns="0" tIns="45700" rIns="91425" bIns="45700" anchor="t" anchorCtr="0">
            <a:noAutofit/>
          </a:bodyPr>
          <a:lstStyle>
            <a:lvl1pPr marL="457200" lvl="0" indent="-482600" algn="l">
              <a:lnSpc>
                <a:spcPct val="90000"/>
              </a:lnSpc>
              <a:spcBef>
                <a:spcPts val="1000"/>
              </a:spcBef>
              <a:spcAft>
                <a:spcPts val="0"/>
              </a:spcAft>
              <a:buClr>
                <a:schemeClr val="accent3"/>
              </a:buClr>
              <a:buSzPts val="4000"/>
              <a:buChar char="•"/>
              <a:defRPr sz="4000">
                <a:solidFill>
                  <a:schemeClr val="accent3"/>
                </a:solidFill>
                <a:latin typeface="Calibri"/>
                <a:ea typeface="Calibri"/>
                <a:cs typeface="Calibri"/>
                <a:sym typeface="Calibri"/>
              </a:defRPr>
            </a:lvl1pPr>
            <a:lvl2pPr marL="914400" lvl="1" indent="-457200" algn="l">
              <a:lnSpc>
                <a:spcPct val="90000"/>
              </a:lnSpc>
              <a:spcBef>
                <a:spcPts val="1200"/>
              </a:spcBef>
              <a:spcAft>
                <a:spcPts val="0"/>
              </a:spcAft>
              <a:buClr>
                <a:schemeClr val="accent3"/>
              </a:buClr>
              <a:buSzPts val="3600"/>
              <a:buChar char="•"/>
              <a:defRPr sz="3600">
                <a:solidFill>
                  <a:schemeClr val="accent3"/>
                </a:solidFill>
                <a:latin typeface="Calibri"/>
                <a:ea typeface="Calibri"/>
                <a:cs typeface="Calibri"/>
                <a:sym typeface="Calibri"/>
              </a:defRPr>
            </a:lvl2pPr>
            <a:lvl3pPr marL="1371600" lvl="2" indent="-431800" algn="l">
              <a:lnSpc>
                <a:spcPct val="90000"/>
              </a:lnSpc>
              <a:spcBef>
                <a:spcPts val="1200"/>
              </a:spcBef>
              <a:spcAft>
                <a:spcPts val="0"/>
              </a:spcAft>
              <a:buClr>
                <a:schemeClr val="accent3"/>
              </a:buClr>
              <a:buSzPts val="3200"/>
              <a:buChar char="•"/>
              <a:defRPr sz="3200">
                <a:solidFill>
                  <a:schemeClr val="accent3"/>
                </a:solidFill>
                <a:latin typeface="Calibri"/>
                <a:ea typeface="Calibri"/>
                <a:cs typeface="Calibri"/>
                <a:sym typeface="Calibri"/>
              </a:defRPr>
            </a:lvl3pPr>
            <a:lvl4pPr marL="1828800" lvl="3" indent="-406400" algn="l">
              <a:lnSpc>
                <a:spcPct val="90000"/>
              </a:lnSpc>
              <a:spcBef>
                <a:spcPts val="1200"/>
              </a:spcBef>
              <a:spcAft>
                <a:spcPts val="0"/>
              </a:spcAft>
              <a:buClr>
                <a:schemeClr val="accent3"/>
              </a:buClr>
              <a:buSzPts val="2800"/>
              <a:buChar char="•"/>
              <a:defRPr sz="2800">
                <a:solidFill>
                  <a:schemeClr val="accent3"/>
                </a:solidFill>
                <a:latin typeface="Calibri"/>
                <a:ea typeface="Calibri"/>
                <a:cs typeface="Calibri"/>
                <a:sym typeface="Calibri"/>
              </a:defRPr>
            </a:lvl4pPr>
            <a:lvl5pPr marL="2286000" lvl="4" indent="-406400" algn="l">
              <a:lnSpc>
                <a:spcPct val="90000"/>
              </a:lnSpc>
              <a:spcBef>
                <a:spcPts val="1200"/>
              </a:spcBef>
              <a:spcAft>
                <a:spcPts val="0"/>
              </a:spcAft>
              <a:buClr>
                <a:schemeClr val="accent3"/>
              </a:buClr>
              <a:buSzPts val="2800"/>
              <a:buChar char="•"/>
              <a:defRPr sz="2800">
                <a:solidFill>
                  <a:schemeClr val="accent3"/>
                </a:solidFill>
                <a:latin typeface="Calibri"/>
                <a:ea typeface="Calibri"/>
                <a:cs typeface="Calibri"/>
                <a:sym typeface="Calibri"/>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17"/>
          <p:cNvSpPr txBox="1">
            <a:spLocks noGrp="1"/>
          </p:cNvSpPr>
          <p:nvPr>
            <p:ph type="dt" idx="10"/>
          </p:nvPr>
        </p:nvSpPr>
        <p:spPr>
          <a:xfrm>
            <a:off x="838200" y="6356350"/>
            <a:ext cx="1297360"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7"/>
          <p:cNvSpPr txBox="1">
            <a:spLocks noGrp="1"/>
          </p:cNvSpPr>
          <p:nvPr>
            <p:ph type="ftr" idx="11"/>
          </p:nvPr>
        </p:nvSpPr>
        <p:spPr>
          <a:xfrm>
            <a:off x="2638638" y="6356350"/>
            <a:ext cx="6914724" cy="365125"/>
          </a:xfrm>
          <a:prstGeom prst="rect">
            <a:avLst/>
          </a:prstGeom>
          <a:noFill/>
          <a:ln>
            <a:noFill/>
          </a:ln>
        </p:spPr>
        <p:txBody>
          <a:bodyPr spcFirstLastPara="1" wrap="square" lIns="91425" tIns="45700" rIns="365750" bIns="45700" anchor="ctr" anchorCtr="0">
            <a:noAutofit/>
          </a:bodyPr>
          <a:lstStyle>
            <a:lvl1pPr lvl="0" algn="ctr">
              <a:spcBef>
                <a:spcPts val="0"/>
              </a:spcBef>
              <a:spcAft>
                <a:spcPts val="0"/>
              </a:spcAft>
              <a:buSzPts val="1400"/>
              <a:buNone/>
              <a:defRPr>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sldNum" idx="12"/>
          </p:nvPr>
        </p:nvSpPr>
        <p:spPr>
          <a:xfrm>
            <a:off x="10488488" y="6356350"/>
            <a:ext cx="865312"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sz="1200">
                <a:solidFill>
                  <a:schemeClr val="accent2"/>
                </a:solidFill>
                <a:latin typeface="Calibri"/>
                <a:ea typeface="Calibri"/>
                <a:cs typeface="Calibri"/>
                <a:sym typeface="Calibri"/>
              </a:defRPr>
            </a:lvl1pPr>
            <a:lvl2pPr marL="0" lvl="1" indent="0" algn="r">
              <a:spcBef>
                <a:spcPts val="0"/>
              </a:spcBef>
              <a:buNone/>
              <a:defRPr sz="1200">
                <a:solidFill>
                  <a:schemeClr val="accent2"/>
                </a:solidFill>
                <a:latin typeface="Calibri"/>
                <a:ea typeface="Calibri"/>
                <a:cs typeface="Calibri"/>
                <a:sym typeface="Calibri"/>
              </a:defRPr>
            </a:lvl2pPr>
            <a:lvl3pPr marL="0" lvl="2" indent="0" algn="r">
              <a:spcBef>
                <a:spcPts val="0"/>
              </a:spcBef>
              <a:buNone/>
              <a:defRPr sz="1200">
                <a:solidFill>
                  <a:schemeClr val="accent2"/>
                </a:solidFill>
                <a:latin typeface="Calibri"/>
                <a:ea typeface="Calibri"/>
                <a:cs typeface="Calibri"/>
                <a:sym typeface="Calibri"/>
              </a:defRPr>
            </a:lvl3pPr>
            <a:lvl4pPr marL="0" lvl="3" indent="0" algn="r">
              <a:spcBef>
                <a:spcPts val="0"/>
              </a:spcBef>
              <a:buNone/>
              <a:defRPr sz="1200">
                <a:solidFill>
                  <a:schemeClr val="accent2"/>
                </a:solidFill>
                <a:latin typeface="Calibri"/>
                <a:ea typeface="Calibri"/>
                <a:cs typeface="Calibri"/>
                <a:sym typeface="Calibri"/>
              </a:defRPr>
            </a:lvl4pPr>
            <a:lvl5pPr marL="0" lvl="4" indent="0" algn="r">
              <a:spcBef>
                <a:spcPts val="0"/>
              </a:spcBef>
              <a:buNone/>
              <a:defRPr sz="1200">
                <a:solidFill>
                  <a:schemeClr val="accent2"/>
                </a:solidFill>
                <a:latin typeface="Calibri"/>
                <a:ea typeface="Calibri"/>
                <a:cs typeface="Calibri"/>
                <a:sym typeface="Calibri"/>
              </a:defRPr>
            </a:lvl5pPr>
            <a:lvl6pPr marL="0" lvl="5" indent="0" algn="r">
              <a:spcBef>
                <a:spcPts val="0"/>
              </a:spcBef>
              <a:buNone/>
              <a:defRPr sz="1200">
                <a:solidFill>
                  <a:schemeClr val="accent2"/>
                </a:solidFill>
                <a:latin typeface="Calibri"/>
                <a:ea typeface="Calibri"/>
                <a:cs typeface="Calibri"/>
                <a:sym typeface="Calibri"/>
              </a:defRPr>
            </a:lvl6pPr>
            <a:lvl7pPr marL="0" lvl="6" indent="0" algn="r">
              <a:spcBef>
                <a:spcPts val="0"/>
              </a:spcBef>
              <a:buNone/>
              <a:defRPr sz="1200">
                <a:solidFill>
                  <a:schemeClr val="accent2"/>
                </a:solidFill>
                <a:latin typeface="Calibri"/>
                <a:ea typeface="Calibri"/>
                <a:cs typeface="Calibri"/>
                <a:sym typeface="Calibri"/>
              </a:defRPr>
            </a:lvl7pPr>
            <a:lvl8pPr marL="0" lvl="7" indent="0" algn="r">
              <a:spcBef>
                <a:spcPts val="0"/>
              </a:spcBef>
              <a:buNone/>
              <a:defRPr sz="1200">
                <a:solidFill>
                  <a:schemeClr val="accent2"/>
                </a:solidFill>
                <a:latin typeface="Calibri"/>
                <a:ea typeface="Calibri"/>
                <a:cs typeface="Calibri"/>
                <a:sym typeface="Calibri"/>
              </a:defRPr>
            </a:lvl8pPr>
            <a:lvl9pPr marL="0" lvl="8" indent="0" algn="r">
              <a:spcBef>
                <a:spcPts val="0"/>
              </a:spcBef>
              <a:buNone/>
              <a:defRPr sz="1200">
                <a:solidFill>
                  <a:schemeClr val="accen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87575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 colum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Content Placeholder 2"/>
          <p:cNvSpPr>
            <a:spLocks noGrp="1"/>
          </p:cNvSpPr>
          <p:nvPr>
            <p:ph sz="half" idx="1"/>
          </p:nvPr>
        </p:nvSpPr>
        <p:spPr>
          <a:xfrm>
            <a:off x="838200" y="164317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3"/>
          <p:cNvSpPr>
            <a:spLocks noGrp="1"/>
          </p:cNvSpPr>
          <p:nvPr>
            <p:ph sz="half" idx="2"/>
          </p:nvPr>
        </p:nvSpPr>
        <p:spPr>
          <a:xfrm>
            <a:off x="6172200" y="164317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1959917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itle and 2 Columns">
  <p:cSld name="Title and 2 Columns">
    <p:spTree>
      <p:nvGrpSpPr>
        <p:cNvPr id="1" name="Shape 137"/>
        <p:cNvGrpSpPr/>
        <p:nvPr/>
      </p:nvGrpSpPr>
      <p:grpSpPr>
        <a:xfrm>
          <a:off x="0" y="0"/>
          <a:ext cx="0" cy="0"/>
          <a:chOff x="0" y="0"/>
          <a:chExt cx="0" cy="0"/>
        </a:xfrm>
      </p:grpSpPr>
      <p:sp>
        <p:nvSpPr>
          <p:cNvPr id="139" name="Google Shape;139;p18"/>
          <p:cNvSpPr txBox="1">
            <a:spLocks noGrp="1"/>
          </p:cNvSpPr>
          <p:nvPr>
            <p:ph type="title"/>
          </p:nvPr>
        </p:nvSpPr>
        <p:spPr>
          <a:xfrm>
            <a:off x="838200" y="160337"/>
            <a:ext cx="9578280" cy="1325563"/>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dk2"/>
              </a:buClr>
              <a:buSzPts val="4400"/>
              <a:buFont typeface="Calibri"/>
              <a:buNone/>
              <a:defRPr b="1">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18"/>
          <p:cNvSpPr txBox="1">
            <a:spLocks noGrp="1"/>
          </p:cNvSpPr>
          <p:nvPr>
            <p:ph type="dt" idx="10"/>
          </p:nvPr>
        </p:nvSpPr>
        <p:spPr>
          <a:xfrm>
            <a:off x="838200" y="6356350"/>
            <a:ext cx="1297360"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8"/>
          <p:cNvSpPr txBox="1">
            <a:spLocks noGrp="1"/>
          </p:cNvSpPr>
          <p:nvPr>
            <p:ph type="ftr" idx="11"/>
          </p:nvPr>
        </p:nvSpPr>
        <p:spPr>
          <a:xfrm>
            <a:off x="2638638" y="6356350"/>
            <a:ext cx="6914724" cy="365125"/>
          </a:xfrm>
          <a:prstGeom prst="rect">
            <a:avLst/>
          </a:prstGeom>
          <a:noFill/>
          <a:ln>
            <a:noFill/>
          </a:ln>
        </p:spPr>
        <p:txBody>
          <a:bodyPr spcFirstLastPara="1" wrap="square" lIns="91425" tIns="45700" rIns="365750" bIns="45700" anchor="ctr" anchorCtr="0">
            <a:noAutofit/>
          </a:bodyPr>
          <a:lstStyle>
            <a:lvl1pPr lvl="0" algn="ctr">
              <a:spcBef>
                <a:spcPts val="0"/>
              </a:spcBef>
              <a:spcAft>
                <a:spcPts val="0"/>
              </a:spcAft>
              <a:buSzPts val="1400"/>
              <a:buNone/>
              <a:defRPr>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8"/>
          <p:cNvSpPr txBox="1">
            <a:spLocks noGrp="1"/>
          </p:cNvSpPr>
          <p:nvPr>
            <p:ph type="sldNum" idx="12"/>
          </p:nvPr>
        </p:nvSpPr>
        <p:spPr>
          <a:xfrm>
            <a:off x="10488488" y="6356350"/>
            <a:ext cx="865312"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sz="1200">
                <a:solidFill>
                  <a:schemeClr val="accent2"/>
                </a:solidFill>
                <a:latin typeface="Calibri"/>
                <a:ea typeface="Calibri"/>
                <a:cs typeface="Calibri"/>
                <a:sym typeface="Calibri"/>
              </a:defRPr>
            </a:lvl1pPr>
            <a:lvl2pPr marL="0" lvl="1" indent="0" algn="r">
              <a:spcBef>
                <a:spcPts val="0"/>
              </a:spcBef>
              <a:buNone/>
              <a:defRPr sz="1200">
                <a:solidFill>
                  <a:schemeClr val="accent2"/>
                </a:solidFill>
                <a:latin typeface="Calibri"/>
                <a:ea typeface="Calibri"/>
                <a:cs typeface="Calibri"/>
                <a:sym typeface="Calibri"/>
              </a:defRPr>
            </a:lvl2pPr>
            <a:lvl3pPr marL="0" lvl="2" indent="0" algn="r">
              <a:spcBef>
                <a:spcPts val="0"/>
              </a:spcBef>
              <a:buNone/>
              <a:defRPr sz="1200">
                <a:solidFill>
                  <a:schemeClr val="accent2"/>
                </a:solidFill>
                <a:latin typeface="Calibri"/>
                <a:ea typeface="Calibri"/>
                <a:cs typeface="Calibri"/>
                <a:sym typeface="Calibri"/>
              </a:defRPr>
            </a:lvl3pPr>
            <a:lvl4pPr marL="0" lvl="3" indent="0" algn="r">
              <a:spcBef>
                <a:spcPts val="0"/>
              </a:spcBef>
              <a:buNone/>
              <a:defRPr sz="1200">
                <a:solidFill>
                  <a:schemeClr val="accent2"/>
                </a:solidFill>
                <a:latin typeface="Calibri"/>
                <a:ea typeface="Calibri"/>
                <a:cs typeface="Calibri"/>
                <a:sym typeface="Calibri"/>
              </a:defRPr>
            </a:lvl4pPr>
            <a:lvl5pPr marL="0" lvl="4" indent="0" algn="r">
              <a:spcBef>
                <a:spcPts val="0"/>
              </a:spcBef>
              <a:buNone/>
              <a:defRPr sz="1200">
                <a:solidFill>
                  <a:schemeClr val="accent2"/>
                </a:solidFill>
                <a:latin typeface="Calibri"/>
                <a:ea typeface="Calibri"/>
                <a:cs typeface="Calibri"/>
                <a:sym typeface="Calibri"/>
              </a:defRPr>
            </a:lvl5pPr>
            <a:lvl6pPr marL="0" lvl="5" indent="0" algn="r">
              <a:spcBef>
                <a:spcPts val="0"/>
              </a:spcBef>
              <a:buNone/>
              <a:defRPr sz="1200">
                <a:solidFill>
                  <a:schemeClr val="accent2"/>
                </a:solidFill>
                <a:latin typeface="Calibri"/>
                <a:ea typeface="Calibri"/>
                <a:cs typeface="Calibri"/>
                <a:sym typeface="Calibri"/>
              </a:defRPr>
            </a:lvl6pPr>
            <a:lvl7pPr marL="0" lvl="6" indent="0" algn="r">
              <a:spcBef>
                <a:spcPts val="0"/>
              </a:spcBef>
              <a:buNone/>
              <a:defRPr sz="1200">
                <a:solidFill>
                  <a:schemeClr val="accent2"/>
                </a:solidFill>
                <a:latin typeface="Calibri"/>
                <a:ea typeface="Calibri"/>
                <a:cs typeface="Calibri"/>
                <a:sym typeface="Calibri"/>
              </a:defRPr>
            </a:lvl7pPr>
            <a:lvl8pPr marL="0" lvl="7" indent="0" algn="r">
              <a:spcBef>
                <a:spcPts val="0"/>
              </a:spcBef>
              <a:buNone/>
              <a:defRPr sz="1200">
                <a:solidFill>
                  <a:schemeClr val="accent2"/>
                </a:solidFill>
                <a:latin typeface="Calibri"/>
                <a:ea typeface="Calibri"/>
                <a:cs typeface="Calibri"/>
                <a:sym typeface="Calibri"/>
              </a:defRPr>
            </a:lvl8pPr>
            <a:lvl9pPr marL="0" lvl="8" indent="0" algn="r">
              <a:spcBef>
                <a:spcPts val="0"/>
              </a:spcBef>
              <a:buNone/>
              <a:defRPr sz="1200">
                <a:solidFill>
                  <a:schemeClr val="accen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4" name="Google Shape;144;p18"/>
          <p:cNvSpPr txBox="1">
            <a:spLocks noGrp="1"/>
          </p:cNvSpPr>
          <p:nvPr>
            <p:ph type="body" idx="1"/>
          </p:nvPr>
        </p:nvSpPr>
        <p:spPr>
          <a:xfrm>
            <a:off x="838200" y="1825625"/>
            <a:ext cx="5041776" cy="4351338"/>
          </a:xfrm>
          <a:prstGeom prst="rect">
            <a:avLst/>
          </a:prstGeom>
          <a:noFill/>
          <a:ln>
            <a:noFill/>
          </a:ln>
        </p:spPr>
        <p:txBody>
          <a:bodyPr spcFirstLastPara="1" wrap="square" lIns="0" tIns="45700" rIns="91425" bIns="45700" anchor="t" anchorCtr="0">
            <a:noAutofit/>
          </a:bodyPr>
          <a:lstStyle>
            <a:lvl1pPr marL="457200" lvl="0" indent="-431800" algn="l">
              <a:lnSpc>
                <a:spcPct val="90000"/>
              </a:lnSpc>
              <a:spcBef>
                <a:spcPts val="1000"/>
              </a:spcBef>
              <a:spcAft>
                <a:spcPts val="0"/>
              </a:spcAft>
              <a:buClr>
                <a:schemeClr val="accent3"/>
              </a:buClr>
              <a:buSzPts val="3200"/>
              <a:buChar char="•"/>
              <a:defRPr sz="3200">
                <a:solidFill>
                  <a:schemeClr val="accent3"/>
                </a:solidFill>
                <a:latin typeface="Calibri"/>
                <a:ea typeface="Calibri"/>
                <a:cs typeface="Calibri"/>
                <a:sym typeface="Calibri"/>
              </a:defRPr>
            </a:lvl1pPr>
            <a:lvl2pPr marL="914400" lvl="1" indent="-406400" algn="l">
              <a:lnSpc>
                <a:spcPct val="90000"/>
              </a:lnSpc>
              <a:spcBef>
                <a:spcPts val="1800"/>
              </a:spcBef>
              <a:spcAft>
                <a:spcPts val="0"/>
              </a:spcAft>
              <a:buClr>
                <a:schemeClr val="accent3"/>
              </a:buClr>
              <a:buSzPts val="2800"/>
              <a:buChar char="•"/>
              <a:defRPr sz="2800">
                <a:solidFill>
                  <a:schemeClr val="accent3"/>
                </a:solidFill>
                <a:latin typeface="Calibri"/>
                <a:ea typeface="Calibri"/>
                <a:cs typeface="Calibri"/>
                <a:sym typeface="Calibri"/>
              </a:defRPr>
            </a:lvl2pPr>
            <a:lvl3pPr marL="1371600" lvl="2" indent="-381000" algn="l">
              <a:lnSpc>
                <a:spcPct val="90000"/>
              </a:lnSpc>
              <a:spcBef>
                <a:spcPts val="1800"/>
              </a:spcBef>
              <a:spcAft>
                <a:spcPts val="0"/>
              </a:spcAft>
              <a:buClr>
                <a:schemeClr val="accent3"/>
              </a:buClr>
              <a:buSzPts val="2400"/>
              <a:buChar char="•"/>
              <a:defRPr sz="2400">
                <a:solidFill>
                  <a:schemeClr val="accent3"/>
                </a:solidFill>
                <a:latin typeface="Calibri"/>
                <a:ea typeface="Calibri"/>
                <a:cs typeface="Calibri"/>
                <a:sym typeface="Calibri"/>
              </a:defRPr>
            </a:lvl3pPr>
            <a:lvl4pPr marL="1828800" lvl="3" indent="-355600" algn="l">
              <a:lnSpc>
                <a:spcPct val="90000"/>
              </a:lnSpc>
              <a:spcBef>
                <a:spcPts val="1800"/>
              </a:spcBef>
              <a:spcAft>
                <a:spcPts val="0"/>
              </a:spcAft>
              <a:buClr>
                <a:schemeClr val="accent3"/>
              </a:buClr>
              <a:buSzPts val="2000"/>
              <a:buChar char="•"/>
              <a:defRPr sz="2000">
                <a:solidFill>
                  <a:schemeClr val="accent3"/>
                </a:solidFill>
                <a:latin typeface="Calibri"/>
                <a:ea typeface="Calibri"/>
                <a:cs typeface="Calibri"/>
                <a:sym typeface="Calibri"/>
              </a:defRPr>
            </a:lvl4pPr>
            <a:lvl5pPr marL="2286000" lvl="4" indent="-355600" algn="l">
              <a:lnSpc>
                <a:spcPct val="90000"/>
              </a:lnSpc>
              <a:spcBef>
                <a:spcPts val="1800"/>
              </a:spcBef>
              <a:spcAft>
                <a:spcPts val="0"/>
              </a:spcAft>
              <a:buClr>
                <a:schemeClr val="accent3"/>
              </a:buClr>
              <a:buSzPts val="2000"/>
              <a:buChar char="•"/>
              <a:defRPr sz="2000">
                <a:solidFill>
                  <a:schemeClr val="accent3"/>
                </a:solidFill>
                <a:latin typeface="Calibri"/>
                <a:ea typeface="Calibri"/>
                <a:cs typeface="Calibri"/>
                <a:sym typeface="Calibri"/>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8"/>
          <p:cNvSpPr txBox="1">
            <a:spLocks noGrp="1"/>
          </p:cNvSpPr>
          <p:nvPr>
            <p:ph type="body" idx="2"/>
          </p:nvPr>
        </p:nvSpPr>
        <p:spPr>
          <a:xfrm>
            <a:off x="6312024" y="1825625"/>
            <a:ext cx="5041776" cy="4351338"/>
          </a:xfrm>
          <a:prstGeom prst="rect">
            <a:avLst/>
          </a:prstGeom>
          <a:noFill/>
          <a:ln>
            <a:noFill/>
          </a:ln>
        </p:spPr>
        <p:txBody>
          <a:bodyPr spcFirstLastPara="1" wrap="square" lIns="0" tIns="45700" rIns="91425" bIns="45700" anchor="t" anchorCtr="0">
            <a:noAutofit/>
          </a:bodyPr>
          <a:lstStyle>
            <a:lvl1pPr marL="457200" lvl="0" indent="-431800" algn="l">
              <a:lnSpc>
                <a:spcPct val="90000"/>
              </a:lnSpc>
              <a:spcBef>
                <a:spcPts val="1000"/>
              </a:spcBef>
              <a:spcAft>
                <a:spcPts val="0"/>
              </a:spcAft>
              <a:buClr>
                <a:schemeClr val="accent3"/>
              </a:buClr>
              <a:buSzPts val="3200"/>
              <a:buChar char="•"/>
              <a:defRPr sz="3200">
                <a:solidFill>
                  <a:schemeClr val="accent3"/>
                </a:solidFill>
                <a:latin typeface="Calibri"/>
                <a:ea typeface="Calibri"/>
                <a:cs typeface="Calibri"/>
                <a:sym typeface="Calibri"/>
              </a:defRPr>
            </a:lvl1pPr>
            <a:lvl2pPr marL="914400" lvl="1" indent="-406400" algn="l">
              <a:lnSpc>
                <a:spcPct val="90000"/>
              </a:lnSpc>
              <a:spcBef>
                <a:spcPts val="1800"/>
              </a:spcBef>
              <a:spcAft>
                <a:spcPts val="0"/>
              </a:spcAft>
              <a:buClr>
                <a:schemeClr val="accent3"/>
              </a:buClr>
              <a:buSzPts val="2800"/>
              <a:buChar char="•"/>
              <a:defRPr sz="2800">
                <a:solidFill>
                  <a:schemeClr val="accent3"/>
                </a:solidFill>
                <a:latin typeface="Calibri"/>
                <a:ea typeface="Calibri"/>
                <a:cs typeface="Calibri"/>
                <a:sym typeface="Calibri"/>
              </a:defRPr>
            </a:lvl2pPr>
            <a:lvl3pPr marL="1371600" lvl="2" indent="-381000" algn="l">
              <a:lnSpc>
                <a:spcPct val="90000"/>
              </a:lnSpc>
              <a:spcBef>
                <a:spcPts val="1800"/>
              </a:spcBef>
              <a:spcAft>
                <a:spcPts val="0"/>
              </a:spcAft>
              <a:buClr>
                <a:schemeClr val="accent3"/>
              </a:buClr>
              <a:buSzPts val="2400"/>
              <a:buChar char="•"/>
              <a:defRPr sz="2400">
                <a:solidFill>
                  <a:schemeClr val="accent3"/>
                </a:solidFill>
                <a:latin typeface="Calibri"/>
                <a:ea typeface="Calibri"/>
                <a:cs typeface="Calibri"/>
                <a:sym typeface="Calibri"/>
              </a:defRPr>
            </a:lvl3pPr>
            <a:lvl4pPr marL="1828800" lvl="3" indent="-355600" algn="l">
              <a:lnSpc>
                <a:spcPct val="90000"/>
              </a:lnSpc>
              <a:spcBef>
                <a:spcPts val="1800"/>
              </a:spcBef>
              <a:spcAft>
                <a:spcPts val="0"/>
              </a:spcAft>
              <a:buClr>
                <a:schemeClr val="accent3"/>
              </a:buClr>
              <a:buSzPts val="2000"/>
              <a:buChar char="•"/>
              <a:defRPr sz="2000">
                <a:solidFill>
                  <a:schemeClr val="accent3"/>
                </a:solidFill>
                <a:latin typeface="Calibri"/>
                <a:ea typeface="Calibri"/>
                <a:cs typeface="Calibri"/>
                <a:sym typeface="Calibri"/>
              </a:defRPr>
            </a:lvl4pPr>
            <a:lvl5pPr marL="2286000" lvl="4" indent="-355600" algn="l">
              <a:lnSpc>
                <a:spcPct val="90000"/>
              </a:lnSpc>
              <a:spcBef>
                <a:spcPts val="1800"/>
              </a:spcBef>
              <a:spcAft>
                <a:spcPts val="0"/>
              </a:spcAft>
              <a:buClr>
                <a:schemeClr val="accent3"/>
              </a:buClr>
              <a:buSzPts val="2000"/>
              <a:buChar char="•"/>
              <a:defRPr sz="2000">
                <a:solidFill>
                  <a:schemeClr val="accent3"/>
                </a:solidFill>
                <a:latin typeface="Calibri"/>
                <a:ea typeface="Calibri"/>
                <a:cs typeface="Calibri"/>
                <a:sym typeface="Calibri"/>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58918339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Full Picture">
  <p:cSld name="Full Picture">
    <p:spTree>
      <p:nvGrpSpPr>
        <p:cNvPr id="1" name="Shape 146"/>
        <p:cNvGrpSpPr/>
        <p:nvPr/>
      </p:nvGrpSpPr>
      <p:grpSpPr>
        <a:xfrm>
          <a:off x="0" y="0"/>
          <a:ext cx="0" cy="0"/>
          <a:chOff x="0" y="0"/>
          <a:chExt cx="0" cy="0"/>
        </a:xfrm>
      </p:grpSpPr>
      <p:sp>
        <p:nvSpPr>
          <p:cNvPr id="147" name="Google Shape;147;p19"/>
          <p:cNvSpPr>
            <a:spLocks noGrp="1"/>
          </p:cNvSpPr>
          <p:nvPr>
            <p:ph type="pic" idx="2"/>
          </p:nvPr>
        </p:nvSpPr>
        <p:spPr>
          <a:xfrm>
            <a:off x="1" y="-1"/>
            <a:ext cx="12191999" cy="685800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8" name="Google Shape;148;p19"/>
          <p:cNvSpPr txBox="1">
            <a:spLocks noGrp="1"/>
          </p:cNvSpPr>
          <p:nvPr>
            <p:ph type="ctrTitle"/>
          </p:nvPr>
        </p:nvSpPr>
        <p:spPr>
          <a:xfrm>
            <a:off x="5879976" y="4851128"/>
            <a:ext cx="5842171" cy="1067644"/>
          </a:xfrm>
          <a:prstGeom prst="rect">
            <a:avLst/>
          </a:prstGeom>
          <a:noFill/>
          <a:ln>
            <a:noFill/>
          </a:ln>
        </p:spPr>
        <p:txBody>
          <a:bodyPr spcFirstLastPara="1" wrap="square" lIns="274300" tIns="45700" rIns="0" bIns="45700" anchor="b" anchorCtr="0">
            <a:noAutofit/>
          </a:bodyPr>
          <a:lstStyle>
            <a:lvl1pPr lvl="0" algn="l">
              <a:lnSpc>
                <a:spcPct val="90000"/>
              </a:lnSpc>
              <a:spcBef>
                <a:spcPts val="0"/>
              </a:spcBef>
              <a:spcAft>
                <a:spcPts val="0"/>
              </a:spcAft>
              <a:buClr>
                <a:schemeClr val="accent2"/>
              </a:buClr>
              <a:buSzPts val="5400"/>
              <a:buFont typeface="Calibri"/>
              <a:buNone/>
              <a:defRPr sz="5400" b="1" cap="none">
                <a:solidFill>
                  <a:schemeClr val="accent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9"/>
          <p:cNvSpPr txBox="1">
            <a:spLocks noGrp="1"/>
          </p:cNvSpPr>
          <p:nvPr>
            <p:ph type="subTitle" idx="1"/>
          </p:nvPr>
        </p:nvSpPr>
        <p:spPr>
          <a:xfrm>
            <a:off x="5879976" y="5949280"/>
            <a:ext cx="5842171" cy="480131"/>
          </a:xfrm>
          <a:prstGeom prst="rect">
            <a:avLst/>
          </a:prstGeom>
          <a:noFill/>
          <a:ln>
            <a:noFill/>
          </a:ln>
        </p:spPr>
        <p:txBody>
          <a:bodyPr spcFirstLastPara="1" wrap="square" lIns="274300" tIns="45700" rIns="0" bIns="45700" anchor="t" anchorCtr="0">
            <a:noAutofit/>
          </a:bodyPr>
          <a:lstStyle>
            <a:lvl1pPr lvl="0" algn="l">
              <a:lnSpc>
                <a:spcPct val="90000"/>
              </a:lnSpc>
              <a:spcBef>
                <a:spcPts val="1000"/>
              </a:spcBef>
              <a:spcAft>
                <a:spcPts val="0"/>
              </a:spcAft>
              <a:buClr>
                <a:srgbClr val="9D9D8F"/>
              </a:buClr>
              <a:buSzPts val="2800"/>
              <a:buNone/>
              <a:defRPr sz="2800">
                <a:solidFill>
                  <a:srgbClr val="9D9D8F"/>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175830980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Big - Dark">
  <p:cSld name="Big - Dark">
    <p:spTree>
      <p:nvGrpSpPr>
        <p:cNvPr id="1" name="Shape 150"/>
        <p:cNvGrpSpPr/>
        <p:nvPr/>
      </p:nvGrpSpPr>
      <p:grpSpPr>
        <a:xfrm>
          <a:off x="0" y="0"/>
          <a:ext cx="0" cy="0"/>
          <a:chOff x="0" y="0"/>
          <a:chExt cx="0" cy="0"/>
        </a:xfrm>
      </p:grpSpPr>
      <p:sp>
        <p:nvSpPr>
          <p:cNvPr id="154" name="Google Shape;154;p20"/>
          <p:cNvSpPr txBox="1">
            <a:spLocks noGrp="1"/>
          </p:cNvSpPr>
          <p:nvPr>
            <p:ph type="title"/>
          </p:nvPr>
        </p:nvSpPr>
        <p:spPr>
          <a:xfrm>
            <a:off x="2511525" y="2580"/>
            <a:ext cx="7168950" cy="524451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7200"/>
              <a:buFont typeface="Calibri"/>
              <a:buNone/>
              <a:defRPr sz="372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20"/>
          <p:cNvSpPr txBox="1">
            <a:spLocks noGrp="1"/>
          </p:cNvSpPr>
          <p:nvPr>
            <p:ph type="body" idx="1"/>
          </p:nvPr>
        </p:nvSpPr>
        <p:spPr>
          <a:xfrm>
            <a:off x="2809875" y="5565922"/>
            <a:ext cx="6572251" cy="790428"/>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accent2"/>
              </a:buClr>
              <a:buSzPts val="2400"/>
              <a:buNone/>
              <a:defRPr sz="2400">
                <a:solidFill>
                  <a:schemeClr val="accent2"/>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56" name="Google Shape;156;p20"/>
          <p:cNvSpPr txBox="1">
            <a:spLocks noGrp="1"/>
          </p:cNvSpPr>
          <p:nvPr>
            <p:ph type="body" idx="2"/>
          </p:nvPr>
        </p:nvSpPr>
        <p:spPr>
          <a:xfrm>
            <a:off x="4032250" y="4381100"/>
            <a:ext cx="4127500" cy="9779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accent1"/>
              </a:buClr>
              <a:buSzPts val="5400"/>
              <a:buNone/>
              <a:defRPr sz="5400" b="1">
                <a:solidFill>
                  <a:schemeClr val="accent1"/>
                </a:solidFill>
              </a:defRPr>
            </a:lvl1pPr>
            <a:lvl2pPr marL="914400" lvl="1" indent="-228600" algn="ctr">
              <a:lnSpc>
                <a:spcPct val="90000"/>
              </a:lnSpc>
              <a:spcBef>
                <a:spcPts val="500"/>
              </a:spcBef>
              <a:spcAft>
                <a:spcPts val="0"/>
              </a:spcAft>
              <a:buClr>
                <a:schemeClr val="accent3"/>
              </a:buClr>
              <a:buSzPts val="4800"/>
              <a:buNone/>
              <a:defRPr sz="4800" b="1">
                <a:solidFill>
                  <a:schemeClr val="accent3"/>
                </a:solidFill>
              </a:defRPr>
            </a:lvl2pPr>
            <a:lvl3pPr marL="1371600" lvl="2" indent="-228600" algn="ctr">
              <a:lnSpc>
                <a:spcPct val="90000"/>
              </a:lnSpc>
              <a:spcBef>
                <a:spcPts val="500"/>
              </a:spcBef>
              <a:spcAft>
                <a:spcPts val="0"/>
              </a:spcAft>
              <a:buClr>
                <a:schemeClr val="accent3"/>
              </a:buClr>
              <a:buSzPts val="4400"/>
              <a:buNone/>
              <a:defRPr sz="4400" b="1">
                <a:solidFill>
                  <a:schemeClr val="accent3"/>
                </a:solidFill>
              </a:defRPr>
            </a:lvl3pPr>
            <a:lvl4pPr marL="1828800" lvl="3" indent="-228600" algn="ctr">
              <a:lnSpc>
                <a:spcPct val="90000"/>
              </a:lnSpc>
              <a:spcBef>
                <a:spcPts val="500"/>
              </a:spcBef>
              <a:spcAft>
                <a:spcPts val="0"/>
              </a:spcAft>
              <a:buClr>
                <a:schemeClr val="accent3"/>
              </a:buClr>
              <a:buSzPts val="4000"/>
              <a:buNone/>
              <a:defRPr sz="4000" b="1">
                <a:solidFill>
                  <a:schemeClr val="accent3"/>
                </a:solidFill>
              </a:defRPr>
            </a:lvl4pPr>
            <a:lvl5pPr marL="2286000" lvl="4" indent="-228600" algn="ctr">
              <a:lnSpc>
                <a:spcPct val="90000"/>
              </a:lnSpc>
              <a:spcBef>
                <a:spcPts val="500"/>
              </a:spcBef>
              <a:spcAft>
                <a:spcPts val="0"/>
              </a:spcAft>
              <a:buClr>
                <a:schemeClr val="accent3"/>
              </a:buClr>
              <a:buSzPts val="4000"/>
              <a:buNone/>
              <a:defRPr sz="4000" b="1">
                <a:solidFill>
                  <a:schemeClr val="accent3"/>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20"/>
          <p:cNvSpPr txBox="1">
            <a:spLocks noGrp="1"/>
          </p:cNvSpPr>
          <p:nvPr>
            <p:ph type="dt" idx="10"/>
          </p:nvPr>
        </p:nvSpPr>
        <p:spPr>
          <a:xfrm>
            <a:off x="838200" y="6356350"/>
            <a:ext cx="1297360"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solidFill>
                  <a:srgbClr val="67675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0"/>
          <p:cNvSpPr txBox="1">
            <a:spLocks noGrp="1"/>
          </p:cNvSpPr>
          <p:nvPr>
            <p:ph type="ftr" idx="11"/>
          </p:nvPr>
        </p:nvSpPr>
        <p:spPr>
          <a:xfrm>
            <a:off x="2638638" y="6356350"/>
            <a:ext cx="6914724" cy="365125"/>
          </a:xfrm>
          <a:prstGeom prst="rect">
            <a:avLst/>
          </a:prstGeom>
          <a:noFill/>
          <a:ln>
            <a:noFill/>
          </a:ln>
        </p:spPr>
        <p:txBody>
          <a:bodyPr spcFirstLastPara="1" wrap="square" lIns="91425" tIns="45700" rIns="365750" bIns="45700" anchor="ctr" anchorCtr="0">
            <a:noAutofit/>
          </a:bodyPr>
          <a:lstStyle>
            <a:lvl1pPr lvl="0" algn="ctr">
              <a:spcBef>
                <a:spcPts val="0"/>
              </a:spcBef>
              <a:spcAft>
                <a:spcPts val="0"/>
              </a:spcAft>
              <a:buSzPts val="1400"/>
              <a:buNone/>
              <a:defRPr>
                <a:solidFill>
                  <a:srgbClr val="67675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20"/>
          <p:cNvSpPr txBox="1">
            <a:spLocks noGrp="1"/>
          </p:cNvSpPr>
          <p:nvPr>
            <p:ph type="sldNum" idx="12"/>
          </p:nvPr>
        </p:nvSpPr>
        <p:spPr>
          <a:xfrm>
            <a:off x="10488488" y="6356350"/>
            <a:ext cx="865312"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sz="1200">
                <a:solidFill>
                  <a:srgbClr val="67675C"/>
                </a:solidFill>
                <a:latin typeface="Calibri"/>
                <a:ea typeface="Calibri"/>
                <a:cs typeface="Calibri"/>
                <a:sym typeface="Calibri"/>
              </a:defRPr>
            </a:lvl1pPr>
            <a:lvl2pPr marL="0" lvl="1" indent="0" algn="r">
              <a:spcBef>
                <a:spcPts val="0"/>
              </a:spcBef>
              <a:buNone/>
              <a:defRPr sz="1200">
                <a:solidFill>
                  <a:srgbClr val="67675C"/>
                </a:solidFill>
                <a:latin typeface="Calibri"/>
                <a:ea typeface="Calibri"/>
                <a:cs typeface="Calibri"/>
                <a:sym typeface="Calibri"/>
              </a:defRPr>
            </a:lvl2pPr>
            <a:lvl3pPr marL="0" lvl="2" indent="0" algn="r">
              <a:spcBef>
                <a:spcPts val="0"/>
              </a:spcBef>
              <a:buNone/>
              <a:defRPr sz="1200">
                <a:solidFill>
                  <a:srgbClr val="67675C"/>
                </a:solidFill>
                <a:latin typeface="Calibri"/>
                <a:ea typeface="Calibri"/>
                <a:cs typeface="Calibri"/>
                <a:sym typeface="Calibri"/>
              </a:defRPr>
            </a:lvl3pPr>
            <a:lvl4pPr marL="0" lvl="3" indent="0" algn="r">
              <a:spcBef>
                <a:spcPts val="0"/>
              </a:spcBef>
              <a:buNone/>
              <a:defRPr sz="1200">
                <a:solidFill>
                  <a:srgbClr val="67675C"/>
                </a:solidFill>
                <a:latin typeface="Calibri"/>
                <a:ea typeface="Calibri"/>
                <a:cs typeface="Calibri"/>
                <a:sym typeface="Calibri"/>
              </a:defRPr>
            </a:lvl4pPr>
            <a:lvl5pPr marL="0" lvl="4" indent="0" algn="r">
              <a:spcBef>
                <a:spcPts val="0"/>
              </a:spcBef>
              <a:buNone/>
              <a:defRPr sz="1200">
                <a:solidFill>
                  <a:srgbClr val="67675C"/>
                </a:solidFill>
                <a:latin typeface="Calibri"/>
                <a:ea typeface="Calibri"/>
                <a:cs typeface="Calibri"/>
                <a:sym typeface="Calibri"/>
              </a:defRPr>
            </a:lvl5pPr>
            <a:lvl6pPr marL="0" lvl="5" indent="0" algn="r">
              <a:spcBef>
                <a:spcPts val="0"/>
              </a:spcBef>
              <a:buNone/>
              <a:defRPr sz="1200">
                <a:solidFill>
                  <a:srgbClr val="67675C"/>
                </a:solidFill>
                <a:latin typeface="Calibri"/>
                <a:ea typeface="Calibri"/>
                <a:cs typeface="Calibri"/>
                <a:sym typeface="Calibri"/>
              </a:defRPr>
            </a:lvl6pPr>
            <a:lvl7pPr marL="0" lvl="6" indent="0" algn="r">
              <a:spcBef>
                <a:spcPts val="0"/>
              </a:spcBef>
              <a:buNone/>
              <a:defRPr sz="1200">
                <a:solidFill>
                  <a:srgbClr val="67675C"/>
                </a:solidFill>
                <a:latin typeface="Calibri"/>
                <a:ea typeface="Calibri"/>
                <a:cs typeface="Calibri"/>
                <a:sym typeface="Calibri"/>
              </a:defRPr>
            </a:lvl7pPr>
            <a:lvl8pPr marL="0" lvl="7" indent="0" algn="r">
              <a:spcBef>
                <a:spcPts val="0"/>
              </a:spcBef>
              <a:buNone/>
              <a:defRPr sz="1200">
                <a:solidFill>
                  <a:srgbClr val="67675C"/>
                </a:solidFill>
                <a:latin typeface="Calibri"/>
                <a:ea typeface="Calibri"/>
                <a:cs typeface="Calibri"/>
                <a:sym typeface="Calibri"/>
              </a:defRPr>
            </a:lvl8pPr>
            <a:lvl9pPr marL="0" lvl="8" indent="0" algn="r">
              <a:spcBef>
                <a:spcPts val="0"/>
              </a:spcBef>
              <a:buNone/>
              <a:defRPr sz="1200">
                <a:solidFill>
                  <a:srgbClr val="67675C"/>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1497314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Quote - Dark">
  <p:cSld name="Quote - Dark">
    <p:spTree>
      <p:nvGrpSpPr>
        <p:cNvPr id="1" name="Shape 162"/>
        <p:cNvGrpSpPr/>
        <p:nvPr/>
      </p:nvGrpSpPr>
      <p:grpSpPr>
        <a:xfrm>
          <a:off x="0" y="0"/>
          <a:ext cx="0" cy="0"/>
          <a:chOff x="0" y="0"/>
          <a:chExt cx="0" cy="0"/>
        </a:xfrm>
      </p:grpSpPr>
      <p:sp>
        <p:nvSpPr>
          <p:cNvPr id="166" name="Google Shape;166;p21"/>
          <p:cNvSpPr txBox="1">
            <a:spLocks noGrp="1"/>
          </p:cNvSpPr>
          <p:nvPr>
            <p:ph type="body" idx="1"/>
          </p:nvPr>
        </p:nvSpPr>
        <p:spPr>
          <a:xfrm>
            <a:off x="838200" y="2036486"/>
            <a:ext cx="10515600" cy="3379551"/>
          </a:xfrm>
          <a:prstGeom prst="rect">
            <a:avLst/>
          </a:prstGeom>
          <a:noFill/>
          <a:ln>
            <a:noFill/>
          </a:ln>
        </p:spPr>
        <p:txBody>
          <a:bodyPr spcFirstLastPara="1" wrap="square" lIns="0" tIns="274300" rIns="0" bIns="0" anchor="ctr" anchorCtr="0">
            <a:noAutofit/>
          </a:bodyPr>
          <a:lstStyle>
            <a:lvl1pPr marL="457200" lvl="0" indent="-228600" algn="r">
              <a:lnSpc>
                <a:spcPct val="90000"/>
              </a:lnSpc>
              <a:spcBef>
                <a:spcPts val="1200"/>
              </a:spcBef>
              <a:spcAft>
                <a:spcPts val="0"/>
              </a:spcAft>
              <a:buClr>
                <a:schemeClr val="lt1"/>
              </a:buClr>
              <a:buSzPts val="7200"/>
              <a:buNone/>
              <a:defRPr sz="7200">
                <a:solidFill>
                  <a:schemeClr val="lt1"/>
                </a:solidFill>
                <a:latin typeface="Calibri"/>
                <a:ea typeface="Calibri"/>
                <a:cs typeface="Calibri"/>
                <a:sym typeface="Calibri"/>
              </a:defRPr>
            </a:lvl1pPr>
            <a:lvl2pPr marL="914400" lvl="1" indent="-228600" algn="ctr">
              <a:lnSpc>
                <a:spcPct val="90000"/>
              </a:lnSpc>
              <a:spcBef>
                <a:spcPts val="1200"/>
              </a:spcBef>
              <a:spcAft>
                <a:spcPts val="0"/>
              </a:spcAft>
              <a:buClr>
                <a:schemeClr val="lt1"/>
              </a:buClr>
              <a:buSzPts val="2800"/>
              <a:buNone/>
              <a:defRPr sz="2800">
                <a:solidFill>
                  <a:schemeClr val="lt1"/>
                </a:solidFill>
                <a:latin typeface="Roboto"/>
                <a:ea typeface="Roboto"/>
                <a:cs typeface="Roboto"/>
                <a:sym typeface="Roboto"/>
              </a:defRPr>
            </a:lvl2pPr>
            <a:lvl3pPr marL="1371600" lvl="2" indent="-228600" algn="ctr">
              <a:lnSpc>
                <a:spcPct val="90000"/>
              </a:lnSpc>
              <a:spcBef>
                <a:spcPts val="1200"/>
              </a:spcBef>
              <a:spcAft>
                <a:spcPts val="0"/>
              </a:spcAft>
              <a:buClr>
                <a:schemeClr val="lt1"/>
              </a:buClr>
              <a:buSzPts val="2400"/>
              <a:buNone/>
              <a:defRPr sz="2400">
                <a:solidFill>
                  <a:schemeClr val="lt1"/>
                </a:solidFill>
                <a:latin typeface="Roboto"/>
                <a:ea typeface="Roboto"/>
                <a:cs typeface="Roboto"/>
                <a:sym typeface="Roboto"/>
              </a:defRPr>
            </a:lvl3pPr>
            <a:lvl4pPr marL="1828800" lvl="3" indent="-228600" algn="ctr">
              <a:lnSpc>
                <a:spcPct val="90000"/>
              </a:lnSpc>
              <a:spcBef>
                <a:spcPts val="1200"/>
              </a:spcBef>
              <a:spcAft>
                <a:spcPts val="0"/>
              </a:spcAft>
              <a:buClr>
                <a:schemeClr val="lt1"/>
              </a:buClr>
              <a:buSzPts val="2000"/>
              <a:buNone/>
              <a:defRPr sz="2000">
                <a:solidFill>
                  <a:schemeClr val="lt1"/>
                </a:solidFill>
                <a:latin typeface="Roboto"/>
                <a:ea typeface="Roboto"/>
                <a:cs typeface="Roboto"/>
                <a:sym typeface="Roboto"/>
              </a:defRPr>
            </a:lvl4pPr>
            <a:lvl5pPr marL="2286000" lvl="4" indent="-228600" algn="ctr">
              <a:lnSpc>
                <a:spcPct val="90000"/>
              </a:lnSpc>
              <a:spcBef>
                <a:spcPts val="1200"/>
              </a:spcBef>
              <a:spcAft>
                <a:spcPts val="0"/>
              </a:spcAft>
              <a:buClr>
                <a:schemeClr val="lt1"/>
              </a:buClr>
              <a:buSzPts val="2000"/>
              <a:buNone/>
              <a:defRPr sz="2000">
                <a:solidFill>
                  <a:schemeClr val="lt1"/>
                </a:solidFill>
                <a:latin typeface="Roboto"/>
                <a:ea typeface="Roboto"/>
                <a:cs typeface="Roboto"/>
                <a:sym typeface="Robo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7" name="Google Shape;167;p21"/>
          <p:cNvSpPr txBox="1">
            <a:spLocks noGrp="1"/>
          </p:cNvSpPr>
          <p:nvPr>
            <p:ph type="body" idx="2"/>
          </p:nvPr>
        </p:nvSpPr>
        <p:spPr>
          <a:xfrm>
            <a:off x="838200" y="5416037"/>
            <a:ext cx="10515599" cy="504849"/>
          </a:xfrm>
          <a:prstGeom prst="rect">
            <a:avLst/>
          </a:prstGeom>
          <a:noFill/>
          <a:ln>
            <a:noFill/>
          </a:ln>
        </p:spPr>
        <p:txBody>
          <a:bodyPr spcFirstLastPara="1" wrap="square" lIns="91425" tIns="45700" rIns="91425" bIns="45700" anchor="b" anchorCtr="0">
            <a:noAutofit/>
          </a:bodyPr>
          <a:lstStyle>
            <a:lvl1pPr marL="457200" lvl="0" indent="-228600" algn="r">
              <a:lnSpc>
                <a:spcPct val="90000"/>
              </a:lnSpc>
              <a:spcBef>
                <a:spcPts val="1000"/>
              </a:spcBef>
              <a:spcAft>
                <a:spcPts val="0"/>
              </a:spcAft>
              <a:buClr>
                <a:srgbClr val="7F7F7F"/>
              </a:buClr>
              <a:buSzPts val="2800"/>
              <a:buNone/>
              <a:defRPr i="1">
                <a:solidFill>
                  <a:srgbClr val="7F7F7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21"/>
          <p:cNvSpPr txBox="1">
            <a:spLocks noGrp="1"/>
          </p:cNvSpPr>
          <p:nvPr>
            <p:ph type="dt" idx="10"/>
          </p:nvPr>
        </p:nvSpPr>
        <p:spPr>
          <a:xfrm>
            <a:off x="838200" y="6356350"/>
            <a:ext cx="1297360"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solidFill>
                  <a:srgbClr val="67675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21"/>
          <p:cNvSpPr txBox="1">
            <a:spLocks noGrp="1"/>
          </p:cNvSpPr>
          <p:nvPr>
            <p:ph type="ftr" idx="11"/>
          </p:nvPr>
        </p:nvSpPr>
        <p:spPr>
          <a:xfrm>
            <a:off x="2638638" y="6356350"/>
            <a:ext cx="6914724" cy="365125"/>
          </a:xfrm>
          <a:prstGeom prst="rect">
            <a:avLst/>
          </a:prstGeom>
          <a:noFill/>
          <a:ln>
            <a:noFill/>
          </a:ln>
        </p:spPr>
        <p:txBody>
          <a:bodyPr spcFirstLastPara="1" wrap="square" lIns="91425" tIns="45700" rIns="365750" bIns="45700" anchor="ctr" anchorCtr="0">
            <a:noAutofit/>
          </a:bodyPr>
          <a:lstStyle>
            <a:lvl1pPr lvl="0" algn="ctr">
              <a:spcBef>
                <a:spcPts val="0"/>
              </a:spcBef>
              <a:spcAft>
                <a:spcPts val="0"/>
              </a:spcAft>
              <a:buSzPts val="1400"/>
              <a:buNone/>
              <a:defRPr>
                <a:solidFill>
                  <a:srgbClr val="67675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21"/>
          <p:cNvSpPr txBox="1">
            <a:spLocks noGrp="1"/>
          </p:cNvSpPr>
          <p:nvPr>
            <p:ph type="sldNum" idx="12"/>
          </p:nvPr>
        </p:nvSpPr>
        <p:spPr>
          <a:xfrm>
            <a:off x="10488488" y="6356350"/>
            <a:ext cx="865312"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sz="1200">
                <a:solidFill>
                  <a:srgbClr val="67675C"/>
                </a:solidFill>
                <a:latin typeface="Calibri"/>
                <a:ea typeface="Calibri"/>
                <a:cs typeface="Calibri"/>
                <a:sym typeface="Calibri"/>
              </a:defRPr>
            </a:lvl1pPr>
            <a:lvl2pPr marL="0" lvl="1" indent="0" algn="r">
              <a:spcBef>
                <a:spcPts val="0"/>
              </a:spcBef>
              <a:buNone/>
              <a:defRPr sz="1200">
                <a:solidFill>
                  <a:srgbClr val="67675C"/>
                </a:solidFill>
                <a:latin typeface="Calibri"/>
                <a:ea typeface="Calibri"/>
                <a:cs typeface="Calibri"/>
                <a:sym typeface="Calibri"/>
              </a:defRPr>
            </a:lvl2pPr>
            <a:lvl3pPr marL="0" lvl="2" indent="0" algn="r">
              <a:spcBef>
                <a:spcPts val="0"/>
              </a:spcBef>
              <a:buNone/>
              <a:defRPr sz="1200">
                <a:solidFill>
                  <a:srgbClr val="67675C"/>
                </a:solidFill>
                <a:latin typeface="Calibri"/>
                <a:ea typeface="Calibri"/>
                <a:cs typeface="Calibri"/>
                <a:sym typeface="Calibri"/>
              </a:defRPr>
            </a:lvl3pPr>
            <a:lvl4pPr marL="0" lvl="3" indent="0" algn="r">
              <a:spcBef>
                <a:spcPts val="0"/>
              </a:spcBef>
              <a:buNone/>
              <a:defRPr sz="1200">
                <a:solidFill>
                  <a:srgbClr val="67675C"/>
                </a:solidFill>
                <a:latin typeface="Calibri"/>
                <a:ea typeface="Calibri"/>
                <a:cs typeface="Calibri"/>
                <a:sym typeface="Calibri"/>
              </a:defRPr>
            </a:lvl4pPr>
            <a:lvl5pPr marL="0" lvl="4" indent="0" algn="r">
              <a:spcBef>
                <a:spcPts val="0"/>
              </a:spcBef>
              <a:buNone/>
              <a:defRPr sz="1200">
                <a:solidFill>
                  <a:srgbClr val="67675C"/>
                </a:solidFill>
                <a:latin typeface="Calibri"/>
                <a:ea typeface="Calibri"/>
                <a:cs typeface="Calibri"/>
                <a:sym typeface="Calibri"/>
              </a:defRPr>
            </a:lvl5pPr>
            <a:lvl6pPr marL="0" lvl="5" indent="0" algn="r">
              <a:spcBef>
                <a:spcPts val="0"/>
              </a:spcBef>
              <a:buNone/>
              <a:defRPr sz="1200">
                <a:solidFill>
                  <a:srgbClr val="67675C"/>
                </a:solidFill>
                <a:latin typeface="Calibri"/>
                <a:ea typeface="Calibri"/>
                <a:cs typeface="Calibri"/>
                <a:sym typeface="Calibri"/>
              </a:defRPr>
            </a:lvl6pPr>
            <a:lvl7pPr marL="0" lvl="6" indent="0" algn="r">
              <a:spcBef>
                <a:spcPts val="0"/>
              </a:spcBef>
              <a:buNone/>
              <a:defRPr sz="1200">
                <a:solidFill>
                  <a:srgbClr val="67675C"/>
                </a:solidFill>
                <a:latin typeface="Calibri"/>
                <a:ea typeface="Calibri"/>
                <a:cs typeface="Calibri"/>
                <a:sym typeface="Calibri"/>
              </a:defRPr>
            </a:lvl7pPr>
            <a:lvl8pPr marL="0" lvl="7" indent="0" algn="r">
              <a:spcBef>
                <a:spcPts val="0"/>
              </a:spcBef>
              <a:buNone/>
              <a:defRPr sz="1200">
                <a:solidFill>
                  <a:srgbClr val="67675C"/>
                </a:solidFill>
                <a:latin typeface="Calibri"/>
                <a:ea typeface="Calibri"/>
                <a:cs typeface="Calibri"/>
                <a:sym typeface="Calibri"/>
              </a:defRPr>
            </a:lvl8pPr>
            <a:lvl9pPr marL="0" lvl="8" indent="0" algn="r">
              <a:spcBef>
                <a:spcPts val="0"/>
              </a:spcBef>
              <a:buNone/>
              <a:defRPr sz="1200">
                <a:solidFill>
                  <a:srgbClr val="67675C"/>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9231977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Picture and Title">
  <p:cSld name="Picture and Title">
    <p:spTree>
      <p:nvGrpSpPr>
        <p:cNvPr id="1" name="Shape 174"/>
        <p:cNvGrpSpPr/>
        <p:nvPr/>
      </p:nvGrpSpPr>
      <p:grpSpPr>
        <a:xfrm>
          <a:off x="0" y="0"/>
          <a:ext cx="0" cy="0"/>
          <a:chOff x="0" y="0"/>
          <a:chExt cx="0" cy="0"/>
        </a:xfrm>
      </p:grpSpPr>
      <p:sp>
        <p:nvSpPr>
          <p:cNvPr id="176" name="Google Shape;176;p22"/>
          <p:cNvSpPr>
            <a:spLocks noGrp="1"/>
          </p:cNvSpPr>
          <p:nvPr>
            <p:ph type="pic" idx="2"/>
          </p:nvPr>
        </p:nvSpPr>
        <p:spPr>
          <a:xfrm>
            <a:off x="0" y="0"/>
            <a:ext cx="12192000" cy="5029201"/>
          </a:xfrm>
          <a:prstGeom prst="rect">
            <a:avLst/>
          </a:prstGeom>
          <a:solidFill>
            <a:srgbClr val="7F7F7F"/>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7" name="Google Shape;177;p22"/>
          <p:cNvSpPr txBox="1">
            <a:spLocks noGrp="1"/>
          </p:cNvSpPr>
          <p:nvPr>
            <p:ph type="ctrTitle"/>
          </p:nvPr>
        </p:nvSpPr>
        <p:spPr>
          <a:xfrm>
            <a:off x="407368" y="5207650"/>
            <a:ext cx="11377264" cy="1533717"/>
          </a:xfrm>
          <a:prstGeom prst="rect">
            <a:avLst/>
          </a:prstGeom>
          <a:noFill/>
          <a:ln>
            <a:noFill/>
          </a:ln>
        </p:spPr>
        <p:txBody>
          <a:bodyPr spcFirstLastPara="1" wrap="square" lIns="274300" tIns="45700" rIns="274300" bIns="45700" anchor="ctr" anchorCtr="0">
            <a:noAutofit/>
          </a:bodyPr>
          <a:lstStyle>
            <a:lvl1pPr lvl="0" algn="ctr">
              <a:lnSpc>
                <a:spcPct val="90000"/>
              </a:lnSpc>
              <a:spcBef>
                <a:spcPts val="0"/>
              </a:spcBef>
              <a:spcAft>
                <a:spcPts val="0"/>
              </a:spcAft>
              <a:buClr>
                <a:schemeClr val="lt1"/>
              </a:buClr>
              <a:buSzPts val="4800"/>
              <a:buFont typeface="Calibri"/>
              <a:buNone/>
              <a:defRPr sz="48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78363997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and Description">
  <p:cSld name="Title and Description">
    <p:spTree>
      <p:nvGrpSpPr>
        <p:cNvPr id="1" name="Shape 178"/>
        <p:cNvGrpSpPr/>
        <p:nvPr/>
      </p:nvGrpSpPr>
      <p:grpSpPr>
        <a:xfrm>
          <a:off x="0" y="0"/>
          <a:ext cx="0" cy="0"/>
          <a:chOff x="0" y="0"/>
          <a:chExt cx="0" cy="0"/>
        </a:xfrm>
      </p:grpSpPr>
      <p:sp>
        <p:nvSpPr>
          <p:cNvPr id="180" name="Google Shape;180;p23"/>
          <p:cNvSpPr txBox="1">
            <a:spLocks noGrp="1"/>
          </p:cNvSpPr>
          <p:nvPr>
            <p:ph type="title"/>
          </p:nvPr>
        </p:nvSpPr>
        <p:spPr>
          <a:xfrm>
            <a:off x="838200" y="160337"/>
            <a:ext cx="9578280" cy="1325563"/>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dk2"/>
              </a:buClr>
              <a:buSzPts val="4400"/>
              <a:buFont typeface="Calibri"/>
              <a:buNone/>
              <a:defRPr b="1">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1" name="Google Shape;181;p23"/>
          <p:cNvSpPr txBox="1">
            <a:spLocks noGrp="1"/>
          </p:cNvSpPr>
          <p:nvPr>
            <p:ph type="dt" idx="10"/>
          </p:nvPr>
        </p:nvSpPr>
        <p:spPr>
          <a:xfrm>
            <a:off x="838200" y="6356350"/>
            <a:ext cx="1297360"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23"/>
          <p:cNvSpPr txBox="1">
            <a:spLocks noGrp="1"/>
          </p:cNvSpPr>
          <p:nvPr>
            <p:ph type="ftr" idx="11"/>
          </p:nvPr>
        </p:nvSpPr>
        <p:spPr>
          <a:xfrm>
            <a:off x="2638638" y="6356350"/>
            <a:ext cx="6914724" cy="365125"/>
          </a:xfrm>
          <a:prstGeom prst="rect">
            <a:avLst/>
          </a:prstGeom>
          <a:noFill/>
          <a:ln>
            <a:noFill/>
          </a:ln>
        </p:spPr>
        <p:txBody>
          <a:bodyPr spcFirstLastPara="1" wrap="square" lIns="91425" tIns="45700" rIns="365750" bIns="45700" anchor="ctr" anchorCtr="0">
            <a:noAutofit/>
          </a:bodyPr>
          <a:lstStyle>
            <a:lvl1pPr lvl="0" algn="ctr">
              <a:spcBef>
                <a:spcPts val="0"/>
              </a:spcBef>
              <a:spcAft>
                <a:spcPts val="0"/>
              </a:spcAft>
              <a:buSzPts val="1400"/>
              <a:buNone/>
              <a:defRPr>
                <a:solidFill>
                  <a:srgbClr val="AEABA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23"/>
          <p:cNvSpPr txBox="1">
            <a:spLocks noGrp="1"/>
          </p:cNvSpPr>
          <p:nvPr>
            <p:ph type="sldNum" idx="12"/>
          </p:nvPr>
        </p:nvSpPr>
        <p:spPr>
          <a:xfrm>
            <a:off x="10488488" y="6356350"/>
            <a:ext cx="865312"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sz="1200">
                <a:solidFill>
                  <a:schemeClr val="accent2"/>
                </a:solidFill>
                <a:latin typeface="Calibri"/>
                <a:ea typeface="Calibri"/>
                <a:cs typeface="Calibri"/>
                <a:sym typeface="Calibri"/>
              </a:defRPr>
            </a:lvl1pPr>
            <a:lvl2pPr marL="0" lvl="1" indent="0" algn="r">
              <a:spcBef>
                <a:spcPts val="0"/>
              </a:spcBef>
              <a:buNone/>
              <a:defRPr sz="1200">
                <a:solidFill>
                  <a:schemeClr val="accent2"/>
                </a:solidFill>
                <a:latin typeface="Calibri"/>
                <a:ea typeface="Calibri"/>
                <a:cs typeface="Calibri"/>
                <a:sym typeface="Calibri"/>
              </a:defRPr>
            </a:lvl2pPr>
            <a:lvl3pPr marL="0" lvl="2" indent="0" algn="r">
              <a:spcBef>
                <a:spcPts val="0"/>
              </a:spcBef>
              <a:buNone/>
              <a:defRPr sz="1200">
                <a:solidFill>
                  <a:schemeClr val="accent2"/>
                </a:solidFill>
                <a:latin typeface="Calibri"/>
                <a:ea typeface="Calibri"/>
                <a:cs typeface="Calibri"/>
                <a:sym typeface="Calibri"/>
              </a:defRPr>
            </a:lvl3pPr>
            <a:lvl4pPr marL="0" lvl="3" indent="0" algn="r">
              <a:spcBef>
                <a:spcPts val="0"/>
              </a:spcBef>
              <a:buNone/>
              <a:defRPr sz="1200">
                <a:solidFill>
                  <a:schemeClr val="accent2"/>
                </a:solidFill>
                <a:latin typeface="Calibri"/>
                <a:ea typeface="Calibri"/>
                <a:cs typeface="Calibri"/>
                <a:sym typeface="Calibri"/>
              </a:defRPr>
            </a:lvl4pPr>
            <a:lvl5pPr marL="0" lvl="4" indent="0" algn="r">
              <a:spcBef>
                <a:spcPts val="0"/>
              </a:spcBef>
              <a:buNone/>
              <a:defRPr sz="1200">
                <a:solidFill>
                  <a:schemeClr val="accent2"/>
                </a:solidFill>
                <a:latin typeface="Calibri"/>
                <a:ea typeface="Calibri"/>
                <a:cs typeface="Calibri"/>
                <a:sym typeface="Calibri"/>
              </a:defRPr>
            </a:lvl5pPr>
            <a:lvl6pPr marL="0" lvl="5" indent="0" algn="r">
              <a:spcBef>
                <a:spcPts val="0"/>
              </a:spcBef>
              <a:buNone/>
              <a:defRPr sz="1200">
                <a:solidFill>
                  <a:schemeClr val="accent2"/>
                </a:solidFill>
                <a:latin typeface="Calibri"/>
                <a:ea typeface="Calibri"/>
                <a:cs typeface="Calibri"/>
                <a:sym typeface="Calibri"/>
              </a:defRPr>
            </a:lvl6pPr>
            <a:lvl7pPr marL="0" lvl="6" indent="0" algn="r">
              <a:spcBef>
                <a:spcPts val="0"/>
              </a:spcBef>
              <a:buNone/>
              <a:defRPr sz="1200">
                <a:solidFill>
                  <a:schemeClr val="accent2"/>
                </a:solidFill>
                <a:latin typeface="Calibri"/>
                <a:ea typeface="Calibri"/>
                <a:cs typeface="Calibri"/>
                <a:sym typeface="Calibri"/>
              </a:defRPr>
            </a:lvl7pPr>
            <a:lvl8pPr marL="0" lvl="7" indent="0" algn="r">
              <a:spcBef>
                <a:spcPts val="0"/>
              </a:spcBef>
              <a:buNone/>
              <a:defRPr sz="1200">
                <a:solidFill>
                  <a:schemeClr val="accent2"/>
                </a:solidFill>
                <a:latin typeface="Calibri"/>
                <a:ea typeface="Calibri"/>
                <a:cs typeface="Calibri"/>
                <a:sym typeface="Calibri"/>
              </a:defRPr>
            </a:lvl8pPr>
            <a:lvl9pPr marL="0" lvl="8" indent="0" algn="r">
              <a:spcBef>
                <a:spcPts val="0"/>
              </a:spcBef>
              <a:buNone/>
              <a:defRPr sz="1200">
                <a:solidFill>
                  <a:schemeClr val="accen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85" name="Google Shape;185;p23"/>
          <p:cNvSpPr txBox="1">
            <a:spLocks noGrp="1"/>
          </p:cNvSpPr>
          <p:nvPr>
            <p:ph type="body" idx="1"/>
          </p:nvPr>
        </p:nvSpPr>
        <p:spPr>
          <a:xfrm>
            <a:off x="838200" y="5589240"/>
            <a:ext cx="10515600" cy="626368"/>
          </a:xfrm>
          <a:prstGeom prst="rect">
            <a:avLst/>
          </a:prstGeom>
          <a:noFill/>
          <a:ln>
            <a:noFill/>
          </a:ln>
        </p:spPr>
        <p:txBody>
          <a:bodyPr spcFirstLastPara="1" wrap="square" lIns="91425" tIns="45700" rIns="91425" bIns="45700" anchor="b" anchorCtr="0">
            <a:noAutofit/>
          </a:bodyPr>
          <a:lstStyle>
            <a:lvl1pPr marL="457200" lvl="0" indent="-406400" algn="l">
              <a:lnSpc>
                <a:spcPct val="90000"/>
              </a:lnSpc>
              <a:spcBef>
                <a:spcPts val="1000"/>
              </a:spcBef>
              <a:spcAft>
                <a:spcPts val="0"/>
              </a:spcAft>
              <a:buClr>
                <a:schemeClr val="accent1"/>
              </a:buClr>
              <a:buSzPts val="2800"/>
              <a:buChar char="•"/>
              <a:defRPr>
                <a:solidFill>
                  <a:schemeClr val="accent1"/>
                </a:solidFill>
              </a:defRPr>
            </a:lvl1pPr>
            <a:lvl2pPr marL="914400" lvl="1" indent="-381000" algn="l">
              <a:lnSpc>
                <a:spcPct val="90000"/>
              </a:lnSpc>
              <a:spcBef>
                <a:spcPts val="500"/>
              </a:spcBef>
              <a:spcAft>
                <a:spcPts val="0"/>
              </a:spcAft>
              <a:buClr>
                <a:srgbClr val="595959"/>
              </a:buClr>
              <a:buSzPts val="2400"/>
              <a:buChar char="•"/>
              <a:defRPr>
                <a:solidFill>
                  <a:srgbClr val="595959"/>
                </a:solidFill>
              </a:defRPr>
            </a:lvl2pPr>
            <a:lvl3pPr marL="1371600" marR="0" lvl="2" indent="-355600" algn="l">
              <a:lnSpc>
                <a:spcPct val="90000"/>
              </a:lnSpc>
              <a:spcBef>
                <a:spcPts val="500"/>
              </a:spcBef>
              <a:spcAft>
                <a:spcPts val="0"/>
              </a:spcAft>
              <a:buClr>
                <a:srgbClr val="595959"/>
              </a:buClr>
              <a:buSzPts val="2000"/>
              <a:buFont typeface="Arial"/>
              <a:buChar char="•"/>
              <a:defRPr>
                <a:solidFill>
                  <a:srgbClr val="595959"/>
                </a:solidFill>
              </a:defRPr>
            </a:lvl3pPr>
            <a:lvl4pPr marL="1828800" lvl="3" indent="-342900" algn="l">
              <a:lnSpc>
                <a:spcPct val="90000"/>
              </a:lnSpc>
              <a:spcBef>
                <a:spcPts val="500"/>
              </a:spcBef>
              <a:spcAft>
                <a:spcPts val="0"/>
              </a:spcAft>
              <a:buClr>
                <a:srgbClr val="595959"/>
              </a:buClr>
              <a:buSzPts val="1800"/>
              <a:buChar char="•"/>
              <a:defRPr>
                <a:solidFill>
                  <a:srgbClr val="595959"/>
                </a:solidFill>
              </a:defRPr>
            </a:lvl4pPr>
            <a:lvl5pPr marL="2286000" lvl="4" indent="-342900" algn="l">
              <a:lnSpc>
                <a:spcPct val="90000"/>
              </a:lnSpc>
              <a:spcBef>
                <a:spcPts val="500"/>
              </a:spcBef>
              <a:spcAft>
                <a:spcPts val="0"/>
              </a:spcAft>
              <a:buClr>
                <a:srgbClr val="595959"/>
              </a:buClr>
              <a:buSzPts val="1800"/>
              <a:buChar char="•"/>
              <a:defRPr>
                <a:solidFill>
                  <a:srgbClr val="59595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55030082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6437C02-0FE9-4694-A7B5-DAA2E7F92826}"/>
              </a:ext>
            </a:extLst>
          </p:cNvPr>
          <p:cNvSpPr>
            <a:spLocks noGrp="1"/>
          </p:cNvSpPr>
          <p:nvPr>
            <p:ph type="dt" sz="half" idx="10"/>
          </p:nvPr>
        </p:nvSpPr>
        <p:spPr/>
        <p:txBody>
          <a:bodyPr/>
          <a:lstStyle/>
          <a:p>
            <a:fld id="{93E9C760-6439-437F-BBB1-C3856724A8A8}" type="datetime1">
              <a:rPr lang="en-US" smtClean="0"/>
              <a:t>12/12/2019</a:t>
            </a:fld>
            <a:endParaRPr lang="en-US"/>
          </a:p>
        </p:txBody>
      </p:sp>
      <p:sp>
        <p:nvSpPr>
          <p:cNvPr id="5" name="Footer Placeholder 4">
            <a:extLst>
              <a:ext uri="{FF2B5EF4-FFF2-40B4-BE49-F238E27FC236}">
                <a16:creationId xmlns:a16="http://schemas.microsoft.com/office/drawing/2014/main" id="{B6259E44-CD78-4CC7-8AA4-C4FF8D368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3EE96-960C-45FC-BB52-209ED2441814}"/>
              </a:ext>
            </a:extLst>
          </p:cNvPr>
          <p:cNvSpPr>
            <a:spLocks noGrp="1"/>
          </p:cNvSpPr>
          <p:nvPr>
            <p:ph type="sldNum" sz="quarter" idx="12"/>
          </p:nvPr>
        </p:nvSpPr>
        <p:spPr/>
        <p:txBody>
          <a:bodyPr/>
          <a:lstStyle/>
          <a:p>
            <a:fld id="{313DEBBE-1EFA-4D2E-88F5-083B206EF4A4}" type="slidenum">
              <a:rPr lang="en-US" smtClean="0"/>
              <a:t>‹#›</a:t>
            </a:fld>
            <a:endParaRPr lang="en-US"/>
          </a:p>
        </p:txBody>
      </p:sp>
    </p:spTree>
    <p:extLst>
      <p:ext uri="{BB962C8B-B14F-4D97-AF65-F5344CB8AC3E}">
        <p14:creationId xmlns:p14="http://schemas.microsoft.com/office/powerpoint/2010/main" val="135584534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21" name="Picture 20"/>
          <p:cNvPicPr preferRelativeResize="0">
            <a:picLocks/>
          </p:cNvPicPr>
          <p:nvPr userDrawn="1"/>
        </p:nvPicPr>
        <p:blipFill rotWithShape="1">
          <a:blip r:embed="rId2">
            <a:extLst>
              <a:ext uri="{28A0092B-C50C-407E-A947-70E740481C1C}">
                <a14:useLocalDpi xmlns:a14="http://schemas.microsoft.com/office/drawing/2010/main" val="0"/>
              </a:ext>
            </a:extLst>
          </a:blip>
          <a:srcRect b="58148"/>
          <a:stretch/>
        </p:blipFill>
        <p:spPr>
          <a:xfrm>
            <a:off x="1" y="-2"/>
            <a:ext cx="12192000" cy="2907792"/>
          </a:xfrm>
          <a:prstGeom prst="rect">
            <a:avLst/>
          </a:prstGeom>
        </p:spPr>
      </p:pic>
      <p:sp>
        <p:nvSpPr>
          <p:cNvPr id="9" name="Rectangle 8"/>
          <p:cNvSpPr/>
          <p:nvPr userDrawn="1"/>
        </p:nvSpPr>
        <p:spPr>
          <a:xfrm>
            <a:off x="2" y="-1"/>
            <a:ext cx="12191998" cy="290852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Picture Placeholder 10"/>
          <p:cNvSpPr>
            <a:spLocks noGrp="1"/>
          </p:cNvSpPr>
          <p:nvPr>
            <p:ph type="pic" sz="quarter" idx="13"/>
          </p:nvPr>
        </p:nvSpPr>
        <p:spPr>
          <a:xfrm>
            <a:off x="0" y="3091408"/>
            <a:ext cx="2295144" cy="1728216"/>
          </a:xfrm>
          <a:prstGeom prst="rect">
            <a:avLst/>
          </a:prstGeom>
        </p:spPr>
        <p:txBody>
          <a:bodyPr/>
          <a:lstStyle/>
          <a:p>
            <a:endParaRPr lang="en-US"/>
          </a:p>
        </p:txBody>
      </p:sp>
      <p:sp>
        <p:nvSpPr>
          <p:cNvPr id="12" name="Picture Placeholder 10"/>
          <p:cNvSpPr>
            <a:spLocks noGrp="1"/>
          </p:cNvSpPr>
          <p:nvPr>
            <p:ph type="pic" sz="quarter" idx="14"/>
          </p:nvPr>
        </p:nvSpPr>
        <p:spPr>
          <a:xfrm>
            <a:off x="2474214" y="3091408"/>
            <a:ext cx="2295144" cy="1728216"/>
          </a:xfrm>
          <a:prstGeom prst="rect">
            <a:avLst/>
          </a:prstGeom>
        </p:spPr>
        <p:txBody>
          <a:bodyPr/>
          <a:lstStyle/>
          <a:p>
            <a:endParaRPr lang="en-US"/>
          </a:p>
        </p:txBody>
      </p:sp>
      <p:sp>
        <p:nvSpPr>
          <p:cNvPr id="13" name="Picture Placeholder 10"/>
          <p:cNvSpPr>
            <a:spLocks noGrp="1"/>
          </p:cNvSpPr>
          <p:nvPr>
            <p:ph type="pic" sz="quarter" idx="15"/>
          </p:nvPr>
        </p:nvSpPr>
        <p:spPr>
          <a:xfrm>
            <a:off x="4948428" y="3091408"/>
            <a:ext cx="2295144" cy="1728216"/>
          </a:xfrm>
          <a:prstGeom prst="rect">
            <a:avLst/>
          </a:prstGeom>
        </p:spPr>
        <p:txBody>
          <a:bodyPr/>
          <a:lstStyle/>
          <a:p>
            <a:endParaRPr lang="en-US"/>
          </a:p>
        </p:txBody>
      </p:sp>
      <p:sp>
        <p:nvSpPr>
          <p:cNvPr id="14" name="Picture Placeholder 10"/>
          <p:cNvSpPr>
            <a:spLocks noGrp="1"/>
          </p:cNvSpPr>
          <p:nvPr>
            <p:ph type="pic" sz="quarter" idx="16"/>
          </p:nvPr>
        </p:nvSpPr>
        <p:spPr>
          <a:xfrm>
            <a:off x="7422642" y="3091408"/>
            <a:ext cx="2295144" cy="1728216"/>
          </a:xfrm>
          <a:prstGeom prst="rect">
            <a:avLst/>
          </a:prstGeom>
        </p:spPr>
        <p:txBody>
          <a:bodyPr/>
          <a:lstStyle/>
          <a:p>
            <a:endParaRPr lang="en-US"/>
          </a:p>
        </p:txBody>
      </p:sp>
      <p:sp>
        <p:nvSpPr>
          <p:cNvPr id="15" name="Picture Placeholder 10"/>
          <p:cNvSpPr>
            <a:spLocks noGrp="1"/>
          </p:cNvSpPr>
          <p:nvPr>
            <p:ph type="pic" sz="quarter" idx="17"/>
          </p:nvPr>
        </p:nvSpPr>
        <p:spPr>
          <a:xfrm>
            <a:off x="9896856" y="3091408"/>
            <a:ext cx="2295144" cy="1728216"/>
          </a:xfrm>
          <a:prstGeom prst="rect">
            <a:avLst/>
          </a:prstGeom>
        </p:spPr>
        <p:txBody>
          <a:bodyPr/>
          <a:lstStyle/>
          <a:p>
            <a:endParaRPr lang="en-US"/>
          </a:p>
        </p:txBody>
      </p:sp>
      <p:sp>
        <p:nvSpPr>
          <p:cNvPr id="8" name="Rectangle 7"/>
          <p:cNvSpPr/>
          <p:nvPr userDrawn="1"/>
        </p:nvSpPr>
        <p:spPr>
          <a:xfrm>
            <a:off x="2" y="6357040"/>
            <a:ext cx="12191998" cy="500960"/>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Date Placeholder 3"/>
          <p:cNvSpPr>
            <a:spLocks noGrp="1"/>
          </p:cNvSpPr>
          <p:nvPr>
            <p:ph type="dt" sz="half" idx="10"/>
          </p:nvPr>
        </p:nvSpPr>
        <p:spPr>
          <a:xfrm>
            <a:off x="838200" y="6424268"/>
            <a:ext cx="2743200" cy="365125"/>
          </a:xfrm>
          <a:prstGeom prst="rect">
            <a:avLst/>
          </a:prstGeom>
        </p:spPr>
        <p:txBody>
          <a:bodyPr/>
          <a:lstStyle>
            <a:lvl1pPr>
              <a:defRPr>
                <a:solidFill>
                  <a:srgbClr val="8C9CA6"/>
                </a:solidFill>
              </a:defRPr>
            </a:lvl1pPr>
          </a:lstStyle>
          <a:p>
            <a:r>
              <a:rPr lang="en-US"/>
              <a:t>your date here</a:t>
            </a:r>
          </a:p>
        </p:txBody>
      </p:sp>
      <p:sp>
        <p:nvSpPr>
          <p:cNvPr id="5" name="Footer Placeholder 4"/>
          <p:cNvSpPr>
            <a:spLocks noGrp="1"/>
          </p:cNvSpPr>
          <p:nvPr>
            <p:ph type="ftr" sz="quarter" idx="11"/>
          </p:nvPr>
        </p:nvSpPr>
        <p:spPr>
          <a:xfrm>
            <a:off x="4038600" y="6424268"/>
            <a:ext cx="4114800" cy="365125"/>
          </a:xfrm>
          <a:prstGeom prst="rect">
            <a:avLst/>
          </a:prstGeom>
        </p:spPr>
        <p:txBody>
          <a:bodyPr/>
          <a:lstStyle>
            <a:lvl1pPr>
              <a:defRPr>
                <a:solidFill>
                  <a:srgbClr val="8C9CA6"/>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610600" y="6424268"/>
            <a:ext cx="2743200" cy="365125"/>
          </a:xfrm>
          <a:prstGeom prst="rect">
            <a:avLst/>
          </a:prstGeom>
        </p:spPr>
        <p:txBody>
          <a:bodyPr/>
          <a:lstStyle>
            <a:lvl1pPr>
              <a:defRPr>
                <a:solidFill>
                  <a:srgbClr val="8C9CA6"/>
                </a:solidFill>
              </a:defRPr>
            </a:lvl1pPr>
          </a:lstStyle>
          <a:p>
            <a:fld id="{6E18DBF4-37B7-4C4F-9728-A1C100B177EE}" type="slidenum">
              <a:rPr lang="en-US" smtClean="0"/>
              <a:pPr/>
              <a:t>‹#›</a:t>
            </a:fld>
            <a:endParaRPr lang="en-US"/>
          </a:p>
        </p:txBody>
      </p:sp>
      <p:grpSp>
        <p:nvGrpSpPr>
          <p:cNvPr id="7" name="Group 6"/>
          <p:cNvGrpSpPr/>
          <p:nvPr userDrawn="1"/>
        </p:nvGrpSpPr>
        <p:grpSpPr>
          <a:xfrm>
            <a:off x="0" y="4819624"/>
            <a:ext cx="12192000" cy="91440"/>
            <a:chOff x="0" y="4617581"/>
            <a:chExt cx="12192000" cy="91440"/>
          </a:xfrm>
        </p:grpSpPr>
        <p:sp>
          <p:nvSpPr>
            <p:cNvPr id="16" name="Rectangle 15"/>
            <p:cNvSpPr/>
            <p:nvPr userDrawn="1"/>
          </p:nvSpPr>
          <p:spPr>
            <a:xfrm>
              <a:off x="0" y="4617581"/>
              <a:ext cx="229514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2474214" y="4617581"/>
              <a:ext cx="229514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4948428" y="4617581"/>
              <a:ext cx="229514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7422642" y="4617581"/>
              <a:ext cx="229514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9896856" y="4617581"/>
              <a:ext cx="229514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p:cNvSpPr/>
          <p:nvPr userDrawn="1"/>
        </p:nvSpPr>
        <p:spPr>
          <a:xfrm>
            <a:off x="0" y="3091409"/>
            <a:ext cx="2295144" cy="1728216"/>
          </a:xfrm>
          <a:prstGeom prst="rect">
            <a:avLst/>
          </a:prstGeom>
          <a:solidFill>
            <a:srgbClr val="75BEE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74214" y="3091409"/>
            <a:ext cx="2295144" cy="1728216"/>
          </a:xfrm>
          <a:prstGeom prst="rect">
            <a:avLst/>
          </a:prstGeom>
          <a:solidFill>
            <a:srgbClr val="1E708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948428" y="3091409"/>
            <a:ext cx="2295144" cy="1728216"/>
          </a:xfrm>
          <a:prstGeom prst="rect">
            <a:avLst/>
          </a:prstGeom>
          <a:solidFill>
            <a:srgbClr val="F99D1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7422642" y="3091409"/>
            <a:ext cx="2295144" cy="1728216"/>
          </a:xfrm>
          <a:prstGeom prst="rect">
            <a:avLst/>
          </a:prstGeom>
          <a:solidFill>
            <a:srgbClr val="8AC74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9896856" y="3091409"/>
            <a:ext cx="2295144" cy="1728216"/>
          </a:xfrm>
          <a:prstGeom prst="rect">
            <a:avLst/>
          </a:prstGeom>
          <a:solidFill>
            <a:srgbClr val="8B4E9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85064"/>
            <a:ext cx="9144000" cy="1561058"/>
          </a:xfrm>
          <a:prstGeom prst="rect">
            <a:avLst/>
          </a:prstGeom>
        </p:spPr>
        <p:txBody>
          <a:bodyPr anchor="b"/>
          <a:lstStyle>
            <a:lvl1pPr algn="r">
              <a:defRPr sz="60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1647163"/>
            <a:ext cx="9144000" cy="1174065"/>
          </a:xfrm>
          <a:prstGeom prst="rect">
            <a:avLst/>
          </a:prstGeom>
        </p:spPr>
        <p:txBody>
          <a:bodyPr/>
          <a:lstStyle>
            <a:lvl1pPr marL="0" indent="0" algn="r">
              <a:buNone/>
              <a:defRPr sz="2400">
                <a:solidFill>
                  <a:srgbClr val="57697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97418191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681569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a:prstGeom prst="rect">
            <a:avLst/>
          </a:prstGeo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a:prstGeom prst="rect">
            <a:avLst/>
          </a:prstGeo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a:prstGeom prst="rect">
            <a:avLst/>
          </a:prstGeo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3" name="Group 12"/>
          <p:cNvGrpSpPr/>
          <p:nvPr userDrawn="1"/>
        </p:nvGrpSpPr>
        <p:grpSpPr>
          <a:xfrm>
            <a:off x="0" y="6766560"/>
            <a:ext cx="12192000" cy="91440"/>
            <a:chOff x="0" y="4480421"/>
            <a:chExt cx="12192000" cy="91440"/>
          </a:xfrm>
        </p:grpSpPr>
        <p:sp>
          <p:nvSpPr>
            <p:cNvPr id="14" name="Rectangle 1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10"/>
          <p:cNvSpPr>
            <a:spLocks noGrp="1" noChangeAspect="1"/>
          </p:cNvSpPr>
          <p:nvPr>
            <p:ph type="pic" sz="quarter" idx="14" hasCustomPrompt="1"/>
          </p:nvPr>
        </p:nvSpPr>
        <p:spPr>
          <a:xfrm>
            <a:off x="354775" y="1721331"/>
            <a:ext cx="5703125" cy="4294386"/>
          </a:xfrm>
          <a:prstGeom prst="rect">
            <a:avLst/>
          </a:prstGeom>
          <a:solidFill>
            <a:schemeClr val="bg1"/>
          </a:solidFill>
          <a:effectLst>
            <a:outerShdw blurRad="101600" dist="63500" dir="2700000" algn="tl" rotWithShape="0">
              <a:prstClr val="black">
                <a:alpha val="40000"/>
              </a:prstClr>
            </a:outerShdw>
          </a:effectLst>
        </p:spPr>
        <p:txBody>
          <a:bodyPr/>
          <a:lstStyle>
            <a:lvl1pPr>
              <a:defRPr/>
            </a:lvl1pPr>
          </a:lstStyle>
          <a:p>
            <a:r>
              <a:rPr lang="en-US"/>
              <a:t>Your map goes here</a:t>
            </a:r>
          </a:p>
        </p:txBody>
      </p:sp>
      <p:sp>
        <p:nvSpPr>
          <p:cNvPr id="18" name="Text Placeholder 29"/>
          <p:cNvSpPr>
            <a:spLocks noGrp="1"/>
          </p:cNvSpPr>
          <p:nvPr>
            <p:ph type="body" sz="quarter" idx="22" hasCustomPrompt="1"/>
          </p:nvPr>
        </p:nvSpPr>
        <p:spPr>
          <a:xfrm>
            <a:off x="6615875" y="1721331"/>
            <a:ext cx="5093526" cy="1174269"/>
          </a:xfrm>
          <a:prstGeom prst="rect">
            <a:avLst/>
          </a:prstGeom>
          <a:solidFill>
            <a:schemeClr val="tx1">
              <a:lumMod val="10000"/>
              <a:lumOff val="90000"/>
            </a:schemeClr>
          </a:solidFill>
        </p:spPr>
        <p:txBody>
          <a:bodyPr anchor="t">
            <a:normAutofit/>
          </a:bodyPr>
          <a:lstStyle>
            <a:lvl1pPr marL="0" indent="0" algn="just">
              <a:buNone/>
              <a:defRPr sz="1800">
                <a:solidFill>
                  <a:schemeClr val="tx2"/>
                </a:solidFill>
              </a:defRPr>
            </a:lvl1pPr>
          </a:lstStyle>
          <a:p>
            <a:pPr lvl="0"/>
            <a:r>
              <a:rPr lang="en-US"/>
              <a:t>Lorem ipsum dolor sit amet, placerat ipsum erat et tortor, vehicula sociis vel vel, ut cursus sociosqu integer sapien in. Aliquet blandit, pellentesque nec vitae. Sapien ante feugiat non est etiam aut.</a:t>
            </a:r>
          </a:p>
        </p:txBody>
      </p:sp>
      <p:sp>
        <p:nvSpPr>
          <p:cNvPr id="19" name="Text Placeholder 29"/>
          <p:cNvSpPr>
            <a:spLocks noGrp="1"/>
          </p:cNvSpPr>
          <p:nvPr>
            <p:ph type="body" sz="quarter" idx="18" hasCustomPrompt="1"/>
          </p:nvPr>
        </p:nvSpPr>
        <p:spPr>
          <a:xfrm>
            <a:off x="6615875" y="3197675"/>
            <a:ext cx="546925" cy="431800"/>
          </a:xfrm>
          <a:prstGeom prst="rect">
            <a:avLst/>
          </a:prstGeom>
        </p:spPr>
        <p:txBody>
          <a:bodyPr vert="horz" lIns="91440" tIns="45720" rIns="91440" bIns="45720" rtlCol="0" anchor="ctr">
            <a:normAutofit/>
          </a:bodyPr>
          <a:lstStyle>
            <a:lvl1pPr algn="ctr">
              <a:defRPr lang="en-US" sz="2000" b="0" cap="none" baseline="0">
                <a:solidFill>
                  <a:srgbClr val="324D5E"/>
                </a:solidFill>
                <a:latin typeface="FontAwesome" pitchFamily="2" charset="0"/>
              </a:defRPr>
            </a:lvl1pPr>
          </a:lstStyle>
          <a:p>
            <a:pPr marL="0" lvl="0" indent="0">
              <a:buNone/>
            </a:pPr>
            <a:r>
              <a:rPr lang="en-US"/>
              <a:t></a:t>
            </a:r>
          </a:p>
        </p:txBody>
      </p:sp>
      <p:sp>
        <p:nvSpPr>
          <p:cNvPr id="20" name="Text Placeholder 29"/>
          <p:cNvSpPr>
            <a:spLocks noGrp="1"/>
          </p:cNvSpPr>
          <p:nvPr>
            <p:ph type="body" sz="quarter" idx="23" hasCustomPrompt="1"/>
          </p:nvPr>
        </p:nvSpPr>
        <p:spPr>
          <a:xfrm>
            <a:off x="7319772" y="3197675"/>
            <a:ext cx="4392168" cy="1110984"/>
          </a:xfrm>
          <a:prstGeom prst="rect">
            <a:avLst/>
          </a:prstGeom>
        </p:spPr>
        <p:txBody>
          <a:bodyPr anchor="t">
            <a:normAutofit/>
          </a:bodyPr>
          <a:lstStyle>
            <a:lvl1pPr marL="0" indent="0" algn="just">
              <a:buNone/>
              <a:defRPr sz="1800">
                <a:solidFill>
                  <a:srgbClr val="8C9CA6"/>
                </a:solidFill>
              </a:defRPr>
            </a:lvl1pPr>
          </a:lstStyle>
          <a:p>
            <a:pPr lvl="0"/>
            <a:r>
              <a:rPr lang="en-US"/>
              <a:t>Adress</a:t>
            </a:r>
          </a:p>
        </p:txBody>
      </p:sp>
      <p:sp>
        <p:nvSpPr>
          <p:cNvPr id="21" name="Text Placeholder 29"/>
          <p:cNvSpPr>
            <a:spLocks noGrp="1"/>
          </p:cNvSpPr>
          <p:nvPr>
            <p:ph type="body" sz="quarter" idx="24" hasCustomPrompt="1"/>
          </p:nvPr>
        </p:nvSpPr>
        <p:spPr>
          <a:xfrm>
            <a:off x="6615875" y="4366208"/>
            <a:ext cx="546925" cy="431800"/>
          </a:xfrm>
          <a:prstGeom prst="rect">
            <a:avLst/>
          </a:prstGeom>
        </p:spPr>
        <p:txBody>
          <a:bodyPr anchor="ctr">
            <a:normAutofit/>
          </a:bodyPr>
          <a:lstStyle>
            <a:lvl1pPr marL="0" indent="0" algn="ctr">
              <a:buNone/>
              <a:defRPr sz="2000" b="0" cap="none" baseline="0">
                <a:solidFill>
                  <a:srgbClr val="324D5E"/>
                </a:solidFill>
                <a:latin typeface="FontAwesome" pitchFamily="2" charset="0"/>
              </a:defRPr>
            </a:lvl1pPr>
          </a:lstStyle>
          <a:p>
            <a:pPr lvl="0"/>
            <a:r>
              <a:rPr lang="en-US"/>
              <a:t></a:t>
            </a:r>
          </a:p>
        </p:txBody>
      </p:sp>
      <p:sp>
        <p:nvSpPr>
          <p:cNvPr id="25" name="Text Placeholder 29"/>
          <p:cNvSpPr>
            <a:spLocks noGrp="1"/>
          </p:cNvSpPr>
          <p:nvPr>
            <p:ph type="body" sz="quarter" idx="25" hasCustomPrompt="1"/>
          </p:nvPr>
        </p:nvSpPr>
        <p:spPr>
          <a:xfrm>
            <a:off x="7319772" y="4366208"/>
            <a:ext cx="4392168" cy="431800"/>
          </a:xfrm>
          <a:prstGeom prst="rect">
            <a:avLst/>
          </a:prstGeom>
        </p:spPr>
        <p:txBody>
          <a:bodyPr anchor="ctr">
            <a:normAutofit/>
          </a:bodyPr>
          <a:lstStyle>
            <a:lvl1pPr marL="0" indent="0" algn="just">
              <a:buNone/>
              <a:defRPr sz="1800">
                <a:solidFill>
                  <a:srgbClr val="8C9CA6"/>
                </a:solidFill>
              </a:defRPr>
            </a:lvl1pPr>
          </a:lstStyle>
          <a:p>
            <a:pPr lvl="0"/>
            <a:r>
              <a:rPr lang="en-US"/>
              <a:t>Some information here</a:t>
            </a:r>
          </a:p>
        </p:txBody>
      </p:sp>
      <p:sp>
        <p:nvSpPr>
          <p:cNvPr id="26" name="Text Placeholder 29"/>
          <p:cNvSpPr>
            <a:spLocks noGrp="1"/>
          </p:cNvSpPr>
          <p:nvPr>
            <p:ph type="body" sz="quarter" idx="26" hasCustomPrompt="1"/>
          </p:nvPr>
        </p:nvSpPr>
        <p:spPr>
          <a:xfrm>
            <a:off x="6615875" y="4834136"/>
            <a:ext cx="546925" cy="431800"/>
          </a:xfrm>
          <a:prstGeom prst="rect">
            <a:avLst/>
          </a:prstGeom>
        </p:spPr>
        <p:txBody>
          <a:bodyPr anchor="ctr">
            <a:normAutofit/>
          </a:bodyPr>
          <a:lstStyle>
            <a:lvl1pPr marL="0" indent="0" algn="ctr">
              <a:buNone/>
              <a:defRPr sz="2000" b="0" cap="none" baseline="0">
                <a:solidFill>
                  <a:srgbClr val="324D5E"/>
                </a:solidFill>
                <a:latin typeface="FontAwesome" pitchFamily="2" charset="0"/>
              </a:defRPr>
            </a:lvl1pPr>
          </a:lstStyle>
          <a:p>
            <a:pPr lvl="0"/>
            <a:r>
              <a:rPr lang="en-US"/>
              <a:t></a:t>
            </a:r>
          </a:p>
        </p:txBody>
      </p:sp>
      <p:sp>
        <p:nvSpPr>
          <p:cNvPr id="27" name="Text Placeholder 29"/>
          <p:cNvSpPr>
            <a:spLocks noGrp="1"/>
          </p:cNvSpPr>
          <p:nvPr>
            <p:ph type="body" sz="quarter" idx="27" hasCustomPrompt="1"/>
          </p:nvPr>
        </p:nvSpPr>
        <p:spPr>
          <a:xfrm>
            <a:off x="7319772" y="4834136"/>
            <a:ext cx="4392168" cy="431800"/>
          </a:xfrm>
          <a:prstGeom prst="rect">
            <a:avLst/>
          </a:prstGeom>
        </p:spPr>
        <p:txBody>
          <a:bodyPr anchor="ctr">
            <a:normAutofit/>
          </a:bodyPr>
          <a:lstStyle>
            <a:lvl1pPr marL="0" indent="0" algn="just">
              <a:buNone/>
              <a:defRPr sz="1800">
                <a:solidFill>
                  <a:srgbClr val="8C9CA6"/>
                </a:solidFill>
              </a:defRPr>
            </a:lvl1pPr>
          </a:lstStyle>
          <a:p>
            <a:pPr lvl="0"/>
            <a:r>
              <a:rPr lang="en-US"/>
              <a:t>Some information here</a:t>
            </a:r>
          </a:p>
        </p:txBody>
      </p:sp>
      <p:sp>
        <p:nvSpPr>
          <p:cNvPr id="28" name="Text Placeholder 29"/>
          <p:cNvSpPr>
            <a:spLocks noGrp="1"/>
          </p:cNvSpPr>
          <p:nvPr>
            <p:ph type="body" sz="quarter" idx="28" hasCustomPrompt="1"/>
          </p:nvPr>
        </p:nvSpPr>
        <p:spPr>
          <a:xfrm>
            <a:off x="6615875" y="5292935"/>
            <a:ext cx="546925" cy="431800"/>
          </a:xfrm>
          <a:prstGeom prst="rect">
            <a:avLst/>
          </a:prstGeom>
        </p:spPr>
        <p:txBody>
          <a:bodyPr anchor="ctr">
            <a:normAutofit/>
          </a:bodyPr>
          <a:lstStyle>
            <a:lvl1pPr marL="0" indent="0" algn="ctr">
              <a:buNone/>
              <a:defRPr sz="2000" b="0" cap="none" baseline="0">
                <a:solidFill>
                  <a:srgbClr val="324D5E"/>
                </a:solidFill>
                <a:latin typeface="FontAwesome" pitchFamily="2" charset="0"/>
              </a:defRPr>
            </a:lvl1pPr>
          </a:lstStyle>
          <a:p>
            <a:pPr lvl="0"/>
            <a:r>
              <a:rPr lang="en-US"/>
              <a:t></a:t>
            </a:r>
          </a:p>
        </p:txBody>
      </p:sp>
      <p:sp>
        <p:nvSpPr>
          <p:cNvPr id="29" name="Text Placeholder 29"/>
          <p:cNvSpPr>
            <a:spLocks noGrp="1"/>
          </p:cNvSpPr>
          <p:nvPr>
            <p:ph type="body" sz="quarter" idx="29" hasCustomPrompt="1"/>
          </p:nvPr>
        </p:nvSpPr>
        <p:spPr>
          <a:xfrm>
            <a:off x="7319772" y="5292935"/>
            <a:ext cx="4392168" cy="431800"/>
          </a:xfrm>
          <a:prstGeom prst="rect">
            <a:avLst/>
          </a:prstGeom>
        </p:spPr>
        <p:txBody>
          <a:bodyPr anchor="ctr">
            <a:normAutofit/>
          </a:bodyPr>
          <a:lstStyle>
            <a:lvl1pPr marL="0" indent="0" algn="just">
              <a:buNone/>
              <a:defRPr sz="1800">
                <a:solidFill>
                  <a:srgbClr val="8C9CA6"/>
                </a:solidFill>
              </a:defRPr>
            </a:lvl1pPr>
          </a:lstStyle>
          <a:p>
            <a:pPr lvl="0"/>
            <a:r>
              <a:rPr lang="en-US"/>
              <a:t>Some information here</a:t>
            </a:r>
          </a:p>
        </p:txBody>
      </p:sp>
      <p:sp>
        <p:nvSpPr>
          <p:cNvPr id="30" name="Text Placeholder 29"/>
          <p:cNvSpPr>
            <a:spLocks noGrp="1"/>
          </p:cNvSpPr>
          <p:nvPr>
            <p:ph type="body" sz="quarter" idx="30" hasCustomPrompt="1"/>
          </p:nvPr>
        </p:nvSpPr>
        <p:spPr>
          <a:xfrm>
            <a:off x="6615875" y="5760863"/>
            <a:ext cx="546925" cy="431800"/>
          </a:xfrm>
          <a:prstGeom prst="rect">
            <a:avLst/>
          </a:prstGeo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cap="none" baseline="0">
                <a:solidFill>
                  <a:srgbClr val="324D5E"/>
                </a:solidFill>
                <a:latin typeface="FontAwesome" pitchFamily="2" charset="0"/>
              </a:defRPr>
            </a:lvl1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t>
            </a:r>
          </a:p>
        </p:txBody>
      </p:sp>
      <p:sp>
        <p:nvSpPr>
          <p:cNvPr id="31" name="Text Placeholder 29"/>
          <p:cNvSpPr>
            <a:spLocks noGrp="1"/>
          </p:cNvSpPr>
          <p:nvPr>
            <p:ph type="body" sz="quarter" idx="31" hasCustomPrompt="1"/>
          </p:nvPr>
        </p:nvSpPr>
        <p:spPr>
          <a:xfrm>
            <a:off x="7319772" y="5760863"/>
            <a:ext cx="4392168" cy="431800"/>
          </a:xfrm>
          <a:prstGeom prst="rect">
            <a:avLst/>
          </a:prstGeom>
        </p:spPr>
        <p:txBody>
          <a:bodyPr anchor="ctr">
            <a:normAutofit/>
          </a:bodyPr>
          <a:lstStyle>
            <a:lvl1pPr marL="0" indent="0" algn="just">
              <a:buNone/>
              <a:defRPr sz="1800">
                <a:solidFill>
                  <a:srgbClr val="8C9CA6"/>
                </a:solidFill>
              </a:defRPr>
            </a:lvl1pPr>
          </a:lstStyle>
          <a:p>
            <a:pPr lvl="0"/>
            <a:r>
              <a:rPr lang="en-US"/>
              <a:t>Some information here</a:t>
            </a:r>
          </a:p>
        </p:txBody>
      </p:sp>
    </p:spTree>
    <p:extLst>
      <p:ext uri="{BB962C8B-B14F-4D97-AF65-F5344CB8AC3E}">
        <p14:creationId xmlns:p14="http://schemas.microsoft.com/office/powerpoint/2010/main" val="472874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 colum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Content Placeholder 2"/>
          <p:cNvSpPr>
            <a:spLocks noGrp="1"/>
          </p:cNvSpPr>
          <p:nvPr>
            <p:ph sz="half" idx="1"/>
          </p:nvPr>
        </p:nvSpPr>
        <p:spPr>
          <a:xfrm>
            <a:off x="838200" y="1643174"/>
            <a:ext cx="3448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2"/>
          <p:cNvSpPr>
            <a:spLocks noGrp="1"/>
          </p:cNvSpPr>
          <p:nvPr>
            <p:ph sz="half" idx="13"/>
          </p:nvPr>
        </p:nvSpPr>
        <p:spPr>
          <a:xfrm>
            <a:off x="7905750" y="1643174"/>
            <a:ext cx="3448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2"/>
          <p:cNvSpPr>
            <a:spLocks noGrp="1"/>
          </p:cNvSpPr>
          <p:nvPr>
            <p:ph sz="half" idx="14"/>
          </p:nvPr>
        </p:nvSpPr>
        <p:spPr>
          <a:xfrm>
            <a:off x="4371975" y="1643174"/>
            <a:ext cx="3448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706949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4x2 pictures">
    <p:spTree>
      <p:nvGrpSpPr>
        <p:cNvPr id="1" name=""/>
        <p:cNvGrpSpPr/>
        <p:nvPr/>
      </p:nvGrpSpPr>
      <p:grpSpPr>
        <a:xfrm>
          <a:off x="0" y="0"/>
          <a:ext cx="0" cy="0"/>
          <a:chOff x="0" y="0"/>
          <a:chExt cx="0" cy="0"/>
        </a:xfrm>
      </p:grpSpPr>
      <p:sp>
        <p:nvSpPr>
          <p:cNvPr id="18" name="Picture Placeholder 10"/>
          <p:cNvSpPr>
            <a:spLocks noGrp="1" noChangeAspect="1"/>
          </p:cNvSpPr>
          <p:nvPr>
            <p:ph type="pic" sz="quarter" idx="14"/>
          </p:nvPr>
        </p:nvSpPr>
        <p:spPr>
          <a:xfrm>
            <a:off x="0" y="0"/>
            <a:ext cx="3044952" cy="2202144"/>
          </a:xfrm>
          <a:prstGeom prst="rect">
            <a:avLst/>
          </a:prstGeom>
          <a:solidFill>
            <a:schemeClr val="tx1">
              <a:alpha val="30000"/>
            </a:scheme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5"/>
          </p:nvPr>
        </p:nvSpPr>
        <p:spPr>
          <a:xfrm>
            <a:off x="9134856" y="0"/>
            <a:ext cx="3057144" cy="2202144"/>
          </a:xfrm>
          <a:prstGeom prst="rect">
            <a:avLst/>
          </a:prstGeo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23" name="Picture Placeholder 10"/>
          <p:cNvSpPr>
            <a:spLocks noGrp="1" noChangeAspect="1"/>
          </p:cNvSpPr>
          <p:nvPr>
            <p:ph type="pic" sz="quarter" idx="16"/>
          </p:nvPr>
        </p:nvSpPr>
        <p:spPr>
          <a:xfrm>
            <a:off x="3044952" y="0"/>
            <a:ext cx="3044952" cy="2202144"/>
          </a:xfrm>
          <a:prstGeom prst="rect">
            <a:avLst/>
          </a:prstGeom>
          <a:solidFill>
            <a:schemeClr val="bg2">
              <a:alpha val="30000"/>
            </a:scheme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6089904" y="0"/>
            <a:ext cx="3044952" cy="2202144"/>
          </a:xfrm>
          <a:prstGeom prst="rect">
            <a:avLst/>
          </a:prstGeom>
          <a:solidFill>
            <a:schemeClr val="accent1">
              <a:alpha val="30000"/>
            </a:schemeClr>
          </a:solidFill>
        </p:spPr>
        <p:txBody>
          <a:bodyPr vert="horz" lIns="91440" tIns="45720" rIns="91440" bIns="45720" rtlCol="0">
            <a:normAutofit/>
          </a:bodyPr>
          <a:lstStyle>
            <a:lvl1pPr>
              <a:defRPr lang="en-US"/>
            </a:lvl1pPr>
          </a:lstStyle>
          <a:p>
            <a:pPr lvl="0"/>
            <a:endParaRPr lang="en-US"/>
          </a:p>
        </p:txBody>
      </p:sp>
      <p:sp>
        <p:nvSpPr>
          <p:cNvPr id="25" name="Picture Placeholder 10"/>
          <p:cNvSpPr>
            <a:spLocks noGrp="1" noChangeAspect="1"/>
          </p:cNvSpPr>
          <p:nvPr>
            <p:ph type="pic" sz="quarter" idx="18"/>
          </p:nvPr>
        </p:nvSpPr>
        <p:spPr>
          <a:xfrm>
            <a:off x="0" y="2202144"/>
            <a:ext cx="3044952" cy="2202144"/>
          </a:xfrm>
          <a:prstGeom prst="rect">
            <a:avLst/>
          </a:prstGeo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6" name="Picture Placeholder 10"/>
          <p:cNvSpPr>
            <a:spLocks noGrp="1" noChangeAspect="1"/>
          </p:cNvSpPr>
          <p:nvPr>
            <p:ph type="pic" sz="quarter" idx="19"/>
          </p:nvPr>
        </p:nvSpPr>
        <p:spPr>
          <a:xfrm>
            <a:off x="9134856" y="2202144"/>
            <a:ext cx="3057144" cy="2202144"/>
          </a:xfrm>
          <a:prstGeom prst="rect">
            <a:avLst/>
          </a:prstGeom>
          <a:solidFill>
            <a:schemeClr val="tx1">
              <a:alpha val="30000"/>
            </a:schemeClr>
          </a:solidFill>
        </p:spPr>
        <p:txBody>
          <a:bodyPr vert="horz" lIns="91440" tIns="45720" rIns="91440" bIns="45720" rtlCol="0">
            <a:normAutofit/>
          </a:bodyPr>
          <a:lstStyle>
            <a:lvl1pPr>
              <a:defRPr lang="en-US"/>
            </a:lvl1pPr>
          </a:lstStyle>
          <a:p>
            <a:pPr lvl="0"/>
            <a:endParaRPr lang="en-US"/>
          </a:p>
        </p:txBody>
      </p:sp>
      <p:sp>
        <p:nvSpPr>
          <p:cNvPr id="27" name="Picture Placeholder 10"/>
          <p:cNvSpPr>
            <a:spLocks noGrp="1" noChangeAspect="1"/>
          </p:cNvSpPr>
          <p:nvPr>
            <p:ph type="pic" sz="quarter" idx="20"/>
          </p:nvPr>
        </p:nvSpPr>
        <p:spPr>
          <a:xfrm>
            <a:off x="3044952" y="2202144"/>
            <a:ext cx="3044952" cy="2202144"/>
          </a:xfrm>
          <a:prstGeom prst="rect">
            <a:avLst/>
          </a:prstGeom>
          <a:solidFill>
            <a:schemeClr val="accent5">
              <a:alpha val="30000"/>
            </a:schemeClr>
          </a:solidFill>
        </p:spPr>
        <p:txBody>
          <a:bodyPr vert="horz" lIns="91440" tIns="45720" rIns="91440" bIns="45720" rtlCol="0">
            <a:normAutofit/>
          </a:bodyPr>
          <a:lstStyle>
            <a:lvl1pPr>
              <a:defRPr lang="en-US"/>
            </a:lvl1pPr>
          </a:lstStyle>
          <a:p>
            <a:pPr lvl="0"/>
            <a:endParaRPr lang="en-US"/>
          </a:p>
        </p:txBody>
      </p:sp>
      <p:sp>
        <p:nvSpPr>
          <p:cNvPr id="29" name="Picture Placeholder 10"/>
          <p:cNvSpPr>
            <a:spLocks noGrp="1" noChangeAspect="1"/>
          </p:cNvSpPr>
          <p:nvPr>
            <p:ph type="pic" sz="quarter" idx="21"/>
          </p:nvPr>
        </p:nvSpPr>
        <p:spPr>
          <a:xfrm>
            <a:off x="6089904" y="2202144"/>
            <a:ext cx="3044952" cy="2202144"/>
          </a:xfrm>
          <a:prstGeom prst="rect">
            <a:avLst/>
          </a:prstGeom>
          <a:solidFill>
            <a:schemeClr val="accent6">
              <a:alpha val="30000"/>
            </a:schemeClr>
          </a:solidFill>
        </p:spPr>
        <p:txBody>
          <a:bodyPr vert="horz" lIns="91440" tIns="45720" rIns="91440" bIns="45720" rtlCol="0">
            <a:normAutofit/>
          </a:bodyPr>
          <a:lstStyle>
            <a:lvl1pPr>
              <a:defRPr lang="en-US"/>
            </a:lvl1pPr>
          </a:lstStyle>
          <a:p>
            <a:pPr lvl="0"/>
            <a:endParaRPr lang="en-US"/>
          </a:p>
        </p:txBody>
      </p:sp>
      <p:sp>
        <p:nvSpPr>
          <p:cNvPr id="33" name="Rectangle 32"/>
          <p:cNvSpPr/>
          <p:nvPr userDrawn="1"/>
        </p:nvSpPr>
        <p:spPr>
          <a:xfrm>
            <a:off x="2" y="5676694"/>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4" name="Title 1"/>
          <p:cNvSpPr>
            <a:spLocks noGrp="1"/>
          </p:cNvSpPr>
          <p:nvPr>
            <p:ph type="title"/>
          </p:nvPr>
        </p:nvSpPr>
        <p:spPr>
          <a:xfrm>
            <a:off x="838200" y="5930797"/>
            <a:ext cx="10515600" cy="673100"/>
          </a:xfrm>
          <a:prstGeom prst="rect">
            <a:avLst/>
          </a:prstGeom>
        </p:spPr>
        <p:txBody>
          <a:bodyPr/>
          <a:lstStyle>
            <a:lvl1pPr>
              <a:defRPr>
                <a:solidFill>
                  <a:schemeClr val="bg1"/>
                </a:solidFill>
              </a:defRPr>
            </a:lvl1pPr>
          </a:lstStyle>
          <a:p>
            <a:r>
              <a:rPr lang="en-US"/>
              <a:t>Click to edit Master title style</a:t>
            </a:r>
          </a:p>
        </p:txBody>
      </p:sp>
      <p:sp>
        <p:nvSpPr>
          <p:cNvPr id="35" name="Text Placeholder 29"/>
          <p:cNvSpPr>
            <a:spLocks noGrp="1"/>
          </p:cNvSpPr>
          <p:nvPr>
            <p:ph type="body" sz="quarter" idx="42" hasCustomPrompt="1"/>
          </p:nvPr>
        </p:nvSpPr>
        <p:spPr>
          <a:xfrm>
            <a:off x="909471" y="4652862"/>
            <a:ext cx="10373058" cy="773698"/>
          </a:xfrm>
          <a:prstGeom prst="rect">
            <a:avLst/>
          </a:prstGeom>
          <a:noFill/>
        </p:spPr>
        <p:txBody>
          <a:bodyPr anchor="ctr">
            <a:normAutofit/>
          </a:bodyPr>
          <a:lstStyle>
            <a:lvl1pPr marL="0" indent="0" algn="ctr">
              <a:buNone/>
              <a:defRPr sz="2000">
                <a:solidFill>
                  <a:schemeClr val="tx2"/>
                </a:solidFill>
              </a:defRPr>
            </a:lvl1pPr>
          </a:lstStyle>
          <a:p>
            <a:pPr lvl="0"/>
            <a:r>
              <a:rPr lang="en-US"/>
              <a:t>Short description text here</a:t>
            </a:r>
          </a:p>
        </p:txBody>
      </p:sp>
    </p:spTree>
    <p:extLst>
      <p:ext uri="{BB962C8B-B14F-4D97-AF65-F5344CB8AC3E}">
        <p14:creationId xmlns:p14="http://schemas.microsoft.com/office/powerpoint/2010/main" val="288259915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4 pictures and desc #2">
    <p:spTree>
      <p:nvGrpSpPr>
        <p:cNvPr id="1" name=""/>
        <p:cNvGrpSpPr/>
        <p:nvPr/>
      </p:nvGrpSpPr>
      <p:grpSpPr>
        <a:xfrm>
          <a:off x="0" y="0"/>
          <a:ext cx="0" cy="0"/>
          <a:chOff x="0" y="0"/>
          <a:chExt cx="0" cy="0"/>
        </a:xfrm>
      </p:grpSpPr>
      <p:sp>
        <p:nvSpPr>
          <p:cNvPr id="18" name="Picture Placeholder 10"/>
          <p:cNvSpPr>
            <a:spLocks noGrp="1" noChangeAspect="1"/>
          </p:cNvSpPr>
          <p:nvPr>
            <p:ph type="pic" sz="quarter" idx="14"/>
          </p:nvPr>
        </p:nvSpPr>
        <p:spPr>
          <a:xfrm>
            <a:off x="0" y="0"/>
            <a:ext cx="3044952" cy="2202144"/>
          </a:xfrm>
          <a:prstGeom prst="rect">
            <a:avLst/>
          </a:prstGeo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6089904" y="0"/>
            <a:ext cx="3044952" cy="2202144"/>
          </a:xfrm>
          <a:prstGeom prst="rect">
            <a:avLst/>
          </a:prstGeom>
          <a:solidFill>
            <a:schemeClr val="accent1">
              <a:alpha val="30000"/>
            </a:schemeClr>
          </a:solidFill>
        </p:spPr>
        <p:txBody>
          <a:bodyPr vert="horz" lIns="91440" tIns="45720" rIns="91440" bIns="45720" rtlCol="0">
            <a:normAutofit/>
          </a:bodyPr>
          <a:lstStyle>
            <a:lvl1pPr>
              <a:defRPr lang="en-US"/>
            </a:lvl1pPr>
          </a:lstStyle>
          <a:p>
            <a:pPr lvl="0"/>
            <a:endParaRPr lang="en-US"/>
          </a:p>
        </p:txBody>
      </p:sp>
      <p:sp>
        <p:nvSpPr>
          <p:cNvPr id="26" name="Picture Placeholder 10"/>
          <p:cNvSpPr>
            <a:spLocks noGrp="1" noChangeAspect="1"/>
          </p:cNvSpPr>
          <p:nvPr>
            <p:ph type="pic" sz="quarter" idx="19"/>
          </p:nvPr>
        </p:nvSpPr>
        <p:spPr>
          <a:xfrm>
            <a:off x="9134856" y="2202144"/>
            <a:ext cx="3057144" cy="2202144"/>
          </a:xfrm>
          <a:prstGeom prst="rect">
            <a:avLst/>
          </a:prstGeo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27" name="Picture Placeholder 10"/>
          <p:cNvSpPr>
            <a:spLocks noGrp="1" noChangeAspect="1"/>
          </p:cNvSpPr>
          <p:nvPr>
            <p:ph type="pic" sz="quarter" idx="20"/>
          </p:nvPr>
        </p:nvSpPr>
        <p:spPr>
          <a:xfrm>
            <a:off x="3044952" y="2202144"/>
            <a:ext cx="3044952" cy="2202144"/>
          </a:xfrm>
          <a:prstGeom prst="rect">
            <a:avLst/>
          </a:prstGeom>
          <a:solidFill>
            <a:schemeClr val="tx2">
              <a:alpha val="30000"/>
            </a:schemeClr>
          </a:solidFill>
        </p:spPr>
        <p:txBody>
          <a:bodyPr vert="horz" lIns="91440" tIns="45720" rIns="91440" bIns="45720" rtlCol="0">
            <a:normAutofit/>
          </a:bodyPr>
          <a:lstStyle>
            <a:lvl1pPr>
              <a:defRPr lang="en-US"/>
            </a:lvl1pPr>
          </a:lstStyle>
          <a:p>
            <a:pPr lvl="0"/>
            <a:endParaRPr lang="en-US"/>
          </a:p>
        </p:txBody>
      </p:sp>
      <p:sp>
        <p:nvSpPr>
          <p:cNvPr id="28" name="Text Placeholder 29"/>
          <p:cNvSpPr>
            <a:spLocks noGrp="1"/>
          </p:cNvSpPr>
          <p:nvPr>
            <p:ph type="body" sz="quarter" idx="26" hasCustomPrompt="1"/>
          </p:nvPr>
        </p:nvSpPr>
        <p:spPr>
          <a:xfrm>
            <a:off x="3044952" y="0"/>
            <a:ext cx="3044952" cy="2203704"/>
          </a:xfrm>
          <a:prstGeom prst="rect">
            <a:avLst/>
          </a:prstGeom>
          <a:solidFill>
            <a:schemeClr val="accent4"/>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0" y="2202144"/>
            <a:ext cx="3044952" cy="2203704"/>
          </a:xfrm>
          <a:prstGeom prst="rect">
            <a:avLst/>
          </a:prstGeom>
          <a:solidFill>
            <a:schemeClr val="tx2"/>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3" name="Text Placeholder 29"/>
          <p:cNvSpPr>
            <a:spLocks noGrp="1"/>
          </p:cNvSpPr>
          <p:nvPr>
            <p:ph type="body" sz="quarter" idx="28" hasCustomPrompt="1"/>
          </p:nvPr>
        </p:nvSpPr>
        <p:spPr>
          <a:xfrm>
            <a:off x="6089904" y="2202144"/>
            <a:ext cx="3044952" cy="2203704"/>
          </a:xfrm>
          <a:prstGeom prst="rect">
            <a:avLst/>
          </a:prstGeom>
          <a:solidFill>
            <a:schemeClr val="accent3"/>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5" name="Text Placeholder 29"/>
          <p:cNvSpPr>
            <a:spLocks noGrp="1"/>
          </p:cNvSpPr>
          <p:nvPr>
            <p:ph type="body" sz="quarter" idx="29" hasCustomPrompt="1"/>
          </p:nvPr>
        </p:nvSpPr>
        <p:spPr>
          <a:xfrm>
            <a:off x="9137904" y="0"/>
            <a:ext cx="3054096" cy="2203704"/>
          </a:xfrm>
          <a:prstGeom prst="rect">
            <a:avLst/>
          </a:prstGeom>
          <a:solidFill>
            <a:schemeClr val="accent1"/>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6" name="Rectangle 35"/>
          <p:cNvSpPr/>
          <p:nvPr userDrawn="1"/>
        </p:nvSpPr>
        <p:spPr>
          <a:xfrm>
            <a:off x="2" y="5676694"/>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 name="Title 1"/>
          <p:cNvSpPr>
            <a:spLocks noGrp="1"/>
          </p:cNvSpPr>
          <p:nvPr>
            <p:ph type="title"/>
          </p:nvPr>
        </p:nvSpPr>
        <p:spPr>
          <a:xfrm>
            <a:off x="838200" y="5930797"/>
            <a:ext cx="10515600" cy="673100"/>
          </a:xfrm>
          <a:prstGeom prst="rect">
            <a:avLst/>
          </a:prstGeom>
        </p:spPr>
        <p:txBody>
          <a:bodyPr/>
          <a:lstStyle>
            <a:lvl1pPr>
              <a:defRPr>
                <a:solidFill>
                  <a:schemeClr val="bg1"/>
                </a:solidFill>
              </a:defRPr>
            </a:lvl1pPr>
          </a:lstStyle>
          <a:p>
            <a:r>
              <a:rPr lang="en-US"/>
              <a:t>Click to edit Master title style</a:t>
            </a:r>
          </a:p>
        </p:txBody>
      </p:sp>
      <p:sp>
        <p:nvSpPr>
          <p:cNvPr id="38" name="Text Placeholder 29"/>
          <p:cNvSpPr>
            <a:spLocks noGrp="1"/>
          </p:cNvSpPr>
          <p:nvPr>
            <p:ph type="body" sz="quarter" idx="42" hasCustomPrompt="1"/>
          </p:nvPr>
        </p:nvSpPr>
        <p:spPr>
          <a:xfrm>
            <a:off x="909471" y="4652862"/>
            <a:ext cx="10373058" cy="773698"/>
          </a:xfrm>
          <a:prstGeom prst="rect">
            <a:avLst/>
          </a:prstGeom>
          <a:noFill/>
        </p:spPr>
        <p:txBody>
          <a:bodyPr anchor="ctr">
            <a:normAutofit/>
          </a:bodyPr>
          <a:lstStyle>
            <a:lvl1pPr marL="0" indent="0" algn="ctr">
              <a:buNone/>
              <a:defRPr sz="2000">
                <a:solidFill>
                  <a:schemeClr val="tx2"/>
                </a:solidFill>
              </a:defRPr>
            </a:lvl1pPr>
          </a:lstStyle>
          <a:p>
            <a:pPr lvl="0"/>
            <a:r>
              <a:rPr lang="en-US"/>
              <a:t>Short description text here</a:t>
            </a:r>
          </a:p>
        </p:txBody>
      </p:sp>
    </p:spTree>
    <p:extLst>
      <p:ext uri="{BB962C8B-B14F-4D97-AF65-F5344CB8AC3E}">
        <p14:creationId xmlns:p14="http://schemas.microsoft.com/office/powerpoint/2010/main" val="208773479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4 pictures oval">
    <p:spTree>
      <p:nvGrpSpPr>
        <p:cNvPr id="1" name=""/>
        <p:cNvGrpSpPr/>
        <p:nvPr/>
      </p:nvGrpSpPr>
      <p:grpSpPr>
        <a:xfrm>
          <a:off x="0" y="0"/>
          <a:ext cx="0" cy="0"/>
          <a:chOff x="0" y="0"/>
          <a:chExt cx="0" cy="0"/>
        </a:xfrm>
      </p:grpSpPr>
      <p:sp>
        <p:nvSpPr>
          <p:cNvPr id="28" name="Oval 27"/>
          <p:cNvSpPr/>
          <p:nvPr userDrawn="1"/>
        </p:nvSpPr>
        <p:spPr>
          <a:xfrm>
            <a:off x="5912775" y="2257292"/>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3320065" y="3322489"/>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8511803" y="3322489"/>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userDrawn="1"/>
        </p:nvSpPr>
        <p:spPr>
          <a:xfrm>
            <a:off x="721037" y="2257292"/>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a:prstGeom prst="rect">
            <a:avLst/>
          </a:prstGeo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a:prstGeom prst="rect">
            <a:avLst/>
          </a:prstGeo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a:prstGeom prst="rect">
            <a:avLst/>
          </a:prstGeo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813040" y="2321406"/>
            <a:ext cx="2600055" cy="1957811"/>
          </a:xfrm>
          <a:prstGeom prst="ellipse">
            <a:avLst/>
          </a:prstGeom>
          <a:solidFill>
            <a:srgbClr val="0095CD">
              <a:alpha val="30000"/>
            </a:srgbClr>
          </a:solidFill>
          <a:ln w="57150">
            <a:noFill/>
          </a:ln>
        </p:spPr>
        <p:txBody>
          <a:bodyPr/>
          <a:lstStyle/>
          <a:p>
            <a:endParaRPr lang="en-US"/>
          </a:p>
        </p:txBody>
      </p:sp>
      <p:sp>
        <p:nvSpPr>
          <p:cNvPr id="30" name="Text Placeholder 29"/>
          <p:cNvSpPr>
            <a:spLocks noGrp="1"/>
          </p:cNvSpPr>
          <p:nvPr>
            <p:ph type="body" sz="quarter" idx="18" hasCustomPrompt="1"/>
          </p:nvPr>
        </p:nvSpPr>
        <p:spPr>
          <a:xfrm>
            <a:off x="813040" y="1780707"/>
            <a:ext cx="2596896" cy="431800"/>
          </a:xfrm>
          <a:prstGeom prst="rect">
            <a:avLst/>
          </a:prstGeo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813040" y="4398473"/>
            <a:ext cx="2596896" cy="431800"/>
          </a:xfrm>
          <a:prstGeom prst="rect">
            <a:avLst/>
          </a:prstGeom>
        </p:spPr>
        <p:txBody>
          <a:bodyPr anchor="ctr">
            <a:normAutofit/>
          </a:bodyPr>
          <a:lstStyle>
            <a:lvl1pPr marL="0" indent="0" algn="ctr">
              <a:buNone/>
              <a:defRPr sz="1800">
                <a:solidFill>
                  <a:srgbClr val="8C9CA6"/>
                </a:solidFill>
              </a:defRPr>
            </a:lvl1pPr>
          </a:lstStyle>
          <a:p>
            <a:pPr lvl="0"/>
            <a:r>
              <a:rPr lang="en-US"/>
              <a:t>Job Title Here</a:t>
            </a:r>
          </a:p>
        </p:txBody>
      </p:sp>
      <p:sp>
        <p:nvSpPr>
          <p:cNvPr id="40" name="Picture Placeholder 10"/>
          <p:cNvSpPr>
            <a:spLocks noGrp="1" noChangeAspect="1"/>
          </p:cNvSpPr>
          <p:nvPr>
            <p:ph type="pic" sz="quarter" idx="23"/>
          </p:nvPr>
        </p:nvSpPr>
        <p:spPr>
          <a:xfrm>
            <a:off x="3410489" y="3391318"/>
            <a:ext cx="2600055" cy="1957811"/>
          </a:xfrm>
          <a:prstGeom prst="ellipse">
            <a:avLst/>
          </a:prstGeom>
          <a:solidFill>
            <a:srgbClr val="324D5E">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41" name="Text Placeholder 29"/>
          <p:cNvSpPr>
            <a:spLocks noGrp="1"/>
          </p:cNvSpPr>
          <p:nvPr>
            <p:ph type="body" sz="quarter" idx="24" hasCustomPrompt="1"/>
          </p:nvPr>
        </p:nvSpPr>
        <p:spPr>
          <a:xfrm>
            <a:off x="3412068" y="2853759"/>
            <a:ext cx="2596896" cy="431800"/>
          </a:xfrm>
          <a:prstGeom prst="rect">
            <a:avLst/>
          </a:prstGeom>
        </p:spPr>
        <p:txBody>
          <a:bodyPr anchor="ctr">
            <a:normAutofit/>
          </a:bodyPr>
          <a:lstStyle>
            <a:lvl1pPr marL="0" indent="0" algn="ctr">
              <a:buNone/>
              <a:defRPr sz="2200">
                <a:solidFill>
                  <a:srgbClr val="324D5E"/>
                </a:solidFill>
              </a:defRPr>
            </a:lvl1pPr>
          </a:lstStyle>
          <a:p>
            <a:pPr lvl="0"/>
            <a:r>
              <a:rPr lang="en-US"/>
              <a:t>Name Here</a:t>
            </a:r>
          </a:p>
        </p:txBody>
      </p:sp>
      <p:sp>
        <p:nvSpPr>
          <p:cNvPr id="42" name="Text Placeholder 29"/>
          <p:cNvSpPr>
            <a:spLocks noGrp="1"/>
          </p:cNvSpPr>
          <p:nvPr>
            <p:ph type="body" sz="quarter" idx="25" hasCustomPrompt="1"/>
          </p:nvPr>
        </p:nvSpPr>
        <p:spPr>
          <a:xfrm>
            <a:off x="3412068" y="5471525"/>
            <a:ext cx="2596896" cy="431800"/>
          </a:xfrm>
          <a:prstGeom prst="rect">
            <a:avLst/>
          </a:prstGeom>
        </p:spPr>
        <p:txBody>
          <a:bodyPr anchor="ctr">
            <a:normAutofit/>
          </a:bodyPr>
          <a:lstStyle>
            <a:lvl1pPr marL="0" indent="0" algn="ctr">
              <a:buNone/>
              <a:defRPr sz="1800">
                <a:solidFill>
                  <a:srgbClr val="8C9CA6"/>
                </a:solidFill>
              </a:defRPr>
            </a:lvl1pPr>
          </a:lstStyle>
          <a:p>
            <a:pPr lvl="0"/>
            <a:r>
              <a:rPr lang="en-US"/>
              <a:t>Job Title Here</a:t>
            </a:r>
          </a:p>
        </p:txBody>
      </p:sp>
      <p:sp>
        <p:nvSpPr>
          <p:cNvPr id="48" name="Picture Placeholder 10"/>
          <p:cNvSpPr>
            <a:spLocks noGrp="1" noChangeAspect="1"/>
          </p:cNvSpPr>
          <p:nvPr>
            <p:ph type="pic" sz="quarter" idx="28"/>
          </p:nvPr>
        </p:nvSpPr>
        <p:spPr>
          <a:xfrm>
            <a:off x="6007937" y="2321406"/>
            <a:ext cx="2600055" cy="1957811"/>
          </a:xfrm>
          <a:prstGeom prst="ellipse">
            <a:avLst/>
          </a:prstGeom>
          <a:solidFill>
            <a:srgbClr val="F17C3F">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49" name="Text Placeholder 29"/>
          <p:cNvSpPr>
            <a:spLocks noGrp="1"/>
          </p:cNvSpPr>
          <p:nvPr>
            <p:ph type="body" sz="quarter" idx="29" hasCustomPrompt="1"/>
          </p:nvPr>
        </p:nvSpPr>
        <p:spPr>
          <a:xfrm>
            <a:off x="6007937" y="1780707"/>
            <a:ext cx="2596896" cy="431800"/>
          </a:xfrm>
          <a:prstGeom prst="rect">
            <a:avLst/>
          </a:prstGeom>
        </p:spPr>
        <p:txBody>
          <a:bodyPr anchor="ctr">
            <a:normAutofit/>
          </a:bodyPr>
          <a:lstStyle>
            <a:lvl1pPr marL="0" indent="0" algn="ctr">
              <a:buNone/>
              <a:defRPr sz="2200">
                <a:solidFill>
                  <a:srgbClr val="324D5E"/>
                </a:solidFill>
              </a:defRPr>
            </a:lvl1pPr>
          </a:lstStyle>
          <a:p>
            <a:pPr lvl="0"/>
            <a:r>
              <a:rPr lang="en-US"/>
              <a:t>Name Here</a:t>
            </a:r>
          </a:p>
        </p:txBody>
      </p:sp>
      <p:sp>
        <p:nvSpPr>
          <p:cNvPr id="50" name="Text Placeholder 29"/>
          <p:cNvSpPr>
            <a:spLocks noGrp="1"/>
          </p:cNvSpPr>
          <p:nvPr>
            <p:ph type="body" sz="quarter" idx="30" hasCustomPrompt="1"/>
          </p:nvPr>
        </p:nvSpPr>
        <p:spPr>
          <a:xfrm>
            <a:off x="6007937" y="4398473"/>
            <a:ext cx="2596896" cy="431800"/>
          </a:xfrm>
          <a:prstGeom prst="rect">
            <a:avLst/>
          </a:prstGeom>
        </p:spPr>
        <p:txBody>
          <a:bodyPr anchor="ctr">
            <a:normAutofit/>
          </a:bodyPr>
          <a:lstStyle>
            <a:lvl1pPr marL="0" indent="0" algn="ctr">
              <a:buNone/>
              <a:defRPr sz="1800">
                <a:solidFill>
                  <a:srgbClr val="8C9CA6"/>
                </a:solidFill>
              </a:defRPr>
            </a:lvl1pPr>
          </a:lstStyle>
          <a:p>
            <a:pPr lvl="0"/>
            <a:r>
              <a:rPr lang="en-US"/>
              <a:t>Job Title Here</a:t>
            </a:r>
          </a:p>
        </p:txBody>
      </p:sp>
      <p:sp>
        <p:nvSpPr>
          <p:cNvPr id="54" name="Picture Placeholder 10"/>
          <p:cNvSpPr>
            <a:spLocks noGrp="1" noChangeAspect="1"/>
          </p:cNvSpPr>
          <p:nvPr>
            <p:ph type="pic" sz="quarter" idx="31"/>
          </p:nvPr>
        </p:nvSpPr>
        <p:spPr>
          <a:xfrm>
            <a:off x="8603806" y="3391318"/>
            <a:ext cx="2600055" cy="1957811"/>
          </a:xfrm>
          <a:prstGeom prst="ellipse">
            <a:avLst/>
          </a:prstGeom>
          <a:solidFill>
            <a:srgbClr val="7BB21B">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55" name="Text Placeholder 29"/>
          <p:cNvSpPr>
            <a:spLocks noGrp="1"/>
          </p:cNvSpPr>
          <p:nvPr>
            <p:ph type="body" sz="quarter" idx="32" hasCustomPrompt="1"/>
          </p:nvPr>
        </p:nvSpPr>
        <p:spPr>
          <a:xfrm>
            <a:off x="8603806" y="2850619"/>
            <a:ext cx="2596896" cy="431800"/>
          </a:xfrm>
          <a:prstGeom prst="rect">
            <a:avLst/>
          </a:prstGeom>
        </p:spPr>
        <p:txBody>
          <a:bodyPr anchor="ctr">
            <a:normAutofit/>
          </a:bodyPr>
          <a:lstStyle>
            <a:lvl1pPr marL="0" indent="0" algn="ctr">
              <a:buNone/>
              <a:defRPr sz="2200">
                <a:solidFill>
                  <a:srgbClr val="324D5E"/>
                </a:solidFill>
              </a:defRPr>
            </a:lvl1pPr>
          </a:lstStyle>
          <a:p>
            <a:pPr lvl="0"/>
            <a:r>
              <a:rPr lang="en-US"/>
              <a:t>Name Here</a:t>
            </a:r>
          </a:p>
        </p:txBody>
      </p:sp>
      <p:sp>
        <p:nvSpPr>
          <p:cNvPr id="56" name="Text Placeholder 29"/>
          <p:cNvSpPr>
            <a:spLocks noGrp="1"/>
          </p:cNvSpPr>
          <p:nvPr>
            <p:ph type="body" sz="quarter" idx="33" hasCustomPrompt="1"/>
          </p:nvPr>
        </p:nvSpPr>
        <p:spPr>
          <a:xfrm>
            <a:off x="8603806" y="5468385"/>
            <a:ext cx="2596896" cy="431800"/>
          </a:xfrm>
          <a:prstGeom prst="rect">
            <a:avLst/>
          </a:prstGeom>
        </p:spPr>
        <p:txBody>
          <a:bodyPr anchor="ctr">
            <a:normAutofit/>
          </a:bodyPr>
          <a:lstStyle>
            <a:lvl1pPr marL="0" indent="0" algn="ctr">
              <a:buNone/>
              <a:defRPr sz="1800">
                <a:solidFill>
                  <a:srgbClr val="8C9CA6"/>
                </a:solidFill>
              </a:defRPr>
            </a:lvl1pPr>
          </a:lstStyle>
          <a:p>
            <a:pPr lvl="0"/>
            <a:r>
              <a:rPr lang="en-US"/>
              <a:t>Job Title Here</a:t>
            </a:r>
          </a:p>
        </p:txBody>
      </p:sp>
      <p:grpSp>
        <p:nvGrpSpPr>
          <p:cNvPr id="37" name="Group 36"/>
          <p:cNvGrpSpPr/>
          <p:nvPr userDrawn="1"/>
        </p:nvGrpSpPr>
        <p:grpSpPr>
          <a:xfrm>
            <a:off x="0" y="6766560"/>
            <a:ext cx="12192000" cy="91440"/>
            <a:chOff x="0" y="4480421"/>
            <a:chExt cx="12192000" cy="91440"/>
          </a:xfrm>
        </p:grpSpPr>
        <p:sp>
          <p:nvSpPr>
            <p:cNvPr id="38" name="Rectangle 3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917153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4x2 pictures circle">
    <p:spTree>
      <p:nvGrpSpPr>
        <p:cNvPr id="1" name=""/>
        <p:cNvGrpSpPr/>
        <p:nvPr/>
      </p:nvGrpSpPr>
      <p:grpSpPr>
        <a:xfrm>
          <a:off x="0" y="0"/>
          <a:ext cx="0" cy="0"/>
          <a:chOff x="0" y="0"/>
          <a:chExt cx="0" cy="0"/>
        </a:xfrm>
      </p:grpSpPr>
      <p:sp>
        <p:nvSpPr>
          <p:cNvPr id="3" name="Oval 2"/>
          <p:cNvSpPr>
            <a:spLocks noChangeAspect="1"/>
          </p:cNvSpPr>
          <p:nvPr userDrawn="1"/>
        </p:nvSpPr>
        <p:spPr>
          <a:xfrm>
            <a:off x="894311"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10"/>
          <p:cNvSpPr>
            <a:spLocks noGrp="1" noChangeAspect="1"/>
          </p:cNvSpPr>
          <p:nvPr>
            <p:ph type="pic" sz="quarter" idx="14"/>
          </p:nvPr>
        </p:nvSpPr>
        <p:spPr>
          <a:xfrm>
            <a:off x="971180" y="1902617"/>
            <a:ext cx="1844841" cy="1844841"/>
          </a:xfrm>
          <a:prstGeom prst="ellipse">
            <a:avLst/>
          </a:prstGeom>
          <a:solidFill>
            <a:srgbClr val="0095CD">
              <a:alpha val="30000"/>
            </a:srgbClr>
          </a:solidFill>
          <a:ln w="57150">
            <a:noFill/>
          </a:ln>
        </p:spPr>
        <p:txBody>
          <a:bodyPr/>
          <a:lstStyle/>
          <a:p>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a:prstGeom prst="rect">
            <a:avLst/>
          </a:prstGeo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a:prstGeom prst="rect">
            <a:avLst/>
          </a:prstGeo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a:prstGeom prst="rect">
            <a:avLst/>
          </a:prstGeo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595152" y="1445009"/>
            <a:ext cx="2596896" cy="431800"/>
          </a:xfrm>
          <a:prstGeom prst="rect">
            <a:avLst/>
          </a:prstGeom>
        </p:spPr>
        <p:txBody>
          <a:bodyPr anchor="ctr">
            <a:normAutofit/>
          </a:bodyPr>
          <a:lstStyle>
            <a:lvl1pPr marL="0" indent="0" algn="ctr">
              <a:buNone/>
              <a:defRPr sz="2200">
                <a:solidFill>
                  <a:srgbClr val="324D5E"/>
                </a:solidFill>
              </a:defRPr>
            </a:lvl1pPr>
          </a:lstStyle>
          <a:p>
            <a:pPr lvl="0"/>
            <a:r>
              <a:rPr lang="en-US"/>
              <a:t>Name Here</a:t>
            </a:r>
          </a:p>
        </p:txBody>
      </p:sp>
      <p:sp>
        <p:nvSpPr>
          <p:cNvPr id="51" name="Oval 50"/>
          <p:cNvSpPr>
            <a:spLocks noChangeAspect="1"/>
          </p:cNvSpPr>
          <p:nvPr userDrawn="1"/>
        </p:nvSpPr>
        <p:spPr>
          <a:xfrm>
            <a:off x="8889332"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Picture Placeholder 10"/>
          <p:cNvSpPr>
            <a:spLocks noGrp="1" noChangeAspect="1"/>
          </p:cNvSpPr>
          <p:nvPr>
            <p:ph type="pic" sz="quarter" idx="19"/>
          </p:nvPr>
        </p:nvSpPr>
        <p:spPr>
          <a:xfrm>
            <a:off x="8966201" y="1902617"/>
            <a:ext cx="1844841" cy="1844841"/>
          </a:xfrm>
          <a:prstGeom prst="ellipse">
            <a:avLst/>
          </a:prstGeom>
          <a:solidFill>
            <a:srgbClr val="0095CD">
              <a:alpha val="30000"/>
            </a:srgbClr>
          </a:solidFill>
          <a:ln w="57150">
            <a:noFill/>
          </a:ln>
        </p:spPr>
        <p:txBody>
          <a:bodyPr/>
          <a:lstStyle/>
          <a:p>
            <a:endParaRPr lang="en-US"/>
          </a:p>
        </p:txBody>
      </p:sp>
      <p:sp>
        <p:nvSpPr>
          <p:cNvPr id="53" name="Text Placeholder 29"/>
          <p:cNvSpPr>
            <a:spLocks noGrp="1"/>
          </p:cNvSpPr>
          <p:nvPr>
            <p:ph type="body" sz="quarter" idx="20" hasCustomPrompt="1"/>
          </p:nvPr>
        </p:nvSpPr>
        <p:spPr>
          <a:xfrm>
            <a:off x="8590173" y="1445009"/>
            <a:ext cx="2596896" cy="431800"/>
          </a:xfrm>
          <a:prstGeom prst="rect">
            <a:avLst/>
          </a:prstGeom>
        </p:spPr>
        <p:txBody>
          <a:bodyPr anchor="ctr">
            <a:normAutofit/>
          </a:bodyPr>
          <a:lstStyle>
            <a:lvl1pPr marL="0" indent="0" algn="ctr">
              <a:buNone/>
              <a:defRPr sz="2200">
                <a:solidFill>
                  <a:srgbClr val="324D5E"/>
                </a:solidFill>
              </a:defRPr>
            </a:lvl1pPr>
          </a:lstStyle>
          <a:p>
            <a:pPr lvl="0"/>
            <a:r>
              <a:rPr lang="en-US"/>
              <a:t>Name Here</a:t>
            </a:r>
          </a:p>
        </p:txBody>
      </p:sp>
      <p:sp>
        <p:nvSpPr>
          <p:cNvPr id="57" name="Oval 56"/>
          <p:cNvSpPr>
            <a:spLocks noChangeAspect="1"/>
          </p:cNvSpPr>
          <p:nvPr userDrawn="1"/>
        </p:nvSpPr>
        <p:spPr>
          <a:xfrm>
            <a:off x="6224325"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Picture Placeholder 10"/>
          <p:cNvSpPr>
            <a:spLocks noGrp="1" noChangeAspect="1"/>
          </p:cNvSpPr>
          <p:nvPr>
            <p:ph type="pic" sz="quarter" idx="21"/>
          </p:nvPr>
        </p:nvSpPr>
        <p:spPr>
          <a:xfrm>
            <a:off x="6301194" y="1902617"/>
            <a:ext cx="1844841" cy="1844841"/>
          </a:xfrm>
          <a:prstGeom prst="ellipse">
            <a:avLst/>
          </a:prstGeom>
          <a:solidFill>
            <a:srgbClr val="0095CD">
              <a:alpha val="30000"/>
            </a:srgbClr>
          </a:solidFill>
          <a:ln w="57150">
            <a:noFill/>
          </a:ln>
        </p:spPr>
        <p:txBody>
          <a:bodyPr/>
          <a:lstStyle/>
          <a:p>
            <a:endParaRPr lang="en-US"/>
          </a:p>
        </p:txBody>
      </p:sp>
      <p:sp>
        <p:nvSpPr>
          <p:cNvPr id="59" name="Text Placeholder 29"/>
          <p:cNvSpPr>
            <a:spLocks noGrp="1"/>
          </p:cNvSpPr>
          <p:nvPr>
            <p:ph type="body" sz="quarter" idx="22" hasCustomPrompt="1"/>
          </p:nvPr>
        </p:nvSpPr>
        <p:spPr>
          <a:xfrm>
            <a:off x="5925166" y="1445009"/>
            <a:ext cx="2596896" cy="431800"/>
          </a:xfrm>
          <a:prstGeom prst="rect">
            <a:avLst/>
          </a:prstGeom>
        </p:spPr>
        <p:txBody>
          <a:bodyPr anchor="ctr">
            <a:normAutofit/>
          </a:bodyPr>
          <a:lstStyle>
            <a:lvl1pPr marL="0" indent="0" algn="ctr">
              <a:buNone/>
              <a:defRPr sz="2200">
                <a:solidFill>
                  <a:srgbClr val="324D5E"/>
                </a:solidFill>
              </a:defRPr>
            </a:lvl1pPr>
          </a:lstStyle>
          <a:p>
            <a:pPr lvl="0"/>
            <a:r>
              <a:rPr lang="en-US"/>
              <a:t>Name Here</a:t>
            </a:r>
          </a:p>
        </p:txBody>
      </p:sp>
      <p:sp>
        <p:nvSpPr>
          <p:cNvPr id="60" name="Oval 59"/>
          <p:cNvSpPr>
            <a:spLocks noChangeAspect="1"/>
          </p:cNvSpPr>
          <p:nvPr userDrawn="1"/>
        </p:nvSpPr>
        <p:spPr>
          <a:xfrm>
            <a:off x="3559318"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Picture Placeholder 10"/>
          <p:cNvSpPr>
            <a:spLocks noGrp="1" noChangeAspect="1"/>
          </p:cNvSpPr>
          <p:nvPr>
            <p:ph type="pic" sz="quarter" idx="23"/>
          </p:nvPr>
        </p:nvSpPr>
        <p:spPr>
          <a:xfrm>
            <a:off x="3636187" y="1902617"/>
            <a:ext cx="1844841" cy="1844841"/>
          </a:xfrm>
          <a:prstGeom prst="ellipse">
            <a:avLst/>
          </a:prstGeom>
          <a:solidFill>
            <a:srgbClr val="0095CD">
              <a:alpha val="30000"/>
            </a:srgbClr>
          </a:solidFill>
          <a:ln w="57150">
            <a:noFill/>
          </a:ln>
        </p:spPr>
        <p:txBody>
          <a:bodyPr/>
          <a:lstStyle/>
          <a:p>
            <a:endParaRPr lang="en-US"/>
          </a:p>
        </p:txBody>
      </p:sp>
      <p:sp>
        <p:nvSpPr>
          <p:cNvPr id="62" name="Text Placeholder 29"/>
          <p:cNvSpPr>
            <a:spLocks noGrp="1"/>
          </p:cNvSpPr>
          <p:nvPr>
            <p:ph type="body" sz="quarter" idx="24" hasCustomPrompt="1"/>
          </p:nvPr>
        </p:nvSpPr>
        <p:spPr>
          <a:xfrm>
            <a:off x="3260159" y="1445009"/>
            <a:ext cx="2596896" cy="431800"/>
          </a:xfrm>
          <a:prstGeom prst="rect">
            <a:avLst/>
          </a:prstGeom>
        </p:spPr>
        <p:txBody>
          <a:bodyPr anchor="ctr">
            <a:normAutofit/>
          </a:bodyPr>
          <a:lstStyle>
            <a:lvl1pPr marL="0" indent="0" algn="ctr">
              <a:buNone/>
              <a:defRPr sz="2200">
                <a:solidFill>
                  <a:srgbClr val="324D5E"/>
                </a:solidFill>
              </a:defRPr>
            </a:lvl1pPr>
          </a:lstStyle>
          <a:p>
            <a:pPr lvl="0"/>
            <a:r>
              <a:rPr lang="en-US"/>
              <a:t>Name Here</a:t>
            </a:r>
          </a:p>
        </p:txBody>
      </p:sp>
      <p:sp>
        <p:nvSpPr>
          <p:cNvPr id="67" name="Oval 66"/>
          <p:cNvSpPr>
            <a:spLocks noChangeAspect="1"/>
          </p:cNvSpPr>
          <p:nvPr userDrawn="1"/>
        </p:nvSpPr>
        <p:spPr>
          <a:xfrm>
            <a:off x="894311"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10"/>
          <p:cNvSpPr>
            <a:spLocks noGrp="1" noChangeAspect="1"/>
          </p:cNvSpPr>
          <p:nvPr>
            <p:ph type="pic" sz="quarter" idx="25"/>
          </p:nvPr>
        </p:nvSpPr>
        <p:spPr>
          <a:xfrm>
            <a:off x="971180" y="4345803"/>
            <a:ext cx="1844841" cy="1844841"/>
          </a:xfrm>
          <a:prstGeom prst="ellipse">
            <a:avLst/>
          </a:prstGeom>
          <a:solidFill>
            <a:srgbClr val="0095CD">
              <a:alpha val="30000"/>
            </a:srgbClr>
          </a:solidFill>
          <a:ln w="57150">
            <a:noFill/>
          </a:ln>
        </p:spPr>
        <p:txBody>
          <a:bodyPr/>
          <a:lstStyle/>
          <a:p>
            <a:endParaRPr lang="en-US"/>
          </a:p>
        </p:txBody>
      </p:sp>
      <p:sp>
        <p:nvSpPr>
          <p:cNvPr id="69" name="Text Placeholder 29"/>
          <p:cNvSpPr>
            <a:spLocks noGrp="1"/>
          </p:cNvSpPr>
          <p:nvPr>
            <p:ph type="body" sz="quarter" idx="26" hasCustomPrompt="1"/>
          </p:nvPr>
        </p:nvSpPr>
        <p:spPr>
          <a:xfrm>
            <a:off x="595152" y="3888195"/>
            <a:ext cx="2596896" cy="431800"/>
          </a:xfrm>
          <a:prstGeom prst="rect">
            <a:avLst/>
          </a:prstGeom>
        </p:spPr>
        <p:txBody>
          <a:bodyPr anchor="ctr">
            <a:normAutofit/>
          </a:bodyPr>
          <a:lstStyle>
            <a:lvl1pPr marL="0" indent="0" algn="ctr">
              <a:buNone/>
              <a:defRPr sz="2200">
                <a:solidFill>
                  <a:srgbClr val="324D5E"/>
                </a:solidFill>
              </a:defRPr>
            </a:lvl1pPr>
          </a:lstStyle>
          <a:p>
            <a:pPr lvl="0"/>
            <a:r>
              <a:rPr lang="en-US"/>
              <a:t>Name Here</a:t>
            </a:r>
          </a:p>
        </p:txBody>
      </p:sp>
      <p:sp>
        <p:nvSpPr>
          <p:cNvPr id="70" name="Oval 69"/>
          <p:cNvSpPr>
            <a:spLocks noChangeAspect="1"/>
          </p:cNvSpPr>
          <p:nvPr userDrawn="1"/>
        </p:nvSpPr>
        <p:spPr>
          <a:xfrm>
            <a:off x="8889332"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Picture Placeholder 10"/>
          <p:cNvSpPr>
            <a:spLocks noGrp="1" noChangeAspect="1"/>
          </p:cNvSpPr>
          <p:nvPr>
            <p:ph type="pic" sz="quarter" idx="27"/>
          </p:nvPr>
        </p:nvSpPr>
        <p:spPr>
          <a:xfrm>
            <a:off x="8966201" y="4345803"/>
            <a:ext cx="1844841" cy="1844841"/>
          </a:xfrm>
          <a:prstGeom prst="ellipse">
            <a:avLst/>
          </a:prstGeom>
          <a:solidFill>
            <a:srgbClr val="0095CD">
              <a:alpha val="30000"/>
            </a:srgbClr>
          </a:solidFill>
          <a:ln w="57150">
            <a:noFill/>
          </a:ln>
        </p:spPr>
        <p:txBody>
          <a:bodyPr/>
          <a:lstStyle/>
          <a:p>
            <a:endParaRPr lang="en-US"/>
          </a:p>
        </p:txBody>
      </p:sp>
      <p:sp>
        <p:nvSpPr>
          <p:cNvPr id="72" name="Text Placeholder 29"/>
          <p:cNvSpPr>
            <a:spLocks noGrp="1"/>
          </p:cNvSpPr>
          <p:nvPr>
            <p:ph type="body" sz="quarter" idx="28" hasCustomPrompt="1"/>
          </p:nvPr>
        </p:nvSpPr>
        <p:spPr>
          <a:xfrm>
            <a:off x="8590173" y="3888195"/>
            <a:ext cx="2596896" cy="431800"/>
          </a:xfrm>
          <a:prstGeom prst="rect">
            <a:avLst/>
          </a:prstGeom>
        </p:spPr>
        <p:txBody>
          <a:bodyPr anchor="ctr">
            <a:normAutofit/>
          </a:bodyPr>
          <a:lstStyle>
            <a:lvl1pPr marL="0" indent="0" algn="ctr">
              <a:buNone/>
              <a:defRPr sz="2200">
                <a:solidFill>
                  <a:srgbClr val="324D5E"/>
                </a:solidFill>
              </a:defRPr>
            </a:lvl1pPr>
          </a:lstStyle>
          <a:p>
            <a:pPr lvl="0"/>
            <a:r>
              <a:rPr lang="en-US"/>
              <a:t>Name Here</a:t>
            </a:r>
          </a:p>
        </p:txBody>
      </p:sp>
      <p:sp>
        <p:nvSpPr>
          <p:cNvPr id="73" name="Oval 72"/>
          <p:cNvSpPr>
            <a:spLocks noChangeAspect="1"/>
          </p:cNvSpPr>
          <p:nvPr userDrawn="1"/>
        </p:nvSpPr>
        <p:spPr>
          <a:xfrm>
            <a:off x="6224325"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Picture Placeholder 10"/>
          <p:cNvSpPr>
            <a:spLocks noGrp="1" noChangeAspect="1"/>
          </p:cNvSpPr>
          <p:nvPr>
            <p:ph type="pic" sz="quarter" idx="29"/>
          </p:nvPr>
        </p:nvSpPr>
        <p:spPr>
          <a:xfrm>
            <a:off x="6301194" y="4345803"/>
            <a:ext cx="1844841" cy="1844841"/>
          </a:xfrm>
          <a:prstGeom prst="ellipse">
            <a:avLst/>
          </a:prstGeom>
          <a:solidFill>
            <a:srgbClr val="0095CD">
              <a:alpha val="30000"/>
            </a:srgbClr>
          </a:solidFill>
          <a:ln w="57150">
            <a:noFill/>
          </a:ln>
        </p:spPr>
        <p:txBody>
          <a:bodyPr/>
          <a:lstStyle/>
          <a:p>
            <a:endParaRPr lang="en-US"/>
          </a:p>
        </p:txBody>
      </p:sp>
      <p:sp>
        <p:nvSpPr>
          <p:cNvPr id="75" name="Text Placeholder 29"/>
          <p:cNvSpPr>
            <a:spLocks noGrp="1"/>
          </p:cNvSpPr>
          <p:nvPr>
            <p:ph type="body" sz="quarter" idx="30" hasCustomPrompt="1"/>
          </p:nvPr>
        </p:nvSpPr>
        <p:spPr>
          <a:xfrm>
            <a:off x="5925166" y="3888195"/>
            <a:ext cx="2596896" cy="431800"/>
          </a:xfrm>
          <a:prstGeom prst="rect">
            <a:avLst/>
          </a:prstGeom>
        </p:spPr>
        <p:txBody>
          <a:bodyPr anchor="ctr">
            <a:normAutofit/>
          </a:bodyPr>
          <a:lstStyle>
            <a:lvl1pPr marL="0" indent="0" algn="ctr">
              <a:buNone/>
              <a:defRPr sz="2200">
                <a:solidFill>
                  <a:srgbClr val="324D5E"/>
                </a:solidFill>
              </a:defRPr>
            </a:lvl1pPr>
          </a:lstStyle>
          <a:p>
            <a:pPr lvl="0"/>
            <a:r>
              <a:rPr lang="en-US"/>
              <a:t>Name Here</a:t>
            </a:r>
          </a:p>
        </p:txBody>
      </p:sp>
      <p:sp>
        <p:nvSpPr>
          <p:cNvPr id="76" name="Oval 75"/>
          <p:cNvSpPr>
            <a:spLocks noChangeAspect="1"/>
          </p:cNvSpPr>
          <p:nvPr userDrawn="1"/>
        </p:nvSpPr>
        <p:spPr>
          <a:xfrm>
            <a:off x="3559318"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Picture Placeholder 10"/>
          <p:cNvSpPr>
            <a:spLocks noGrp="1" noChangeAspect="1"/>
          </p:cNvSpPr>
          <p:nvPr>
            <p:ph type="pic" sz="quarter" idx="31"/>
          </p:nvPr>
        </p:nvSpPr>
        <p:spPr>
          <a:xfrm>
            <a:off x="3636187" y="4345803"/>
            <a:ext cx="1844841" cy="1844841"/>
          </a:xfrm>
          <a:prstGeom prst="ellipse">
            <a:avLst/>
          </a:prstGeom>
          <a:solidFill>
            <a:srgbClr val="0095CD">
              <a:alpha val="30000"/>
            </a:srgbClr>
          </a:solidFill>
          <a:ln w="57150">
            <a:noFill/>
          </a:ln>
        </p:spPr>
        <p:txBody>
          <a:bodyPr/>
          <a:lstStyle/>
          <a:p>
            <a:endParaRPr lang="en-US"/>
          </a:p>
        </p:txBody>
      </p:sp>
      <p:sp>
        <p:nvSpPr>
          <p:cNvPr id="78" name="Text Placeholder 29"/>
          <p:cNvSpPr>
            <a:spLocks noGrp="1"/>
          </p:cNvSpPr>
          <p:nvPr>
            <p:ph type="body" sz="quarter" idx="32" hasCustomPrompt="1"/>
          </p:nvPr>
        </p:nvSpPr>
        <p:spPr>
          <a:xfrm>
            <a:off x="3260159" y="3888195"/>
            <a:ext cx="2596896" cy="431800"/>
          </a:xfrm>
          <a:prstGeom prst="rect">
            <a:avLst/>
          </a:prstGeom>
        </p:spPr>
        <p:txBody>
          <a:bodyPr anchor="ctr">
            <a:normAutofit/>
          </a:bodyPr>
          <a:lstStyle>
            <a:lvl1pPr marL="0" indent="0" algn="ctr">
              <a:buNone/>
              <a:defRPr sz="2200">
                <a:solidFill>
                  <a:srgbClr val="324D5E"/>
                </a:solidFill>
              </a:defRPr>
            </a:lvl1pPr>
          </a:lstStyle>
          <a:p>
            <a:pPr lvl="0"/>
            <a:r>
              <a:rPr lang="en-US"/>
              <a:t>Name Here</a:t>
            </a:r>
          </a:p>
        </p:txBody>
      </p:sp>
      <p:grpSp>
        <p:nvGrpSpPr>
          <p:cNvPr id="37" name="Group 36"/>
          <p:cNvGrpSpPr/>
          <p:nvPr userDrawn="1"/>
        </p:nvGrpSpPr>
        <p:grpSpPr>
          <a:xfrm>
            <a:off x="0" y="6766560"/>
            <a:ext cx="12192000" cy="91440"/>
            <a:chOff x="0" y="4480421"/>
            <a:chExt cx="12192000" cy="91440"/>
          </a:xfrm>
        </p:grpSpPr>
        <p:sp>
          <p:nvSpPr>
            <p:cNvPr id="38" name="Rectangle 3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6855746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4 pictures title and desc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a:prstGeom prst="rect">
            <a:avLst/>
          </a:prstGeo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a:prstGeom prst="rect">
            <a:avLst/>
          </a:prstGeo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a:prstGeom prst="rect">
            <a:avLst/>
          </a:prstGeo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425680"/>
            <a:ext cx="2600055" cy="1957811"/>
          </a:xfrm>
          <a:prstGeom prst="rect">
            <a:avLst/>
          </a:prstGeo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3316627" y="1425680"/>
            <a:ext cx="2600055" cy="1957811"/>
          </a:xfrm>
          <a:prstGeom prst="rect">
            <a:avLst/>
          </a:prstGeo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1425679"/>
            <a:ext cx="2600055" cy="1957811"/>
          </a:xfrm>
          <a:prstGeom prst="rect">
            <a:avLst/>
          </a:prstGeo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9240330" y="1425678"/>
            <a:ext cx="2600055" cy="1957811"/>
          </a:xfrm>
          <a:prstGeom prst="rect">
            <a:avLst/>
          </a:prstGeo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33814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3316627" y="3381481"/>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33814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9240330" y="3381479"/>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3514939"/>
            <a:ext cx="2596896" cy="431800"/>
          </a:xfrm>
          <a:prstGeom prst="rect">
            <a:avLst/>
          </a:prstGeom>
        </p:spPr>
        <p:txBody>
          <a:bodyPr anchor="ctr">
            <a:normAutofit/>
          </a:bodyPr>
          <a:lstStyle>
            <a:lvl1pPr marL="0" indent="0" algn="ctr">
              <a:buNone/>
              <a:defRPr sz="220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3316627" y="3514939"/>
            <a:ext cx="2596896" cy="431800"/>
          </a:xfrm>
          <a:prstGeom prst="rect">
            <a:avLst/>
          </a:prstGeom>
        </p:spPr>
        <p:txBody>
          <a:bodyPr anchor="ctr">
            <a:normAutofit/>
          </a:bodyPr>
          <a:lstStyle>
            <a:lvl1pPr marL="0" indent="0" algn="ctr">
              <a:buNone/>
              <a:defRPr sz="220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3514939"/>
            <a:ext cx="2596896" cy="431800"/>
          </a:xfrm>
          <a:prstGeom prst="rect">
            <a:avLst/>
          </a:prstGeom>
        </p:spPr>
        <p:txBody>
          <a:bodyPr anchor="ctr">
            <a:normAutofit/>
          </a:bodyPr>
          <a:lstStyle>
            <a:lvl1pPr marL="0" indent="0" algn="ctr">
              <a:buNone/>
              <a:defRPr sz="2200">
                <a:solidFill>
                  <a:srgbClr val="324D5E"/>
                </a:solidFill>
              </a:defRPr>
            </a:lvl1pPr>
          </a:lstStyle>
          <a:p>
            <a:pPr lvl="0"/>
            <a:r>
              <a:rPr lang="en-US"/>
              <a:t>Name Here</a:t>
            </a:r>
          </a:p>
        </p:txBody>
      </p:sp>
      <p:sp>
        <p:nvSpPr>
          <p:cNvPr id="34" name="Text Placeholder 29"/>
          <p:cNvSpPr>
            <a:spLocks noGrp="1"/>
          </p:cNvSpPr>
          <p:nvPr>
            <p:ph type="body" sz="quarter" idx="21" hasCustomPrompt="1"/>
          </p:nvPr>
        </p:nvSpPr>
        <p:spPr>
          <a:xfrm>
            <a:off x="9240330" y="3514939"/>
            <a:ext cx="2596896" cy="431800"/>
          </a:xfrm>
          <a:prstGeom prst="rect">
            <a:avLst/>
          </a:prstGeo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3912557"/>
            <a:ext cx="2596896" cy="431800"/>
          </a:xfrm>
          <a:prstGeom prst="rect">
            <a:avLst/>
          </a:prstGeom>
        </p:spPr>
        <p:txBody>
          <a:bodyPr anchor="ctr">
            <a:normAutofit/>
          </a:bodyPr>
          <a:lstStyle>
            <a:lvl1pPr marL="0" indent="0" algn="ctr">
              <a:buNone/>
              <a:defRPr sz="180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3316627" y="3912557"/>
            <a:ext cx="2596896" cy="431800"/>
          </a:xfrm>
          <a:prstGeom prst="rect">
            <a:avLst/>
          </a:prstGeom>
        </p:spPr>
        <p:txBody>
          <a:bodyPr anchor="ctr">
            <a:normAutofit/>
          </a:bodyPr>
          <a:lstStyle>
            <a:lvl1pPr marL="0" indent="0" algn="ctr">
              <a:buNone/>
              <a:defRPr sz="1800">
                <a:solidFill>
                  <a:srgbClr val="8C9CA6"/>
                </a:solidFill>
              </a:defRPr>
            </a:lvl1pPr>
          </a:lstStyle>
          <a:p>
            <a:pPr lvl="0"/>
            <a:r>
              <a:rPr lang="en-US"/>
              <a:t>Job Title Here</a:t>
            </a:r>
          </a:p>
        </p:txBody>
      </p:sp>
      <p:sp>
        <p:nvSpPr>
          <p:cNvPr id="37" name="Text Placeholder 29"/>
          <p:cNvSpPr>
            <a:spLocks noGrp="1"/>
          </p:cNvSpPr>
          <p:nvPr>
            <p:ph type="body" sz="quarter" idx="24" hasCustomPrompt="1"/>
          </p:nvPr>
        </p:nvSpPr>
        <p:spPr>
          <a:xfrm>
            <a:off x="6278479" y="3912557"/>
            <a:ext cx="2596896" cy="431800"/>
          </a:xfrm>
          <a:prstGeom prst="rect">
            <a:avLst/>
          </a:prstGeom>
        </p:spPr>
        <p:txBody>
          <a:bodyPr anchor="ctr">
            <a:normAutofit/>
          </a:bodyPr>
          <a:lstStyle>
            <a:lvl1pPr marL="0" indent="0" algn="ctr">
              <a:buNone/>
              <a:defRPr sz="1800">
                <a:solidFill>
                  <a:srgbClr val="8C9CA6"/>
                </a:solidFill>
              </a:defRPr>
            </a:lvl1pPr>
          </a:lstStyle>
          <a:p>
            <a:pPr lvl="0"/>
            <a:r>
              <a:rPr lang="en-US"/>
              <a:t>Job Title Here</a:t>
            </a:r>
          </a:p>
        </p:txBody>
      </p:sp>
      <p:sp>
        <p:nvSpPr>
          <p:cNvPr id="38" name="Text Placeholder 29"/>
          <p:cNvSpPr>
            <a:spLocks noGrp="1"/>
          </p:cNvSpPr>
          <p:nvPr>
            <p:ph type="body" sz="quarter" idx="25" hasCustomPrompt="1"/>
          </p:nvPr>
        </p:nvSpPr>
        <p:spPr>
          <a:xfrm>
            <a:off x="9240330" y="3912557"/>
            <a:ext cx="2596896" cy="431800"/>
          </a:xfrm>
          <a:prstGeom prst="rect">
            <a:avLst/>
          </a:prstGeom>
        </p:spPr>
        <p:txBody>
          <a:bodyPr anchor="ctr">
            <a:normAutofit/>
          </a:bodyPr>
          <a:lstStyle>
            <a:lvl1pPr marL="0" indent="0" algn="ctr">
              <a:buNone/>
              <a:defRPr sz="1800">
                <a:solidFill>
                  <a:srgbClr val="8C9CA6"/>
                </a:solidFill>
              </a:defRPr>
            </a:lvl1pPr>
          </a:lstStyle>
          <a:p>
            <a:pPr lvl="0"/>
            <a:r>
              <a:rPr lang="en-US"/>
              <a:t>Job Title Here</a:t>
            </a:r>
          </a:p>
        </p:txBody>
      </p:sp>
      <p:sp>
        <p:nvSpPr>
          <p:cNvPr id="29" name="Text Placeholder 29"/>
          <p:cNvSpPr>
            <a:spLocks noGrp="1"/>
          </p:cNvSpPr>
          <p:nvPr>
            <p:ph type="body" sz="quarter" idx="26" hasCustomPrompt="1"/>
          </p:nvPr>
        </p:nvSpPr>
        <p:spPr>
          <a:xfrm>
            <a:off x="354775" y="4397494"/>
            <a:ext cx="2596896" cy="1640717"/>
          </a:xfrm>
          <a:prstGeom prst="rect">
            <a:avLst/>
          </a:prstGeo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3314870" y="4397494"/>
            <a:ext cx="2596896" cy="1640717"/>
          </a:xfrm>
          <a:prstGeom prst="rect">
            <a:avLst/>
          </a:prstGeo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Text Placeholder 29"/>
          <p:cNvSpPr>
            <a:spLocks noGrp="1"/>
          </p:cNvSpPr>
          <p:nvPr>
            <p:ph type="body" sz="quarter" idx="28" hasCustomPrompt="1"/>
          </p:nvPr>
        </p:nvSpPr>
        <p:spPr>
          <a:xfrm>
            <a:off x="6274965" y="4397494"/>
            <a:ext cx="2596896" cy="1640717"/>
          </a:xfrm>
          <a:prstGeom prst="rect">
            <a:avLst/>
          </a:prstGeo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4397494"/>
            <a:ext cx="2596896" cy="1640717"/>
          </a:xfrm>
          <a:prstGeom prst="rect">
            <a:avLst/>
          </a:prstGeo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7533953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2 pictures and skill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a:prstGeom prst="rect">
            <a:avLst/>
          </a:prstGeo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a:prstGeom prst="rect">
            <a:avLst/>
          </a:prstGeo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a:prstGeom prst="rect">
            <a:avLst/>
          </a:prstGeo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425680"/>
            <a:ext cx="2600055" cy="1957811"/>
          </a:xfrm>
          <a:prstGeom prst="rect">
            <a:avLst/>
          </a:prstGeo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9" name="Text Placeholder 29"/>
          <p:cNvSpPr>
            <a:spLocks noGrp="1"/>
          </p:cNvSpPr>
          <p:nvPr>
            <p:ph type="body" sz="quarter" idx="26" hasCustomPrompt="1"/>
          </p:nvPr>
        </p:nvSpPr>
        <p:spPr>
          <a:xfrm>
            <a:off x="351616" y="3483798"/>
            <a:ext cx="4684076" cy="816743"/>
          </a:xfrm>
          <a:prstGeom prst="rect">
            <a:avLst/>
          </a:prstGeo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 name="TextBox 2"/>
          <p:cNvSpPr txBox="1"/>
          <p:nvPr userDrawn="1"/>
        </p:nvSpPr>
        <p:spPr>
          <a:xfrm>
            <a:off x="370264" y="4416650"/>
            <a:ext cx="941283" cy="492443"/>
          </a:xfrm>
          <a:prstGeom prst="rect">
            <a:avLst/>
          </a:prstGeom>
          <a:noFill/>
        </p:spPr>
        <p:txBody>
          <a:bodyPr wrap="none" rtlCol="0">
            <a:spAutoFit/>
          </a:bodyPr>
          <a:lstStyle/>
          <a:p>
            <a:r>
              <a:rPr lang="en-US" sz="2600"/>
              <a:t>Skills:</a:t>
            </a:r>
          </a:p>
        </p:txBody>
      </p:sp>
      <p:sp>
        <p:nvSpPr>
          <p:cNvPr id="85" name="Text Placeholder 29"/>
          <p:cNvSpPr>
            <a:spLocks noGrp="1"/>
          </p:cNvSpPr>
          <p:nvPr>
            <p:ph type="body" sz="quarter" idx="18" hasCustomPrompt="1"/>
          </p:nvPr>
        </p:nvSpPr>
        <p:spPr>
          <a:xfrm>
            <a:off x="2439924" y="1722197"/>
            <a:ext cx="2596896" cy="431800"/>
          </a:xfrm>
          <a:prstGeom prst="rect">
            <a:avLst/>
          </a:prstGeom>
          <a:solidFill>
            <a:schemeClr val="accent4"/>
          </a:solidFill>
        </p:spPr>
        <p:txBody>
          <a:bodyPr anchor="ctr">
            <a:normAutofit/>
          </a:bodyPr>
          <a:lstStyle>
            <a:lvl1pPr marL="0" indent="0" algn="r">
              <a:buNone/>
              <a:defRPr sz="2200">
                <a:solidFill>
                  <a:schemeClr val="bg1"/>
                </a:solidFill>
              </a:defRPr>
            </a:lvl1pPr>
          </a:lstStyle>
          <a:p>
            <a:pPr lvl="0"/>
            <a:r>
              <a:rPr lang="en-US"/>
              <a:t>Name Here</a:t>
            </a:r>
          </a:p>
        </p:txBody>
      </p:sp>
      <p:sp>
        <p:nvSpPr>
          <p:cNvPr id="86" name="Text Placeholder 29"/>
          <p:cNvSpPr>
            <a:spLocks noGrp="1"/>
          </p:cNvSpPr>
          <p:nvPr>
            <p:ph type="body" sz="quarter" idx="22" hasCustomPrompt="1"/>
          </p:nvPr>
        </p:nvSpPr>
        <p:spPr>
          <a:xfrm>
            <a:off x="2439924" y="2313821"/>
            <a:ext cx="2596896" cy="431800"/>
          </a:xfrm>
          <a:prstGeom prst="rect">
            <a:avLst/>
          </a:prstGeom>
          <a:solidFill>
            <a:schemeClr val="accent1"/>
          </a:solidFill>
        </p:spPr>
        <p:txBody>
          <a:bodyPr anchor="ctr">
            <a:normAutofit/>
          </a:bodyPr>
          <a:lstStyle>
            <a:lvl1pPr marL="0" indent="0" algn="r">
              <a:buNone/>
              <a:defRPr sz="1800">
                <a:solidFill>
                  <a:schemeClr val="bg1"/>
                </a:solidFill>
              </a:defRPr>
            </a:lvl1pPr>
          </a:lstStyle>
          <a:p>
            <a:pPr lvl="0"/>
            <a:r>
              <a:rPr lang="en-US"/>
              <a:t>Job Title Here</a:t>
            </a:r>
          </a:p>
        </p:txBody>
      </p:sp>
      <p:sp>
        <p:nvSpPr>
          <p:cNvPr id="87" name="Text Placeholder 29"/>
          <p:cNvSpPr>
            <a:spLocks noGrp="1"/>
          </p:cNvSpPr>
          <p:nvPr>
            <p:ph type="body" sz="quarter" idx="27" hasCustomPrompt="1"/>
          </p:nvPr>
        </p:nvSpPr>
        <p:spPr>
          <a:xfrm>
            <a:off x="2948511" y="2868500"/>
            <a:ext cx="2087181" cy="431800"/>
          </a:xfrm>
          <a:prstGeom prst="rect">
            <a:avLst/>
          </a:prstGeom>
          <a:noFill/>
        </p:spPr>
        <p:txBody>
          <a:bodyPr anchor="ctr">
            <a:normAutofit/>
          </a:bodyPr>
          <a:lstStyle>
            <a:lvl1pPr marL="0" indent="0" algn="r">
              <a:buNone/>
              <a:defRPr sz="1400" u="sng">
                <a:solidFill>
                  <a:srgbClr val="8C9CA6"/>
                </a:solidFill>
              </a:defRPr>
            </a:lvl1pPr>
          </a:lstStyle>
          <a:p>
            <a:pPr lvl="0"/>
            <a:r>
              <a:rPr lang="en-US"/>
              <a:t>Email here</a:t>
            </a:r>
          </a:p>
        </p:txBody>
      </p:sp>
      <p:sp>
        <p:nvSpPr>
          <p:cNvPr id="88" name="Picture Placeholder 10"/>
          <p:cNvSpPr>
            <a:spLocks noGrp="1" noChangeAspect="1"/>
          </p:cNvSpPr>
          <p:nvPr>
            <p:ph type="pic" sz="quarter" idx="28"/>
          </p:nvPr>
        </p:nvSpPr>
        <p:spPr>
          <a:xfrm>
            <a:off x="6893513" y="1425678"/>
            <a:ext cx="2600055" cy="1957811"/>
          </a:xfrm>
          <a:prstGeom prst="rect">
            <a:avLst/>
          </a:prstGeo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89" name="Text Placeholder 29"/>
          <p:cNvSpPr>
            <a:spLocks noGrp="1"/>
          </p:cNvSpPr>
          <p:nvPr>
            <p:ph type="body" sz="quarter" idx="29" hasCustomPrompt="1"/>
          </p:nvPr>
        </p:nvSpPr>
        <p:spPr>
          <a:xfrm>
            <a:off x="6890354" y="3483796"/>
            <a:ext cx="4684076" cy="816743"/>
          </a:xfrm>
          <a:prstGeom prst="rect">
            <a:avLst/>
          </a:prstGeo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103" name="TextBox 102"/>
          <p:cNvSpPr txBox="1"/>
          <p:nvPr userDrawn="1"/>
        </p:nvSpPr>
        <p:spPr>
          <a:xfrm>
            <a:off x="6909002" y="4416648"/>
            <a:ext cx="941283" cy="492443"/>
          </a:xfrm>
          <a:prstGeom prst="rect">
            <a:avLst/>
          </a:prstGeom>
          <a:noFill/>
        </p:spPr>
        <p:txBody>
          <a:bodyPr wrap="none" rtlCol="0">
            <a:spAutoFit/>
          </a:bodyPr>
          <a:lstStyle/>
          <a:p>
            <a:r>
              <a:rPr lang="en-US" sz="2600"/>
              <a:t>Skills:</a:t>
            </a:r>
          </a:p>
        </p:txBody>
      </p:sp>
      <p:sp>
        <p:nvSpPr>
          <p:cNvPr id="104" name="Text Placeholder 29"/>
          <p:cNvSpPr>
            <a:spLocks noGrp="1"/>
          </p:cNvSpPr>
          <p:nvPr>
            <p:ph type="body" sz="quarter" idx="30" hasCustomPrompt="1"/>
          </p:nvPr>
        </p:nvSpPr>
        <p:spPr>
          <a:xfrm>
            <a:off x="8978662" y="1722195"/>
            <a:ext cx="2596896" cy="431800"/>
          </a:xfrm>
          <a:prstGeom prst="rect">
            <a:avLst/>
          </a:prstGeom>
          <a:solidFill>
            <a:schemeClr val="accent4"/>
          </a:solidFill>
        </p:spPr>
        <p:txBody>
          <a:bodyPr anchor="ctr">
            <a:normAutofit/>
          </a:bodyPr>
          <a:lstStyle>
            <a:lvl1pPr marL="0" indent="0" algn="r">
              <a:buNone/>
              <a:defRPr sz="2200">
                <a:solidFill>
                  <a:schemeClr val="bg1"/>
                </a:solidFill>
              </a:defRPr>
            </a:lvl1pPr>
          </a:lstStyle>
          <a:p>
            <a:pPr lvl="0"/>
            <a:r>
              <a:rPr lang="en-US"/>
              <a:t>Name Here</a:t>
            </a:r>
          </a:p>
        </p:txBody>
      </p:sp>
      <p:sp>
        <p:nvSpPr>
          <p:cNvPr id="105" name="Text Placeholder 29"/>
          <p:cNvSpPr>
            <a:spLocks noGrp="1"/>
          </p:cNvSpPr>
          <p:nvPr>
            <p:ph type="body" sz="quarter" idx="31" hasCustomPrompt="1"/>
          </p:nvPr>
        </p:nvSpPr>
        <p:spPr>
          <a:xfrm>
            <a:off x="8978662" y="2313819"/>
            <a:ext cx="2596896" cy="431800"/>
          </a:xfrm>
          <a:prstGeom prst="rect">
            <a:avLst/>
          </a:prstGeom>
          <a:solidFill>
            <a:schemeClr val="accent1"/>
          </a:solidFill>
        </p:spPr>
        <p:txBody>
          <a:bodyPr anchor="ctr">
            <a:normAutofit/>
          </a:bodyPr>
          <a:lstStyle>
            <a:lvl1pPr marL="0" indent="0" algn="r">
              <a:buNone/>
              <a:defRPr sz="1800">
                <a:solidFill>
                  <a:schemeClr val="bg1"/>
                </a:solidFill>
              </a:defRPr>
            </a:lvl1pPr>
          </a:lstStyle>
          <a:p>
            <a:pPr lvl="0"/>
            <a:r>
              <a:rPr lang="en-US"/>
              <a:t>Job Title Here</a:t>
            </a:r>
          </a:p>
        </p:txBody>
      </p:sp>
      <p:sp>
        <p:nvSpPr>
          <p:cNvPr id="106" name="Text Placeholder 29"/>
          <p:cNvSpPr>
            <a:spLocks noGrp="1"/>
          </p:cNvSpPr>
          <p:nvPr>
            <p:ph type="body" sz="quarter" idx="32" hasCustomPrompt="1"/>
          </p:nvPr>
        </p:nvSpPr>
        <p:spPr>
          <a:xfrm>
            <a:off x="9487249" y="2868498"/>
            <a:ext cx="2087181" cy="431800"/>
          </a:xfrm>
          <a:prstGeom prst="rect">
            <a:avLst/>
          </a:prstGeom>
          <a:noFill/>
        </p:spPr>
        <p:txBody>
          <a:bodyPr anchor="ctr">
            <a:normAutofit/>
          </a:bodyPr>
          <a:lstStyle>
            <a:lvl1pPr marL="0" indent="0" algn="r">
              <a:buNone/>
              <a:defRPr sz="1400" u="sng">
                <a:solidFill>
                  <a:srgbClr val="8C9CA6"/>
                </a:solidFill>
              </a:defRPr>
            </a:lvl1pPr>
          </a:lstStyle>
          <a:p>
            <a:pPr lvl="0"/>
            <a:r>
              <a:rPr lang="en-US"/>
              <a:t>Email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848499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5 pictur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a:prstGeom prst="rect">
            <a:avLst/>
          </a:prstGeo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a:prstGeom prst="rect">
            <a:avLst/>
          </a:prstGeo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a:prstGeom prst="rect">
            <a:avLst/>
          </a:prstGeo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595448"/>
            <a:ext cx="4458968" cy="3357551"/>
          </a:xfrm>
          <a:prstGeom prst="rect">
            <a:avLst/>
          </a:prstGeo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6160008" y="1589181"/>
            <a:ext cx="1993392" cy="1501000"/>
          </a:xfrm>
          <a:prstGeom prst="rect">
            <a:avLst/>
          </a:prstGeo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929496"/>
            <a:ext cx="4462272"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6160007" y="3072692"/>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5198839"/>
            <a:ext cx="4462272" cy="431800"/>
          </a:xfrm>
          <a:prstGeom prst="rect">
            <a:avLst/>
          </a:prstGeom>
        </p:spPr>
        <p:txBody>
          <a:bodyPr anchor="ctr">
            <a:normAutofit/>
          </a:bodyPr>
          <a:lstStyle>
            <a:lvl1pPr marL="0" indent="0" algn="ctr">
              <a:buNone/>
              <a:defRPr sz="320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6160007" y="3168050"/>
            <a:ext cx="1993392" cy="438750"/>
          </a:xfrm>
          <a:prstGeom prst="rect">
            <a:avLst/>
          </a:prstGeom>
        </p:spPr>
        <p:txBody>
          <a:bodyPr anchor="ctr">
            <a:normAutofit/>
          </a:bodyPr>
          <a:lstStyle>
            <a:lvl1pPr marL="0" indent="0" algn="ctr">
              <a:buNone/>
              <a:defRPr sz="20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5596457"/>
            <a:ext cx="4462272" cy="431800"/>
          </a:xfrm>
          <a:prstGeom prst="rect">
            <a:avLst/>
          </a:prstGeom>
        </p:spPr>
        <p:txBody>
          <a:bodyPr anchor="ctr">
            <a:noAutofit/>
          </a:bodyPr>
          <a:lstStyle>
            <a:lvl1pPr marL="0" indent="0" algn="ctr">
              <a:buNone/>
              <a:defRPr sz="280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6160007" y="3476507"/>
            <a:ext cx="1993392" cy="431800"/>
          </a:xfrm>
          <a:prstGeom prst="rect">
            <a:avLst/>
          </a:prstGeom>
        </p:spPr>
        <p:txBody>
          <a:bodyPr anchor="ctr">
            <a:normAutofit/>
          </a:bodyPr>
          <a:lstStyle>
            <a:lvl1pPr marL="0" indent="0" algn="ctr">
              <a:buNone/>
              <a:defRPr sz="1600">
                <a:solidFill>
                  <a:srgbClr val="8C9CA6"/>
                </a:solidFill>
              </a:defRPr>
            </a:lvl1pPr>
          </a:lstStyle>
          <a:p>
            <a:pPr lvl="0"/>
            <a:r>
              <a:rPr lang="en-US"/>
              <a:t>Job Title Here</a:t>
            </a:r>
          </a:p>
        </p:txBody>
      </p:sp>
      <p:sp>
        <p:nvSpPr>
          <p:cNvPr id="45" name="Picture Placeholder 10"/>
          <p:cNvSpPr>
            <a:spLocks noGrp="1" noChangeAspect="1"/>
          </p:cNvSpPr>
          <p:nvPr>
            <p:ph type="pic" sz="quarter" idx="24"/>
          </p:nvPr>
        </p:nvSpPr>
        <p:spPr>
          <a:xfrm>
            <a:off x="6155540" y="4027646"/>
            <a:ext cx="1993392" cy="1501000"/>
          </a:xfrm>
          <a:prstGeom prst="rect">
            <a:avLst/>
          </a:prstGeo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46" name="Rectangle 45"/>
          <p:cNvSpPr/>
          <p:nvPr userDrawn="1"/>
        </p:nvSpPr>
        <p:spPr>
          <a:xfrm>
            <a:off x="6155539" y="5511157"/>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7" name="Text Placeholder 29"/>
          <p:cNvSpPr>
            <a:spLocks noGrp="1"/>
          </p:cNvSpPr>
          <p:nvPr>
            <p:ph type="body" sz="quarter" idx="25" hasCustomPrompt="1"/>
          </p:nvPr>
        </p:nvSpPr>
        <p:spPr>
          <a:xfrm>
            <a:off x="6155539" y="5606515"/>
            <a:ext cx="1993392" cy="438750"/>
          </a:xfrm>
          <a:prstGeom prst="rect">
            <a:avLst/>
          </a:prstGeom>
        </p:spPr>
        <p:txBody>
          <a:bodyPr anchor="ctr">
            <a:normAutofit/>
          </a:bodyPr>
          <a:lstStyle>
            <a:lvl1pPr marL="0" indent="0" algn="ctr">
              <a:buNone/>
              <a:defRPr sz="2000">
                <a:solidFill>
                  <a:srgbClr val="324D5E"/>
                </a:solidFill>
              </a:defRPr>
            </a:lvl1pPr>
          </a:lstStyle>
          <a:p>
            <a:pPr lvl="0"/>
            <a:r>
              <a:rPr lang="en-US"/>
              <a:t>Name Here</a:t>
            </a:r>
          </a:p>
        </p:txBody>
      </p:sp>
      <p:sp>
        <p:nvSpPr>
          <p:cNvPr id="48" name="Text Placeholder 29"/>
          <p:cNvSpPr>
            <a:spLocks noGrp="1"/>
          </p:cNvSpPr>
          <p:nvPr>
            <p:ph type="body" sz="quarter" idx="26" hasCustomPrompt="1"/>
          </p:nvPr>
        </p:nvSpPr>
        <p:spPr>
          <a:xfrm>
            <a:off x="6155539" y="5914972"/>
            <a:ext cx="1993392" cy="431800"/>
          </a:xfrm>
          <a:prstGeom prst="rect">
            <a:avLst/>
          </a:prstGeom>
        </p:spPr>
        <p:txBody>
          <a:bodyPr anchor="ctr">
            <a:normAutofit/>
          </a:bodyPr>
          <a:lstStyle>
            <a:lvl1pPr marL="0" indent="0" algn="ctr">
              <a:buNone/>
              <a:defRPr sz="1600">
                <a:solidFill>
                  <a:srgbClr val="8C9CA6"/>
                </a:solidFill>
              </a:defRPr>
            </a:lvl1pPr>
          </a:lstStyle>
          <a:p>
            <a:pPr lvl="0"/>
            <a:r>
              <a:rPr lang="en-US"/>
              <a:t>Job Title Here</a:t>
            </a:r>
          </a:p>
        </p:txBody>
      </p:sp>
      <p:sp>
        <p:nvSpPr>
          <p:cNvPr id="49" name="Picture Placeholder 10"/>
          <p:cNvSpPr>
            <a:spLocks noGrp="1" noChangeAspect="1"/>
          </p:cNvSpPr>
          <p:nvPr>
            <p:ph type="pic" sz="quarter" idx="27"/>
          </p:nvPr>
        </p:nvSpPr>
        <p:spPr>
          <a:xfrm>
            <a:off x="9360408" y="1589181"/>
            <a:ext cx="1993392" cy="1501000"/>
          </a:xfrm>
          <a:prstGeom prst="rect">
            <a:avLst/>
          </a:prstGeo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0" name="Rectangle 49"/>
          <p:cNvSpPr/>
          <p:nvPr userDrawn="1"/>
        </p:nvSpPr>
        <p:spPr>
          <a:xfrm>
            <a:off x="9360407" y="3072692"/>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1" name="Text Placeholder 29"/>
          <p:cNvSpPr>
            <a:spLocks noGrp="1"/>
          </p:cNvSpPr>
          <p:nvPr>
            <p:ph type="body" sz="quarter" idx="28" hasCustomPrompt="1"/>
          </p:nvPr>
        </p:nvSpPr>
        <p:spPr>
          <a:xfrm>
            <a:off x="9360407" y="3168050"/>
            <a:ext cx="1993392" cy="438750"/>
          </a:xfrm>
          <a:prstGeom prst="rect">
            <a:avLst/>
          </a:prstGeom>
        </p:spPr>
        <p:txBody>
          <a:bodyPr anchor="ctr">
            <a:normAutofit/>
          </a:bodyPr>
          <a:lstStyle>
            <a:lvl1pPr marL="0" indent="0" algn="ctr">
              <a:buNone/>
              <a:defRPr sz="2000">
                <a:solidFill>
                  <a:srgbClr val="324D5E"/>
                </a:solidFill>
              </a:defRPr>
            </a:lvl1pPr>
          </a:lstStyle>
          <a:p>
            <a:pPr lvl="0"/>
            <a:r>
              <a:rPr lang="en-US"/>
              <a:t>Name Here</a:t>
            </a:r>
          </a:p>
        </p:txBody>
      </p:sp>
      <p:sp>
        <p:nvSpPr>
          <p:cNvPr id="52" name="Text Placeholder 29"/>
          <p:cNvSpPr>
            <a:spLocks noGrp="1"/>
          </p:cNvSpPr>
          <p:nvPr>
            <p:ph type="body" sz="quarter" idx="29" hasCustomPrompt="1"/>
          </p:nvPr>
        </p:nvSpPr>
        <p:spPr>
          <a:xfrm>
            <a:off x="9360407" y="3476507"/>
            <a:ext cx="1993392" cy="431800"/>
          </a:xfrm>
          <a:prstGeom prst="rect">
            <a:avLst/>
          </a:prstGeom>
        </p:spPr>
        <p:txBody>
          <a:bodyPr anchor="ctr">
            <a:normAutofit/>
          </a:bodyPr>
          <a:lstStyle>
            <a:lvl1pPr marL="0" indent="0" algn="ctr">
              <a:buNone/>
              <a:defRPr sz="1600">
                <a:solidFill>
                  <a:srgbClr val="8C9CA6"/>
                </a:solidFill>
              </a:defRPr>
            </a:lvl1pPr>
          </a:lstStyle>
          <a:p>
            <a:pPr lvl="0"/>
            <a:r>
              <a:rPr lang="en-US"/>
              <a:t>Job Title Here</a:t>
            </a:r>
          </a:p>
        </p:txBody>
      </p:sp>
      <p:sp>
        <p:nvSpPr>
          <p:cNvPr id="53" name="Picture Placeholder 10"/>
          <p:cNvSpPr>
            <a:spLocks noGrp="1" noChangeAspect="1"/>
          </p:cNvSpPr>
          <p:nvPr>
            <p:ph type="pic" sz="quarter" idx="30"/>
          </p:nvPr>
        </p:nvSpPr>
        <p:spPr>
          <a:xfrm>
            <a:off x="9355940" y="4027646"/>
            <a:ext cx="1993392" cy="1501000"/>
          </a:xfrm>
          <a:prstGeom prst="rect">
            <a:avLst/>
          </a:prstGeo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9355939" y="5511157"/>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5" name="Text Placeholder 29"/>
          <p:cNvSpPr>
            <a:spLocks noGrp="1"/>
          </p:cNvSpPr>
          <p:nvPr>
            <p:ph type="body" sz="quarter" idx="31" hasCustomPrompt="1"/>
          </p:nvPr>
        </p:nvSpPr>
        <p:spPr>
          <a:xfrm>
            <a:off x="9355939" y="5606515"/>
            <a:ext cx="1993392" cy="438750"/>
          </a:xfrm>
          <a:prstGeom prst="rect">
            <a:avLst/>
          </a:prstGeom>
        </p:spPr>
        <p:txBody>
          <a:bodyPr anchor="ctr">
            <a:normAutofit/>
          </a:bodyPr>
          <a:lstStyle>
            <a:lvl1pPr marL="0" indent="0" algn="ctr">
              <a:buNone/>
              <a:defRPr sz="2000">
                <a:solidFill>
                  <a:srgbClr val="324D5E"/>
                </a:solidFill>
              </a:defRPr>
            </a:lvl1pPr>
          </a:lstStyle>
          <a:p>
            <a:pPr lvl="0"/>
            <a:r>
              <a:rPr lang="en-US"/>
              <a:t>Name Here</a:t>
            </a:r>
          </a:p>
        </p:txBody>
      </p:sp>
      <p:sp>
        <p:nvSpPr>
          <p:cNvPr id="56" name="Text Placeholder 29"/>
          <p:cNvSpPr>
            <a:spLocks noGrp="1"/>
          </p:cNvSpPr>
          <p:nvPr>
            <p:ph type="body" sz="quarter" idx="32" hasCustomPrompt="1"/>
          </p:nvPr>
        </p:nvSpPr>
        <p:spPr>
          <a:xfrm>
            <a:off x="9355939" y="5914972"/>
            <a:ext cx="1993392" cy="431800"/>
          </a:xfrm>
          <a:prstGeom prst="rect">
            <a:avLst/>
          </a:prstGeom>
        </p:spPr>
        <p:txBody>
          <a:bodyPr anchor="ctr">
            <a:normAutofit/>
          </a:bodyPr>
          <a:lstStyle>
            <a:lvl1pPr marL="0" indent="0" algn="ctr">
              <a:buNone/>
              <a:defRPr sz="1600">
                <a:solidFill>
                  <a:srgbClr val="8C9CA6"/>
                </a:solidFill>
              </a:defRPr>
            </a:lvl1pPr>
          </a:lstStyle>
          <a:p>
            <a:pPr lvl="0"/>
            <a:r>
              <a:rPr lang="en-US"/>
              <a:t>Job Title Here</a:t>
            </a:r>
          </a:p>
        </p:txBody>
      </p:sp>
      <p:grpSp>
        <p:nvGrpSpPr>
          <p:cNvPr id="33" name="Group 32"/>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4011445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 pictures and quot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a:prstGeom prst="rect">
            <a:avLst/>
          </a:prstGeo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a:prstGeom prst="rect">
            <a:avLst/>
          </a:prstGeo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a:prstGeom prst="rect">
            <a:avLst/>
          </a:prstGeo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2236041"/>
            <a:ext cx="2600055" cy="1957811"/>
          </a:xfrm>
          <a:prstGeom prst="rect">
            <a:avLst/>
          </a:prstGeo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2236040"/>
            <a:ext cx="2600055" cy="1957811"/>
          </a:xfrm>
          <a:prstGeom prst="rect">
            <a:avLst/>
          </a:prstGeo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191842"/>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4191841"/>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4325300"/>
            <a:ext cx="2596896" cy="431800"/>
          </a:xfrm>
          <a:prstGeom prst="rect">
            <a:avLst/>
          </a:prstGeom>
        </p:spPr>
        <p:txBody>
          <a:bodyPr anchor="ctr">
            <a:normAutofit/>
          </a:bodyPr>
          <a:lstStyle>
            <a:lvl1pPr marL="0" indent="0" algn="ctr">
              <a:buNone/>
              <a:defRPr sz="220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4325300"/>
            <a:ext cx="2596896" cy="431800"/>
          </a:xfrm>
          <a:prstGeom prst="rect">
            <a:avLst/>
          </a:prstGeo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4799118"/>
            <a:ext cx="2596896" cy="431800"/>
          </a:xfrm>
          <a:prstGeom prst="rect">
            <a:avLst/>
          </a:prstGeo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rgbClr val="8C9CA6"/>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Job Title Here</a:t>
            </a:r>
          </a:p>
        </p:txBody>
      </p:sp>
      <p:sp>
        <p:nvSpPr>
          <p:cNvPr id="37" name="Text Placeholder 29"/>
          <p:cNvSpPr>
            <a:spLocks noGrp="1"/>
          </p:cNvSpPr>
          <p:nvPr>
            <p:ph type="body" sz="quarter" idx="24" hasCustomPrompt="1"/>
          </p:nvPr>
        </p:nvSpPr>
        <p:spPr>
          <a:xfrm>
            <a:off x="6278479" y="4799118"/>
            <a:ext cx="2596896" cy="431800"/>
          </a:xfrm>
          <a:prstGeom prst="rect">
            <a:avLst/>
          </a:prstGeom>
        </p:spPr>
        <p:txBody>
          <a:bodyPr anchor="ctr">
            <a:normAutofit/>
          </a:bodyPr>
          <a:lstStyle>
            <a:lvl1pPr marL="0" indent="0" algn="ctr">
              <a:buNone/>
              <a:defRPr sz="1800">
                <a:solidFill>
                  <a:srgbClr val="8C9CA6"/>
                </a:solidFill>
              </a:defRPr>
            </a:lvl1pPr>
          </a:lstStyle>
          <a:p>
            <a:pPr lvl="0"/>
            <a:r>
              <a:rPr lang="en-US"/>
              <a:t>Job Title Here</a:t>
            </a:r>
          </a:p>
        </p:txBody>
      </p:sp>
      <p:sp>
        <p:nvSpPr>
          <p:cNvPr id="31" name="Text Placeholder 29"/>
          <p:cNvSpPr>
            <a:spLocks noGrp="1"/>
          </p:cNvSpPr>
          <p:nvPr>
            <p:ph type="body" sz="quarter" idx="27" hasCustomPrompt="1"/>
          </p:nvPr>
        </p:nvSpPr>
        <p:spPr>
          <a:xfrm>
            <a:off x="3314870" y="2368596"/>
            <a:ext cx="2596896" cy="2862322"/>
          </a:xfrm>
          <a:prstGeom prst="rect">
            <a:avLst/>
          </a:prstGeom>
        </p:spPr>
        <p:txBody>
          <a:bodyPr anchor="ctr">
            <a:spAutoFit/>
          </a:bodyPr>
          <a:lstStyle>
            <a:lvl1pPr marL="0" indent="457200" algn="just">
              <a:buNone/>
              <a:defRPr sz="2000">
                <a:solidFill>
                  <a:srgbClr val="324D5E"/>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 name="TextBox 2"/>
          <p:cNvSpPr txBox="1"/>
          <p:nvPr userDrawn="1"/>
        </p:nvSpPr>
        <p:spPr>
          <a:xfrm>
            <a:off x="3000251" y="1746844"/>
            <a:ext cx="825867" cy="1862048"/>
          </a:xfrm>
          <a:prstGeom prst="rect">
            <a:avLst/>
          </a:prstGeom>
          <a:noFill/>
        </p:spPr>
        <p:txBody>
          <a:bodyPr wrap="none" rtlCol="0">
            <a:spAutoFit/>
          </a:bodyPr>
          <a:lstStyle/>
          <a:p>
            <a:r>
              <a:rPr lang="en-US" sz="11500" b="1">
                <a:solidFill>
                  <a:srgbClr val="8C9CA6"/>
                </a:solidFill>
              </a:rPr>
              <a:t>“</a:t>
            </a:r>
          </a:p>
        </p:txBody>
      </p:sp>
      <p:sp>
        <p:nvSpPr>
          <p:cNvPr id="41" name="TextBox 40"/>
          <p:cNvSpPr txBox="1"/>
          <p:nvPr userDrawn="1"/>
        </p:nvSpPr>
        <p:spPr>
          <a:xfrm>
            <a:off x="8926209" y="1746844"/>
            <a:ext cx="825867" cy="1862048"/>
          </a:xfrm>
          <a:prstGeom prst="rect">
            <a:avLst/>
          </a:prstGeom>
          <a:noFill/>
        </p:spPr>
        <p:txBody>
          <a:bodyPr wrap="none" rtlCol="0">
            <a:spAutoFit/>
          </a:bodyPr>
          <a:lstStyle/>
          <a:p>
            <a:r>
              <a:rPr lang="en-US" sz="11500" b="1">
                <a:solidFill>
                  <a:srgbClr val="8C9CA6"/>
                </a:solidFill>
              </a:rPr>
              <a:t>“</a:t>
            </a:r>
          </a:p>
        </p:txBody>
      </p:sp>
      <p:sp>
        <p:nvSpPr>
          <p:cNvPr id="42" name="TextBox 41"/>
          <p:cNvSpPr txBox="1"/>
          <p:nvPr userDrawn="1"/>
        </p:nvSpPr>
        <p:spPr>
          <a:xfrm>
            <a:off x="11353800" y="4650409"/>
            <a:ext cx="825867" cy="1862048"/>
          </a:xfrm>
          <a:prstGeom prst="rect">
            <a:avLst/>
          </a:prstGeom>
          <a:noFill/>
        </p:spPr>
        <p:txBody>
          <a:bodyPr wrap="none" rtlCol="0">
            <a:spAutoFit/>
          </a:bodyPr>
          <a:lstStyle/>
          <a:p>
            <a:r>
              <a:rPr lang="en-US" sz="11500" b="1">
                <a:solidFill>
                  <a:srgbClr val="8C9CA6"/>
                </a:solidFill>
              </a:rPr>
              <a:t>”</a:t>
            </a:r>
          </a:p>
        </p:txBody>
      </p:sp>
      <p:sp>
        <p:nvSpPr>
          <p:cNvPr id="43" name="TextBox 42"/>
          <p:cNvSpPr txBox="1"/>
          <p:nvPr userDrawn="1"/>
        </p:nvSpPr>
        <p:spPr>
          <a:xfrm>
            <a:off x="5447574" y="4650409"/>
            <a:ext cx="825867" cy="1862048"/>
          </a:xfrm>
          <a:prstGeom prst="rect">
            <a:avLst/>
          </a:prstGeom>
          <a:noFill/>
        </p:spPr>
        <p:txBody>
          <a:bodyPr wrap="none" rtlCol="0">
            <a:spAutoFit/>
          </a:bodyPr>
          <a:lstStyle/>
          <a:p>
            <a:r>
              <a:rPr lang="en-US" sz="11500" b="1">
                <a:solidFill>
                  <a:srgbClr val="8C9CA6"/>
                </a:solidFill>
              </a:rPr>
              <a:t>”</a:t>
            </a:r>
          </a:p>
        </p:txBody>
      </p:sp>
      <p:sp>
        <p:nvSpPr>
          <p:cNvPr id="22" name="Text Placeholder 21"/>
          <p:cNvSpPr>
            <a:spLocks noGrp="1"/>
          </p:cNvSpPr>
          <p:nvPr>
            <p:ph type="body" sz="quarter" idx="31" hasCustomPrompt="1"/>
          </p:nvPr>
        </p:nvSpPr>
        <p:spPr>
          <a:xfrm>
            <a:off x="9235060" y="2368846"/>
            <a:ext cx="2596896" cy="2862072"/>
          </a:xfrm>
          <a:prstGeom prst="rect">
            <a:avLst/>
          </a:prstGeom>
        </p:spPr>
        <p:txBody>
          <a:bodyPr vert="horz" lIns="91440" tIns="45720" rIns="91440" bIns="45720" rtlCol="0">
            <a:spAutoFit/>
          </a:bodyPr>
          <a:lstStyle>
            <a:lvl1pPr marL="0" indent="457200" algn="just">
              <a:buNone/>
              <a:defRPr lang="en-US" sz="2000" smtClean="0">
                <a:solidFill>
                  <a:srgbClr val="324D5E"/>
                </a:solidFill>
              </a:defRPr>
            </a:lvl1pPr>
            <a:lvl2pPr>
              <a:defRPr lang="en-US" smtClean="0"/>
            </a:lvl2pPr>
            <a:lvl3pPr>
              <a:defRPr lang="en-US" smtClean="0"/>
            </a:lvl3pPr>
            <a:lvl4pPr>
              <a:defRPr lang="en-US" smtClean="0"/>
            </a:lvl4pPr>
            <a:lvl5pPr>
              <a:defRPr lang="en-US"/>
            </a:lvl5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27" name="Group 26"/>
          <p:cNvGrpSpPr/>
          <p:nvPr userDrawn="1"/>
        </p:nvGrpSpPr>
        <p:grpSpPr>
          <a:xfrm>
            <a:off x="0" y="6766560"/>
            <a:ext cx="12192000" cy="91440"/>
            <a:chOff x="0" y="4480421"/>
            <a:chExt cx="12192000" cy="91440"/>
          </a:xfrm>
        </p:grpSpPr>
        <p:sp>
          <p:nvSpPr>
            <p:cNvPr id="28" name="Rectangle 2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748420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 pictures and title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a:prstGeom prst="rect">
            <a:avLst/>
          </a:prstGeo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a:prstGeom prst="rect">
            <a:avLst/>
          </a:prstGeo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a:prstGeom prst="rect">
            <a:avLst/>
          </a:prstGeo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10896" y="1425680"/>
            <a:ext cx="2120775" cy="1596919"/>
          </a:xfrm>
          <a:prstGeom prst="rect">
            <a:avLst/>
          </a:prstGeo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10896" y="3012586"/>
            <a:ext cx="2121408"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10896" y="3274338"/>
            <a:ext cx="2121408" cy="311784"/>
          </a:xfrm>
          <a:prstGeom prst="rect">
            <a:avLst/>
          </a:prstGeo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10896" y="3605133"/>
            <a:ext cx="2121408" cy="311784"/>
          </a:xfrm>
          <a:prstGeom prst="rect">
            <a:avLst/>
          </a:prstGeom>
        </p:spPr>
        <p:txBody>
          <a:bodyPr anchor="t">
            <a:normAutofit/>
          </a:bodyPr>
          <a:lstStyle>
            <a:lvl1pPr marL="0" indent="0" algn="ctr">
              <a:buNone/>
              <a:defRPr sz="1800">
                <a:solidFill>
                  <a:srgbClr val="8C9CA6"/>
                </a:solidFill>
              </a:defRPr>
            </a:lvl1pPr>
          </a:lstStyle>
          <a:p>
            <a:pPr lvl="0"/>
            <a:r>
              <a:rPr lang="en-US"/>
              <a:t>Job Title Here</a:t>
            </a:r>
          </a:p>
        </p:txBody>
      </p:sp>
      <p:sp>
        <p:nvSpPr>
          <p:cNvPr id="53" name="Picture Placeholder 10"/>
          <p:cNvSpPr>
            <a:spLocks noGrp="1" noChangeAspect="1"/>
          </p:cNvSpPr>
          <p:nvPr>
            <p:ph type="pic" sz="quarter" idx="23"/>
          </p:nvPr>
        </p:nvSpPr>
        <p:spPr>
          <a:xfrm>
            <a:off x="3460496" y="3274113"/>
            <a:ext cx="2120775" cy="1596919"/>
          </a:xfrm>
          <a:prstGeom prst="rect">
            <a:avLst/>
          </a:prstGeo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3460496" y="4861019"/>
            <a:ext cx="2121408"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5" name="Text Placeholder 29"/>
          <p:cNvSpPr>
            <a:spLocks noGrp="1"/>
          </p:cNvSpPr>
          <p:nvPr>
            <p:ph type="body" sz="quarter" idx="24" hasCustomPrompt="1"/>
          </p:nvPr>
        </p:nvSpPr>
        <p:spPr>
          <a:xfrm>
            <a:off x="3460496" y="5122771"/>
            <a:ext cx="2121408" cy="311784"/>
          </a:xfrm>
          <a:prstGeom prst="rect">
            <a:avLst/>
          </a:prstGeom>
        </p:spPr>
        <p:txBody>
          <a:bodyPr anchor="ctr">
            <a:normAutofit/>
          </a:bodyPr>
          <a:lstStyle>
            <a:lvl1pPr marL="0" indent="0" algn="ctr">
              <a:buNone/>
              <a:defRPr sz="2200">
                <a:solidFill>
                  <a:srgbClr val="324D5E"/>
                </a:solidFill>
              </a:defRPr>
            </a:lvl1pPr>
          </a:lstStyle>
          <a:p>
            <a:pPr lvl="0"/>
            <a:r>
              <a:rPr lang="en-US"/>
              <a:t>Name Here</a:t>
            </a:r>
          </a:p>
        </p:txBody>
      </p:sp>
      <p:sp>
        <p:nvSpPr>
          <p:cNvPr id="56" name="Text Placeholder 29"/>
          <p:cNvSpPr>
            <a:spLocks noGrp="1"/>
          </p:cNvSpPr>
          <p:nvPr>
            <p:ph type="body" sz="quarter" idx="25" hasCustomPrompt="1"/>
          </p:nvPr>
        </p:nvSpPr>
        <p:spPr>
          <a:xfrm>
            <a:off x="3460496" y="5453566"/>
            <a:ext cx="2121408" cy="311784"/>
          </a:xfrm>
          <a:prstGeom prst="rect">
            <a:avLst/>
          </a:prstGeom>
        </p:spPr>
        <p:txBody>
          <a:bodyPr anchor="t">
            <a:normAutofit/>
          </a:bodyPr>
          <a:lstStyle>
            <a:lvl1pPr marL="0" indent="0" algn="ctr">
              <a:buNone/>
              <a:defRPr sz="1800">
                <a:solidFill>
                  <a:srgbClr val="8C9CA6"/>
                </a:solidFill>
              </a:defRPr>
            </a:lvl1pPr>
          </a:lstStyle>
          <a:p>
            <a:pPr lvl="0"/>
            <a:r>
              <a:rPr lang="en-US"/>
              <a:t>Job Title Here</a:t>
            </a:r>
          </a:p>
        </p:txBody>
      </p:sp>
      <p:sp>
        <p:nvSpPr>
          <p:cNvPr id="57" name="Picture Placeholder 10"/>
          <p:cNvSpPr>
            <a:spLocks noGrp="1" noChangeAspect="1"/>
          </p:cNvSpPr>
          <p:nvPr>
            <p:ph type="pic" sz="quarter" idx="26"/>
          </p:nvPr>
        </p:nvSpPr>
        <p:spPr>
          <a:xfrm>
            <a:off x="6610096" y="1425680"/>
            <a:ext cx="2120775" cy="1596919"/>
          </a:xfrm>
          <a:prstGeom prst="rect">
            <a:avLst/>
          </a:prstGeo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58" name="Rectangle 57"/>
          <p:cNvSpPr/>
          <p:nvPr userDrawn="1"/>
        </p:nvSpPr>
        <p:spPr>
          <a:xfrm>
            <a:off x="6610096" y="3012586"/>
            <a:ext cx="2121408"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9" name="Text Placeholder 29"/>
          <p:cNvSpPr>
            <a:spLocks noGrp="1"/>
          </p:cNvSpPr>
          <p:nvPr>
            <p:ph type="body" sz="quarter" idx="27" hasCustomPrompt="1"/>
          </p:nvPr>
        </p:nvSpPr>
        <p:spPr>
          <a:xfrm>
            <a:off x="6610096" y="3274338"/>
            <a:ext cx="2121408" cy="311784"/>
          </a:xfrm>
          <a:prstGeom prst="rect">
            <a:avLst/>
          </a:prstGeom>
        </p:spPr>
        <p:txBody>
          <a:bodyPr anchor="ctr">
            <a:normAutofit/>
          </a:bodyPr>
          <a:lstStyle>
            <a:lvl1pPr marL="0" indent="0" algn="ctr">
              <a:buNone/>
              <a:defRPr sz="2200">
                <a:solidFill>
                  <a:srgbClr val="324D5E"/>
                </a:solidFill>
              </a:defRPr>
            </a:lvl1pPr>
          </a:lstStyle>
          <a:p>
            <a:pPr lvl="0"/>
            <a:r>
              <a:rPr lang="en-US"/>
              <a:t>Name Here</a:t>
            </a:r>
          </a:p>
        </p:txBody>
      </p:sp>
      <p:sp>
        <p:nvSpPr>
          <p:cNvPr id="60" name="Text Placeholder 29"/>
          <p:cNvSpPr>
            <a:spLocks noGrp="1"/>
          </p:cNvSpPr>
          <p:nvPr>
            <p:ph type="body" sz="quarter" idx="28" hasCustomPrompt="1"/>
          </p:nvPr>
        </p:nvSpPr>
        <p:spPr>
          <a:xfrm>
            <a:off x="6610096" y="3605133"/>
            <a:ext cx="2121408" cy="311784"/>
          </a:xfrm>
          <a:prstGeom prst="rect">
            <a:avLst/>
          </a:prstGeom>
        </p:spPr>
        <p:txBody>
          <a:bodyPr anchor="t">
            <a:normAutofit/>
          </a:bodyPr>
          <a:lstStyle>
            <a:lvl1pPr marL="0" indent="0" algn="ctr">
              <a:buNone/>
              <a:defRPr sz="1800">
                <a:solidFill>
                  <a:srgbClr val="8C9CA6"/>
                </a:solidFill>
              </a:defRPr>
            </a:lvl1pPr>
          </a:lstStyle>
          <a:p>
            <a:pPr lvl="0"/>
            <a:r>
              <a:rPr lang="en-US"/>
              <a:t>Job Title Here</a:t>
            </a:r>
          </a:p>
        </p:txBody>
      </p:sp>
      <p:sp>
        <p:nvSpPr>
          <p:cNvPr id="61" name="Picture Placeholder 10"/>
          <p:cNvSpPr>
            <a:spLocks noGrp="1" noChangeAspect="1"/>
          </p:cNvSpPr>
          <p:nvPr>
            <p:ph type="pic" sz="quarter" idx="29"/>
          </p:nvPr>
        </p:nvSpPr>
        <p:spPr>
          <a:xfrm>
            <a:off x="9759696" y="3274338"/>
            <a:ext cx="2120775" cy="1596919"/>
          </a:xfrm>
          <a:prstGeom prst="rect">
            <a:avLst/>
          </a:prstGeo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62" name="Rectangle 61"/>
          <p:cNvSpPr/>
          <p:nvPr userDrawn="1"/>
        </p:nvSpPr>
        <p:spPr>
          <a:xfrm>
            <a:off x="9759696" y="4861244"/>
            <a:ext cx="2121408"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3" name="Text Placeholder 29"/>
          <p:cNvSpPr>
            <a:spLocks noGrp="1"/>
          </p:cNvSpPr>
          <p:nvPr>
            <p:ph type="body" sz="quarter" idx="30" hasCustomPrompt="1"/>
          </p:nvPr>
        </p:nvSpPr>
        <p:spPr>
          <a:xfrm>
            <a:off x="9759696" y="5122996"/>
            <a:ext cx="2121408" cy="311784"/>
          </a:xfrm>
          <a:prstGeom prst="rect">
            <a:avLst/>
          </a:prstGeom>
        </p:spPr>
        <p:txBody>
          <a:bodyPr anchor="ctr">
            <a:normAutofit/>
          </a:bodyPr>
          <a:lstStyle>
            <a:lvl1pPr marL="0" indent="0" algn="ctr">
              <a:buNone/>
              <a:defRPr sz="2200">
                <a:solidFill>
                  <a:srgbClr val="324D5E"/>
                </a:solidFill>
              </a:defRPr>
            </a:lvl1pPr>
          </a:lstStyle>
          <a:p>
            <a:pPr lvl="0"/>
            <a:r>
              <a:rPr lang="en-US"/>
              <a:t>Name Here</a:t>
            </a:r>
          </a:p>
        </p:txBody>
      </p:sp>
      <p:sp>
        <p:nvSpPr>
          <p:cNvPr id="64" name="Text Placeholder 29"/>
          <p:cNvSpPr>
            <a:spLocks noGrp="1"/>
          </p:cNvSpPr>
          <p:nvPr>
            <p:ph type="body" sz="quarter" idx="31" hasCustomPrompt="1"/>
          </p:nvPr>
        </p:nvSpPr>
        <p:spPr>
          <a:xfrm>
            <a:off x="9759696" y="5453791"/>
            <a:ext cx="2121408" cy="311784"/>
          </a:xfrm>
          <a:prstGeom prst="rect">
            <a:avLst/>
          </a:prstGeom>
        </p:spPr>
        <p:txBody>
          <a:bodyPr anchor="t">
            <a:noAutofit/>
          </a:bodyPr>
          <a:lstStyle>
            <a:lvl1pPr marL="0" indent="0" algn="ctr">
              <a:buNone/>
              <a:defRPr sz="1800">
                <a:solidFill>
                  <a:srgbClr val="8C9CA6"/>
                </a:solidFill>
              </a:defRPr>
            </a:lvl1pPr>
          </a:lstStyle>
          <a:p>
            <a:pPr lvl="0"/>
            <a:r>
              <a:rPr lang="en-US"/>
              <a:t>Job Title Here</a:t>
            </a:r>
          </a:p>
        </p:txBody>
      </p:sp>
      <p:grpSp>
        <p:nvGrpSpPr>
          <p:cNvPr id="29" name="Group 28"/>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5819716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4 pictures timelin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a:prstGeom prst="rect">
            <a:avLst/>
          </a:prstGeo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a:prstGeom prst="rect">
            <a:avLst/>
          </a:prstGeo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a:prstGeom prst="rect">
            <a:avLst/>
          </a:prstGeo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a:prstGeom prst="rect">
            <a:avLst/>
          </a:prstGeo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579706" y="1589809"/>
            <a:ext cx="2120775" cy="1596919"/>
          </a:xfrm>
          <a:prstGeom prst="rect">
            <a:avLst/>
          </a:prstGeo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579706" y="3176715"/>
            <a:ext cx="2121408"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5" name="Text Placeholder 29"/>
          <p:cNvSpPr>
            <a:spLocks noGrp="1"/>
          </p:cNvSpPr>
          <p:nvPr>
            <p:ph type="body" sz="quarter" idx="22" hasCustomPrompt="1"/>
          </p:nvPr>
        </p:nvSpPr>
        <p:spPr>
          <a:xfrm>
            <a:off x="579706" y="3950472"/>
            <a:ext cx="2121408" cy="311784"/>
          </a:xfrm>
          <a:prstGeom prst="rect">
            <a:avLst/>
          </a:prstGeom>
        </p:spPr>
        <p:txBody>
          <a:bodyPr anchor="t">
            <a:normAutofit/>
          </a:bodyPr>
          <a:lstStyle>
            <a:lvl1pPr marL="0" indent="0" algn="ctr">
              <a:buNone/>
              <a:defRPr sz="1800">
                <a:solidFill>
                  <a:srgbClr val="8C9CA6"/>
                </a:solidFill>
              </a:defRPr>
            </a:lvl1pPr>
          </a:lstStyle>
          <a:p>
            <a:pPr lvl="0"/>
            <a:r>
              <a:rPr lang="en-US"/>
              <a:t>Job Title Here</a:t>
            </a:r>
          </a:p>
        </p:txBody>
      </p:sp>
      <p:sp>
        <p:nvSpPr>
          <p:cNvPr id="53" name="Picture Placeholder 10"/>
          <p:cNvSpPr>
            <a:spLocks noGrp="1" noChangeAspect="1"/>
          </p:cNvSpPr>
          <p:nvPr>
            <p:ph type="pic" sz="quarter" idx="23"/>
          </p:nvPr>
        </p:nvSpPr>
        <p:spPr>
          <a:xfrm>
            <a:off x="3553978" y="3950472"/>
            <a:ext cx="2120775" cy="1596919"/>
          </a:xfrm>
          <a:prstGeom prst="rect">
            <a:avLst/>
          </a:prstGeo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3553345" y="5537378"/>
            <a:ext cx="2121408"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6" name="Text Placeholder 29"/>
          <p:cNvSpPr>
            <a:spLocks noGrp="1"/>
          </p:cNvSpPr>
          <p:nvPr>
            <p:ph type="body" sz="quarter" idx="25" hasCustomPrompt="1"/>
          </p:nvPr>
        </p:nvSpPr>
        <p:spPr>
          <a:xfrm>
            <a:off x="3553345" y="5735868"/>
            <a:ext cx="2121408" cy="311784"/>
          </a:xfrm>
          <a:prstGeom prst="rect">
            <a:avLst/>
          </a:prstGeom>
        </p:spPr>
        <p:txBody>
          <a:bodyPr anchor="t">
            <a:normAutofit/>
          </a:bodyPr>
          <a:lstStyle>
            <a:lvl1pPr marL="0" indent="0" algn="ctr">
              <a:buNone/>
              <a:defRPr sz="1800">
                <a:solidFill>
                  <a:srgbClr val="8C9CA6"/>
                </a:solidFill>
              </a:defRPr>
            </a:lvl1pPr>
          </a:lstStyle>
          <a:p>
            <a:pPr lvl="0"/>
            <a:r>
              <a:rPr lang="en-US"/>
              <a:t>Job Title Here</a:t>
            </a:r>
          </a:p>
        </p:txBody>
      </p:sp>
      <p:sp>
        <p:nvSpPr>
          <p:cNvPr id="61" name="Picture Placeholder 10"/>
          <p:cNvSpPr>
            <a:spLocks noGrp="1" noChangeAspect="1"/>
          </p:cNvSpPr>
          <p:nvPr>
            <p:ph type="pic" sz="quarter" idx="29"/>
          </p:nvPr>
        </p:nvSpPr>
        <p:spPr>
          <a:xfrm>
            <a:off x="9393235" y="3950697"/>
            <a:ext cx="2120775" cy="1596919"/>
          </a:xfrm>
          <a:prstGeom prst="rect">
            <a:avLst/>
          </a:prstGeo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62" name="Rectangle 61"/>
          <p:cNvSpPr/>
          <p:nvPr userDrawn="1"/>
        </p:nvSpPr>
        <p:spPr>
          <a:xfrm>
            <a:off x="9393235" y="5537603"/>
            <a:ext cx="2121408"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4" name="Text Placeholder 29"/>
          <p:cNvSpPr>
            <a:spLocks noGrp="1"/>
          </p:cNvSpPr>
          <p:nvPr>
            <p:ph type="body" sz="quarter" idx="31" hasCustomPrompt="1"/>
          </p:nvPr>
        </p:nvSpPr>
        <p:spPr>
          <a:xfrm>
            <a:off x="9393235" y="5736093"/>
            <a:ext cx="2121408" cy="311784"/>
          </a:xfrm>
          <a:prstGeom prst="rect">
            <a:avLst/>
          </a:prstGeom>
        </p:spPr>
        <p:txBody>
          <a:bodyPr anchor="t">
            <a:noAutofit/>
          </a:bodyPr>
          <a:lstStyle>
            <a:lvl1pPr marL="0" indent="0" algn="ctr">
              <a:buNone/>
              <a:defRPr sz="1800">
                <a:solidFill>
                  <a:srgbClr val="8C9CA6"/>
                </a:solidFill>
              </a:defRPr>
            </a:lvl1pPr>
          </a:lstStyle>
          <a:p>
            <a:pPr lvl="0"/>
            <a:r>
              <a:rPr lang="en-US"/>
              <a:t>Job Title Here</a:t>
            </a:r>
          </a:p>
        </p:txBody>
      </p:sp>
      <p:sp>
        <p:nvSpPr>
          <p:cNvPr id="3" name="Pentagon 2"/>
          <p:cNvSpPr/>
          <p:nvPr userDrawn="1"/>
        </p:nvSpPr>
        <p:spPr>
          <a:xfrm>
            <a:off x="310895" y="3345750"/>
            <a:ext cx="2889504" cy="494759"/>
          </a:xfrm>
          <a:prstGeom prst="homePlate">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Chevron 30"/>
          <p:cNvSpPr/>
          <p:nvPr userDrawn="1"/>
        </p:nvSpPr>
        <p:spPr>
          <a:xfrm>
            <a:off x="3204252" y="3345750"/>
            <a:ext cx="2889504" cy="494759"/>
          </a:xfrm>
          <a:prstGeom prst="chevron">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Chevron 31"/>
          <p:cNvSpPr/>
          <p:nvPr userDrawn="1"/>
        </p:nvSpPr>
        <p:spPr>
          <a:xfrm>
            <a:off x="6097609" y="3345750"/>
            <a:ext cx="2889504" cy="494759"/>
          </a:xfrm>
          <a:prstGeom prst="chevron">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3" name="Chevron 32"/>
          <p:cNvSpPr/>
          <p:nvPr userDrawn="1"/>
        </p:nvSpPr>
        <p:spPr>
          <a:xfrm>
            <a:off x="8990967" y="3345750"/>
            <a:ext cx="2889504" cy="494759"/>
          </a:xfrm>
          <a:prstGeom prst="chevron">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7" name="Picture Placeholder 10"/>
          <p:cNvSpPr>
            <a:spLocks noGrp="1" noChangeAspect="1"/>
          </p:cNvSpPr>
          <p:nvPr>
            <p:ph type="pic" sz="quarter" idx="26"/>
          </p:nvPr>
        </p:nvSpPr>
        <p:spPr>
          <a:xfrm>
            <a:off x="6455392" y="1589809"/>
            <a:ext cx="2120775" cy="1596919"/>
          </a:xfrm>
          <a:prstGeom prst="rect">
            <a:avLst/>
          </a:prstGeo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58" name="Rectangle 57"/>
          <p:cNvSpPr/>
          <p:nvPr userDrawn="1"/>
        </p:nvSpPr>
        <p:spPr>
          <a:xfrm>
            <a:off x="6454759" y="3176715"/>
            <a:ext cx="2121408"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0" name="Text Placeholder 29"/>
          <p:cNvSpPr>
            <a:spLocks noGrp="1"/>
          </p:cNvSpPr>
          <p:nvPr>
            <p:ph type="body" sz="quarter" idx="28" hasCustomPrompt="1"/>
          </p:nvPr>
        </p:nvSpPr>
        <p:spPr>
          <a:xfrm>
            <a:off x="6454759" y="3950472"/>
            <a:ext cx="2121408" cy="311784"/>
          </a:xfrm>
          <a:prstGeom prst="rect">
            <a:avLst/>
          </a:prstGeom>
        </p:spPr>
        <p:txBody>
          <a:bodyPr anchor="t">
            <a:normAutofit/>
          </a:bodyPr>
          <a:lstStyle>
            <a:lvl1pPr marL="0" indent="0" algn="ctr">
              <a:buNone/>
              <a:defRPr sz="1800">
                <a:solidFill>
                  <a:srgbClr val="8C9CA6"/>
                </a:solidFill>
              </a:defRPr>
            </a:lvl1pPr>
          </a:lstStyle>
          <a:p>
            <a:pPr lvl="0"/>
            <a:r>
              <a:rPr lang="en-US"/>
              <a:t>Job Title Here</a:t>
            </a:r>
          </a:p>
        </p:txBody>
      </p:sp>
      <p:sp>
        <p:nvSpPr>
          <p:cNvPr id="55" name="Text Placeholder 29"/>
          <p:cNvSpPr>
            <a:spLocks noGrp="1"/>
          </p:cNvSpPr>
          <p:nvPr>
            <p:ph type="body" sz="quarter" idx="24" hasCustomPrompt="1"/>
          </p:nvPr>
        </p:nvSpPr>
        <p:spPr>
          <a:xfrm>
            <a:off x="3553345" y="3438467"/>
            <a:ext cx="2121408" cy="311784"/>
          </a:xfrm>
          <a:prstGeom prst="rect">
            <a:avLst/>
          </a:prstGeom>
        </p:spPr>
        <p:txBody>
          <a:bodyPr anchor="ctr">
            <a:normAutofit/>
          </a:bodyPr>
          <a:lstStyle>
            <a:lvl1pPr marL="0" indent="0" algn="ctr">
              <a:buNone/>
              <a:defRPr sz="2200">
                <a:solidFill>
                  <a:schemeClr val="bg1"/>
                </a:solidFill>
              </a:defRPr>
            </a:lvl1pPr>
          </a:lstStyle>
          <a:p>
            <a:pPr lvl="0"/>
            <a:r>
              <a:rPr lang="en-US"/>
              <a:t>Name Here</a:t>
            </a:r>
          </a:p>
        </p:txBody>
      </p:sp>
      <p:sp>
        <p:nvSpPr>
          <p:cNvPr id="63" name="Text Placeholder 29"/>
          <p:cNvSpPr>
            <a:spLocks noGrp="1"/>
          </p:cNvSpPr>
          <p:nvPr>
            <p:ph type="body" sz="quarter" idx="30" hasCustomPrompt="1"/>
          </p:nvPr>
        </p:nvSpPr>
        <p:spPr>
          <a:xfrm>
            <a:off x="9393235" y="3438467"/>
            <a:ext cx="2121408" cy="311784"/>
          </a:xfrm>
          <a:prstGeom prst="rect">
            <a:avLst/>
          </a:prstGeom>
        </p:spPr>
        <p:txBody>
          <a:bodyPr anchor="ctr">
            <a:normAutofit/>
          </a:bodyPr>
          <a:lstStyle>
            <a:lvl1pPr marL="0" indent="0" algn="ctr">
              <a:buNone/>
              <a:defRPr sz="2200">
                <a:solidFill>
                  <a:srgbClr val="324D5E"/>
                </a:solidFill>
              </a:defRPr>
            </a:lvl1pPr>
          </a:lstStyle>
          <a:p>
            <a:pPr lvl="0"/>
            <a:r>
              <a:rPr lang="en-US"/>
              <a:t>Name Here</a:t>
            </a:r>
          </a:p>
        </p:txBody>
      </p:sp>
      <p:sp>
        <p:nvSpPr>
          <p:cNvPr id="30" name="Text Placeholder 29"/>
          <p:cNvSpPr>
            <a:spLocks noGrp="1"/>
          </p:cNvSpPr>
          <p:nvPr>
            <p:ph type="body" sz="quarter" idx="18" hasCustomPrompt="1"/>
          </p:nvPr>
        </p:nvSpPr>
        <p:spPr>
          <a:xfrm>
            <a:off x="579706" y="3438467"/>
            <a:ext cx="2121408" cy="311784"/>
          </a:xfrm>
          <a:prstGeom prst="rect">
            <a:avLst/>
          </a:prstGeom>
        </p:spPr>
        <p:txBody>
          <a:bodyPr anchor="ctr">
            <a:normAutofit/>
          </a:bodyPr>
          <a:lstStyle>
            <a:lvl1pPr marL="0" indent="0" algn="ctr">
              <a:buNone/>
              <a:defRPr sz="2200">
                <a:solidFill>
                  <a:schemeClr val="bg1"/>
                </a:solidFill>
              </a:defRPr>
            </a:lvl1pPr>
          </a:lstStyle>
          <a:p>
            <a:pPr lvl="0"/>
            <a:r>
              <a:rPr lang="en-US"/>
              <a:t>Name Here</a:t>
            </a:r>
          </a:p>
        </p:txBody>
      </p:sp>
      <p:sp>
        <p:nvSpPr>
          <p:cNvPr id="59" name="Text Placeholder 29"/>
          <p:cNvSpPr>
            <a:spLocks noGrp="1"/>
          </p:cNvSpPr>
          <p:nvPr>
            <p:ph type="body" sz="quarter" idx="27" hasCustomPrompt="1"/>
          </p:nvPr>
        </p:nvSpPr>
        <p:spPr>
          <a:xfrm>
            <a:off x="6454759" y="3438467"/>
            <a:ext cx="2121408" cy="311784"/>
          </a:xfrm>
          <a:prstGeom prst="rect">
            <a:avLst/>
          </a:prstGeom>
        </p:spPr>
        <p:txBody>
          <a:bodyPr anchor="ctr">
            <a:normAutofit/>
          </a:bodyPr>
          <a:lstStyle>
            <a:lvl1pPr marL="0" indent="0" algn="ctr">
              <a:buNone/>
              <a:defRPr sz="2200">
                <a:solidFill>
                  <a:srgbClr val="324D5E"/>
                </a:solidFill>
              </a:defRPr>
            </a:lvl1pPr>
          </a:lstStyle>
          <a:p>
            <a:pPr lvl="0"/>
            <a:r>
              <a:rPr lang="en-US"/>
              <a:t>Name Here</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3162709"/>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hyperlink" Target="http://feeds.feedburner.com/showeet" TargetMode="Externa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hyperlink" Target="http://linhpham.me/" TargetMode="Externa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theme" Target="../theme/theme1.xml"/><Relationship Id="rId118" Type="http://schemas.openxmlformats.org/officeDocument/2006/relationships/image" Target="../media/image3.png"/><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hyperlink" Target="https://twitter.com/showeet" TargetMode="Externa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16" Type="http://schemas.openxmlformats.org/officeDocument/2006/relationships/image" Target="../media/image2.png"/><Relationship Id="rId124" Type="http://schemas.openxmlformats.org/officeDocument/2006/relationships/image" Target="../media/image6.png"/><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hyperlink" Target="https://www.facebook.com/pages/Neetwork/240707325947259" TargetMode="External"/><Relationship Id="rId119" Type="http://schemas.openxmlformats.org/officeDocument/2006/relationships/hyperlink" Target="http://pinterest.com/showeet" TargetMode="Externa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image" Target="../media/image4.png"/><Relationship Id="rId125" Type="http://schemas.openxmlformats.org/officeDocument/2006/relationships/image" Target="../media/image7.png"/><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25.xml"/><Relationship Id="rId18" Type="http://schemas.openxmlformats.org/officeDocument/2006/relationships/slideLayout" Target="../slideLayouts/slideLayout130.xml"/><Relationship Id="rId26" Type="http://schemas.openxmlformats.org/officeDocument/2006/relationships/slideLayout" Target="../slideLayouts/slideLayout138.xml"/><Relationship Id="rId39" Type="http://schemas.openxmlformats.org/officeDocument/2006/relationships/slideLayout" Target="../slideLayouts/slideLayout151.xml"/><Relationship Id="rId21" Type="http://schemas.openxmlformats.org/officeDocument/2006/relationships/slideLayout" Target="../slideLayouts/slideLayout133.xml"/><Relationship Id="rId34" Type="http://schemas.openxmlformats.org/officeDocument/2006/relationships/slideLayout" Target="../slideLayouts/slideLayout146.xml"/><Relationship Id="rId42" Type="http://schemas.openxmlformats.org/officeDocument/2006/relationships/slideLayout" Target="../slideLayouts/slideLayout154.xml"/><Relationship Id="rId47" Type="http://schemas.openxmlformats.org/officeDocument/2006/relationships/slideLayout" Target="../slideLayouts/slideLayout159.xml"/><Relationship Id="rId50" Type="http://schemas.openxmlformats.org/officeDocument/2006/relationships/slideLayout" Target="../slideLayouts/slideLayout162.xml"/><Relationship Id="rId55" Type="http://schemas.openxmlformats.org/officeDocument/2006/relationships/slideLayout" Target="../slideLayouts/slideLayout167.xml"/><Relationship Id="rId63" Type="http://schemas.openxmlformats.org/officeDocument/2006/relationships/slideLayout" Target="../slideLayouts/slideLayout175.xml"/><Relationship Id="rId68" Type="http://schemas.openxmlformats.org/officeDocument/2006/relationships/slideLayout" Target="../slideLayouts/slideLayout180.xml"/><Relationship Id="rId76" Type="http://schemas.openxmlformats.org/officeDocument/2006/relationships/slideLayout" Target="../slideLayouts/slideLayout188.xml"/><Relationship Id="rId84" Type="http://schemas.openxmlformats.org/officeDocument/2006/relationships/slideLayout" Target="../slideLayouts/slideLayout196.xml"/><Relationship Id="rId7" Type="http://schemas.openxmlformats.org/officeDocument/2006/relationships/slideLayout" Target="../slideLayouts/slideLayout119.xml"/><Relationship Id="rId71" Type="http://schemas.openxmlformats.org/officeDocument/2006/relationships/slideLayout" Target="../slideLayouts/slideLayout183.xml"/><Relationship Id="rId2" Type="http://schemas.openxmlformats.org/officeDocument/2006/relationships/slideLayout" Target="../slideLayouts/slideLayout114.xml"/><Relationship Id="rId16" Type="http://schemas.openxmlformats.org/officeDocument/2006/relationships/slideLayout" Target="../slideLayouts/slideLayout128.xml"/><Relationship Id="rId29" Type="http://schemas.openxmlformats.org/officeDocument/2006/relationships/slideLayout" Target="../slideLayouts/slideLayout141.xml"/><Relationship Id="rId11" Type="http://schemas.openxmlformats.org/officeDocument/2006/relationships/slideLayout" Target="../slideLayouts/slideLayout123.xml"/><Relationship Id="rId24" Type="http://schemas.openxmlformats.org/officeDocument/2006/relationships/slideLayout" Target="../slideLayouts/slideLayout136.xml"/><Relationship Id="rId32" Type="http://schemas.openxmlformats.org/officeDocument/2006/relationships/slideLayout" Target="../slideLayouts/slideLayout144.xml"/><Relationship Id="rId37" Type="http://schemas.openxmlformats.org/officeDocument/2006/relationships/slideLayout" Target="../slideLayouts/slideLayout149.xml"/><Relationship Id="rId40" Type="http://schemas.openxmlformats.org/officeDocument/2006/relationships/slideLayout" Target="../slideLayouts/slideLayout152.xml"/><Relationship Id="rId45" Type="http://schemas.openxmlformats.org/officeDocument/2006/relationships/slideLayout" Target="../slideLayouts/slideLayout157.xml"/><Relationship Id="rId53" Type="http://schemas.openxmlformats.org/officeDocument/2006/relationships/slideLayout" Target="../slideLayouts/slideLayout165.xml"/><Relationship Id="rId58" Type="http://schemas.openxmlformats.org/officeDocument/2006/relationships/slideLayout" Target="../slideLayouts/slideLayout170.xml"/><Relationship Id="rId66" Type="http://schemas.openxmlformats.org/officeDocument/2006/relationships/slideLayout" Target="../slideLayouts/slideLayout178.xml"/><Relationship Id="rId74" Type="http://schemas.openxmlformats.org/officeDocument/2006/relationships/slideLayout" Target="../slideLayouts/slideLayout186.xml"/><Relationship Id="rId79" Type="http://schemas.openxmlformats.org/officeDocument/2006/relationships/slideLayout" Target="../slideLayouts/slideLayout191.xml"/><Relationship Id="rId87" Type="http://schemas.openxmlformats.org/officeDocument/2006/relationships/theme" Target="../theme/theme2.xml"/><Relationship Id="rId5" Type="http://schemas.openxmlformats.org/officeDocument/2006/relationships/slideLayout" Target="../slideLayouts/slideLayout117.xml"/><Relationship Id="rId61" Type="http://schemas.openxmlformats.org/officeDocument/2006/relationships/slideLayout" Target="../slideLayouts/slideLayout173.xml"/><Relationship Id="rId82" Type="http://schemas.openxmlformats.org/officeDocument/2006/relationships/slideLayout" Target="../slideLayouts/slideLayout194.xml"/><Relationship Id="rId19" Type="http://schemas.openxmlformats.org/officeDocument/2006/relationships/slideLayout" Target="../slideLayouts/slideLayout131.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slideLayout" Target="../slideLayouts/slideLayout126.xml"/><Relationship Id="rId22" Type="http://schemas.openxmlformats.org/officeDocument/2006/relationships/slideLayout" Target="../slideLayouts/slideLayout134.xml"/><Relationship Id="rId27" Type="http://schemas.openxmlformats.org/officeDocument/2006/relationships/slideLayout" Target="../slideLayouts/slideLayout139.xml"/><Relationship Id="rId30" Type="http://schemas.openxmlformats.org/officeDocument/2006/relationships/slideLayout" Target="../slideLayouts/slideLayout142.xml"/><Relationship Id="rId35" Type="http://schemas.openxmlformats.org/officeDocument/2006/relationships/slideLayout" Target="../slideLayouts/slideLayout147.xml"/><Relationship Id="rId43" Type="http://schemas.openxmlformats.org/officeDocument/2006/relationships/slideLayout" Target="../slideLayouts/slideLayout155.xml"/><Relationship Id="rId48" Type="http://schemas.openxmlformats.org/officeDocument/2006/relationships/slideLayout" Target="../slideLayouts/slideLayout160.xml"/><Relationship Id="rId56" Type="http://schemas.openxmlformats.org/officeDocument/2006/relationships/slideLayout" Target="../slideLayouts/slideLayout168.xml"/><Relationship Id="rId64" Type="http://schemas.openxmlformats.org/officeDocument/2006/relationships/slideLayout" Target="../slideLayouts/slideLayout176.xml"/><Relationship Id="rId69" Type="http://schemas.openxmlformats.org/officeDocument/2006/relationships/slideLayout" Target="../slideLayouts/slideLayout181.xml"/><Relationship Id="rId77" Type="http://schemas.openxmlformats.org/officeDocument/2006/relationships/slideLayout" Target="../slideLayouts/slideLayout189.xml"/><Relationship Id="rId8" Type="http://schemas.openxmlformats.org/officeDocument/2006/relationships/slideLayout" Target="../slideLayouts/slideLayout120.xml"/><Relationship Id="rId51" Type="http://schemas.openxmlformats.org/officeDocument/2006/relationships/slideLayout" Target="../slideLayouts/slideLayout163.xml"/><Relationship Id="rId72" Type="http://schemas.openxmlformats.org/officeDocument/2006/relationships/slideLayout" Target="../slideLayouts/slideLayout184.xml"/><Relationship Id="rId80" Type="http://schemas.openxmlformats.org/officeDocument/2006/relationships/slideLayout" Target="../slideLayouts/slideLayout192.xml"/><Relationship Id="rId85" Type="http://schemas.openxmlformats.org/officeDocument/2006/relationships/slideLayout" Target="../slideLayouts/slideLayout197.xml"/><Relationship Id="rId3" Type="http://schemas.openxmlformats.org/officeDocument/2006/relationships/slideLayout" Target="../slideLayouts/slideLayout115.xml"/><Relationship Id="rId12" Type="http://schemas.openxmlformats.org/officeDocument/2006/relationships/slideLayout" Target="../slideLayouts/slideLayout124.xml"/><Relationship Id="rId17" Type="http://schemas.openxmlformats.org/officeDocument/2006/relationships/slideLayout" Target="../slideLayouts/slideLayout129.xml"/><Relationship Id="rId25" Type="http://schemas.openxmlformats.org/officeDocument/2006/relationships/slideLayout" Target="../slideLayouts/slideLayout137.xml"/><Relationship Id="rId33" Type="http://schemas.openxmlformats.org/officeDocument/2006/relationships/slideLayout" Target="../slideLayouts/slideLayout145.xml"/><Relationship Id="rId38" Type="http://schemas.openxmlformats.org/officeDocument/2006/relationships/slideLayout" Target="../slideLayouts/slideLayout150.xml"/><Relationship Id="rId46" Type="http://schemas.openxmlformats.org/officeDocument/2006/relationships/slideLayout" Target="../slideLayouts/slideLayout158.xml"/><Relationship Id="rId59" Type="http://schemas.openxmlformats.org/officeDocument/2006/relationships/slideLayout" Target="../slideLayouts/slideLayout171.xml"/><Relationship Id="rId67" Type="http://schemas.openxmlformats.org/officeDocument/2006/relationships/slideLayout" Target="../slideLayouts/slideLayout179.xml"/><Relationship Id="rId20" Type="http://schemas.openxmlformats.org/officeDocument/2006/relationships/slideLayout" Target="../slideLayouts/slideLayout132.xml"/><Relationship Id="rId41" Type="http://schemas.openxmlformats.org/officeDocument/2006/relationships/slideLayout" Target="../slideLayouts/slideLayout153.xml"/><Relationship Id="rId54" Type="http://schemas.openxmlformats.org/officeDocument/2006/relationships/slideLayout" Target="../slideLayouts/slideLayout166.xml"/><Relationship Id="rId62" Type="http://schemas.openxmlformats.org/officeDocument/2006/relationships/slideLayout" Target="../slideLayouts/slideLayout174.xml"/><Relationship Id="rId70" Type="http://schemas.openxmlformats.org/officeDocument/2006/relationships/slideLayout" Target="../slideLayouts/slideLayout182.xml"/><Relationship Id="rId75" Type="http://schemas.openxmlformats.org/officeDocument/2006/relationships/slideLayout" Target="../slideLayouts/slideLayout187.xml"/><Relationship Id="rId83" Type="http://schemas.openxmlformats.org/officeDocument/2006/relationships/slideLayout" Target="../slideLayouts/slideLayout195.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5" Type="http://schemas.openxmlformats.org/officeDocument/2006/relationships/slideLayout" Target="../slideLayouts/slideLayout127.xml"/><Relationship Id="rId23" Type="http://schemas.openxmlformats.org/officeDocument/2006/relationships/slideLayout" Target="../slideLayouts/slideLayout135.xml"/><Relationship Id="rId28" Type="http://schemas.openxmlformats.org/officeDocument/2006/relationships/slideLayout" Target="../slideLayouts/slideLayout140.xml"/><Relationship Id="rId36" Type="http://schemas.openxmlformats.org/officeDocument/2006/relationships/slideLayout" Target="../slideLayouts/slideLayout148.xml"/><Relationship Id="rId49" Type="http://schemas.openxmlformats.org/officeDocument/2006/relationships/slideLayout" Target="../slideLayouts/slideLayout161.xml"/><Relationship Id="rId57" Type="http://schemas.openxmlformats.org/officeDocument/2006/relationships/slideLayout" Target="../slideLayouts/slideLayout169.xml"/><Relationship Id="rId10" Type="http://schemas.openxmlformats.org/officeDocument/2006/relationships/slideLayout" Target="../slideLayouts/slideLayout122.xml"/><Relationship Id="rId31" Type="http://schemas.openxmlformats.org/officeDocument/2006/relationships/slideLayout" Target="../slideLayouts/slideLayout143.xml"/><Relationship Id="rId44" Type="http://schemas.openxmlformats.org/officeDocument/2006/relationships/slideLayout" Target="../slideLayouts/slideLayout156.xml"/><Relationship Id="rId52" Type="http://schemas.openxmlformats.org/officeDocument/2006/relationships/slideLayout" Target="../slideLayouts/slideLayout164.xml"/><Relationship Id="rId60" Type="http://schemas.openxmlformats.org/officeDocument/2006/relationships/slideLayout" Target="../slideLayouts/slideLayout172.xml"/><Relationship Id="rId65" Type="http://schemas.openxmlformats.org/officeDocument/2006/relationships/slideLayout" Target="../slideLayouts/slideLayout177.xml"/><Relationship Id="rId73" Type="http://schemas.openxmlformats.org/officeDocument/2006/relationships/slideLayout" Target="../slideLayouts/slideLayout185.xml"/><Relationship Id="rId78" Type="http://schemas.openxmlformats.org/officeDocument/2006/relationships/slideLayout" Target="../slideLayouts/slideLayout190.xml"/><Relationship Id="rId81" Type="http://schemas.openxmlformats.org/officeDocument/2006/relationships/slideLayout" Target="../slideLayouts/slideLayout193.xml"/><Relationship Id="rId86" Type="http://schemas.openxmlformats.org/officeDocument/2006/relationships/slideLayout" Target="../slideLayouts/slideLayout19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6.xml"/><Relationship Id="rId13" Type="http://schemas.openxmlformats.org/officeDocument/2006/relationships/slideLayout" Target="../slideLayouts/slideLayout211.xml"/><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slideLayout" Target="../slideLayouts/slideLayout210.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5" Type="http://schemas.openxmlformats.org/officeDocument/2006/relationships/theme" Target="../theme/theme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 Id="rId14" Type="http://schemas.openxmlformats.org/officeDocument/2006/relationships/slideLayout" Target="../slideLayouts/slideLayout2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0" y="0"/>
            <a:ext cx="5087888" cy="6858000"/>
          </a:xfrm>
          <a:prstGeom prst="rect">
            <a:avLst/>
          </a:prstGeom>
          <a:solidFill>
            <a:srgbClr val="1E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en-US" sz="1351">
              <a:solidFill>
                <a:prstClr val="white"/>
              </a:solidFill>
            </a:endParaRPr>
          </a:p>
        </p:txBody>
      </p:sp>
      <p:sp>
        <p:nvSpPr>
          <p:cNvPr id="5" name="Rectangle 4"/>
          <p:cNvSpPr/>
          <p:nvPr userDrawn="1"/>
        </p:nvSpPr>
        <p:spPr>
          <a:xfrm>
            <a:off x="5868144" y="821050"/>
            <a:ext cx="5772472" cy="2554545"/>
          </a:xfrm>
          <a:prstGeom prst="rect">
            <a:avLst/>
          </a:prstGeom>
        </p:spPr>
        <p:txBody>
          <a:bodyPr wrap="square">
            <a:spAutoFit/>
          </a:bodyPr>
          <a:lstStyle/>
          <a:p>
            <a:pPr defTabSz="914354"/>
            <a:r>
              <a:rPr lang="en-US" sz="4000">
                <a:solidFill>
                  <a:srgbClr val="909DB3"/>
                </a:solidFill>
                <a:latin typeface="Calibri Light" panose="020F0302020204030204" pitchFamily="34" charset="0"/>
              </a:rPr>
              <a:t>Free creative templates, charts, diagrams and maps for your outstanding presentations</a:t>
            </a:r>
          </a:p>
        </p:txBody>
      </p:sp>
      <p:grpSp>
        <p:nvGrpSpPr>
          <p:cNvPr id="6" name="Group 5"/>
          <p:cNvGrpSpPr/>
          <p:nvPr userDrawn="1"/>
        </p:nvGrpSpPr>
        <p:grpSpPr>
          <a:xfrm>
            <a:off x="326747" y="2952729"/>
            <a:ext cx="475488" cy="3067687"/>
            <a:chOff x="4820005" y="2954735"/>
            <a:chExt cx="475488" cy="3067687"/>
          </a:xfrm>
        </p:grpSpPr>
        <p:pic>
          <p:nvPicPr>
            <p:cNvPr id="7" name="Picture 6">
              <a:hlinkClick r:id="rId114"/>
            </p:cNvPr>
            <p:cNvPicPr>
              <a:picLocks noChangeAspect="1"/>
            </p:cNvPicPr>
            <p:nvPr/>
          </p:nvPicPr>
          <p:blipFill>
            <a:blip r:embed="rId115" cstate="print">
              <a:extLst>
                <a:ext uri="{28A0092B-C50C-407E-A947-70E740481C1C}">
                  <a14:useLocalDpi xmlns:a14="http://schemas.microsoft.com/office/drawing/2010/main" val="0"/>
                </a:ext>
              </a:extLst>
            </a:blip>
            <a:stretch>
              <a:fillRect/>
            </a:stretch>
          </p:blipFill>
          <p:spPr>
            <a:xfrm>
              <a:off x="4820005" y="3602785"/>
              <a:ext cx="470610" cy="470610"/>
            </a:xfrm>
            <a:prstGeom prst="rect">
              <a:avLst/>
            </a:prstGeom>
          </p:spPr>
        </p:pic>
        <p:pic>
          <p:nvPicPr>
            <p:cNvPr id="8" name="Picture 7"/>
            <p:cNvPicPr>
              <a:picLocks noChangeAspect="1"/>
            </p:cNvPicPr>
            <p:nvPr/>
          </p:nvPicPr>
          <p:blipFill>
            <a:blip r:embed="rId116" cstate="print">
              <a:extLst>
                <a:ext uri="{28A0092B-C50C-407E-A947-70E740481C1C}">
                  <a14:useLocalDpi xmlns:a14="http://schemas.microsoft.com/office/drawing/2010/main" val="0"/>
                </a:ext>
              </a:extLst>
            </a:blip>
            <a:stretch>
              <a:fillRect/>
            </a:stretch>
          </p:blipFill>
          <p:spPr>
            <a:xfrm>
              <a:off x="4820005" y="2954735"/>
              <a:ext cx="470610" cy="470610"/>
            </a:xfrm>
            <a:prstGeom prst="rect">
              <a:avLst/>
            </a:prstGeom>
          </p:spPr>
        </p:pic>
        <p:pic>
          <p:nvPicPr>
            <p:cNvPr id="9" name="Picture 8">
              <a:hlinkClick r:id="rId117"/>
            </p:cNvPr>
            <p:cNvPicPr>
              <a:picLocks noChangeAspect="1"/>
            </p:cNvPicPr>
            <p:nvPr/>
          </p:nvPicPr>
          <p:blipFill>
            <a:blip r:embed="rId118" cstate="print">
              <a:extLst>
                <a:ext uri="{28A0092B-C50C-407E-A947-70E740481C1C}">
                  <a14:useLocalDpi xmlns:a14="http://schemas.microsoft.com/office/drawing/2010/main" val="0"/>
                </a:ext>
              </a:extLst>
            </a:blip>
            <a:stretch>
              <a:fillRect/>
            </a:stretch>
          </p:blipFill>
          <p:spPr>
            <a:xfrm>
              <a:off x="4820005" y="5551812"/>
              <a:ext cx="470610" cy="470610"/>
            </a:xfrm>
            <a:prstGeom prst="rect">
              <a:avLst/>
            </a:prstGeom>
          </p:spPr>
        </p:pic>
        <p:pic>
          <p:nvPicPr>
            <p:cNvPr id="10" name="Picture 9">
              <a:hlinkClick r:id="rId119"/>
            </p:cNvPr>
            <p:cNvPicPr>
              <a:picLocks noChangeAspect="1"/>
            </p:cNvPicPr>
            <p:nvPr/>
          </p:nvPicPr>
          <p:blipFill>
            <a:blip r:embed="rId120" cstate="print">
              <a:extLst>
                <a:ext uri="{28A0092B-C50C-407E-A947-70E740481C1C}">
                  <a14:useLocalDpi xmlns:a14="http://schemas.microsoft.com/office/drawing/2010/main" val="0"/>
                </a:ext>
              </a:extLst>
            </a:blip>
            <a:stretch>
              <a:fillRect/>
            </a:stretch>
          </p:blipFill>
          <p:spPr>
            <a:xfrm>
              <a:off x="4820005" y="4903763"/>
              <a:ext cx="470610" cy="470610"/>
            </a:xfrm>
            <a:prstGeom prst="rect">
              <a:avLst/>
            </a:prstGeom>
          </p:spPr>
        </p:pic>
        <p:pic>
          <p:nvPicPr>
            <p:cNvPr id="11" name="Picture 10">
              <a:hlinkClick r:id="rId121"/>
            </p:cNvPr>
            <p:cNvPicPr>
              <a:picLocks noChangeAspect="1"/>
            </p:cNvPicPr>
            <p:nvPr/>
          </p:nvPicPr>
          <p:blipFill>
            <a:blip r:embed="rId122" cstate="print">
              <a:extLst>
                <a:ext uri="{28A0092B-C50C-407E-A947-70E740481C1C}">
                  <a14:useLocalDpi xmlns:a14="http://schemas.microsoft.com/office/drawing/2010/main" val="0"/>
                </a:ext>
              </a:extLst>
            </a:blip>
            <a:stretch>
              <a:fillRect/>
            </a:stretch>
          </p:blipFill>
          <p:spPr>
            <a:xfrm>
              <a:off x="4820005" y="4250835"/>
              <a:ext cx="475488" cy="475488"/>
            </a:xfrm>
            <a:prstGeom prst="rect">
              <a:avLst/>
            </a:prstGeom>
          </p:spPr>
        </p:pic>
      </p:grpSp>
      <p:pic>
        <p:nvPicPr>
          <p:cNvPr id="12" name="Picture 11">
            <a:hlinkClick r:id="rId123"/>
          </p:cNvPr>
          <p:cNvPicPr>
            <a:picLocks noChangeAspect="1"/>
          </p:cNvPicPr>
          <p:nvPr userDrawn="1"/>
        </p:nvPicPr>
        <p:blipFill>
          <a:blip r:embed="rId124"/>
          <a:stretch>
            <a:fillRect/>
          </a:stretch>
        </p:blipFill>
        <p:spPr>
          <a:xfrm>
            <a:off x="0" y="6898040"/>
            <a:ext cx="2493480" cy="262151"/>
          </a:xfrm>
          <a:prstGeom prst="rect">
            <a:avLst/>
          </a:prstGeom>
        </p:spPr>
      </p:pic>
      <p:sp>
        <p:nvSpPr>
          <p:cNvPr id="13" name="TextBox 12"/>
          <p:cNvSpPr txBox="1"/>
          <p:nvPr userDrawn="1"/>
        </p:nvSpPr>
        <p:spPr>
          <a:xfrm>
            <a:off x="907582" y="3034146"/>
            <a:ext cx="1720407" cy="307777"/>
          </a:xfrm>
          <a:prstGeom prst="rect">
            <a:avLst/>
          </a:prstGeom>
          <a:noFill/>
        </p:spPr>
        <p:txBody>
          <a:bodyPr wrap="none" rtlCol="0" anchor="ctr">
            <a:spAutoFit/>
          </a:bodyPr>
          <a:lstStyle/>
          <a:p>
            <a:pPr defTabSz="914354"/>
            <a:r>
              <a:rPr lang="en-US" sz="1400">
                <a:solidFill>
                  <a:prstClr val="white">
                    <a:lumMod val="85000"/>
                  </a:prstClr>
                </a:solidFill>
              </a:rPr>
              <a:t>showeet@ymail.com</a:t>
            </a:r>
          </a:p>
        </p:txBody>
      </p:sp>
      <p:pic>
        <p:nvPicPr>
          <p:cNvPr id="16" name="Picture 15"/>
          <p:cNvPicPr>
            <a:picLocks noChangeAspect="1"/>
          </p:cNvPicPr>
          <p:nvPr userDrawn="1"/>
        </p:nvPicPr>
        <p:blipFill>
          <a:blip r:embed="rId125"/>
          <a:stretch>
            <a:fillRect/>
          </a:stretch>
        </p:blipFill>
        <p:spPr>
          <a:xfrm>
            <a:off x="118884" y="102906"/>
            <a:ext cx="2914141" cy="804743"/>
          </a:xfrm>
          <a:prstGeom prst="rect">
            <a:avLst/>
          </a:prstGeom>
        </p:spPr>
      </p:pic>
    </p:spTree>
    <p:extLst>
      <p:ext uri="{BB962C8B-B14F-4D97-AF65-F5344CB8AC3E}">
        <p14:creationId xmlns:p14="http://schemas.microsoft.com/office/powerpoint/2010/main" val="3091616675"/>
      </p:ext>
    </p:extLst>
  </p:cSld>
  <p:clrMap bg1="lt1" tx1="dk1" bg2="lt2" tx2="dk2" accent1="accent1" accent2="accent2" accent3="accent3" accent4="accent4" accent5="accent5" accent6="accent6" hlink="hlink" folHlink="folHlink"/>
  <p:sldLayoutIdLst>
    <p:sldLayoutId id="2147483762" r:id="rId1"/>
    <p:sldLayoutId id="2147484170" r:id="rId2"/>
    <p:sldLayoutId id="2147484171" r:id="rId3"/>
    <p:sldLayoutId id="2147484172" r:id="rId4"/>
    <p:sldLayoutId id="2147484173" r:id="rId5"/>
    <p:sldLayoutId id="2147484174" r:id="rId6"/>
    <p:sldLayoutId id="2147484175" r:id="rId7"/>
    <p:sldLayoutId id="2147484176" r:id="rId8"/>
    <p:sldLayoutId id="2147484177" r:id="rId9"/>
    <p:sldLayoutId id="2147484178" r:id="rId10"/>
    <p:sldLayoutId id="2147484179" r:id="rId11"/>
    <p:sldLayoutId id="2147484180" r:id="rId12"/>
    <p:sldLayoutId id="2147484181" r:id="rId13"/>
    <p:sldLayoutId id="2147484182" r:id="rId14"/>
    <p:sldLayoutId id="2147484183" r:id="rId15"/>
    <p:sldLayoutId id="2147484184" r:id="rId16"/>
    <p:sldLayoutId id="2147484185" r:id="rId17"/>
    <p:sldLayoutId id="2147484186" r:id="rId18"/>
    <p:sldLayoutId id="2147484187" r:id="rId19"/>
    <p:sldLayoutId id="2147484188" r:id="rId20"/>
    <p:sldLayoutId id="2147484189" r:id="rId21"/>
    <p:sldLayoutId id="2147484190" r:id="rId22"/>
    <p:sldLayoutId id="2147484191" r:id="rId23"/>
    <p:sldLayoutId id="2147484192" r:id="rId24"/>
    <p:sldLayoutId id="2147484193" r:id="rId25"/>
    <p:sldLayoutId id="2147484194" r:id="rId26"/>
    <p:sldLayoutId id="2147484195" r:id="rId27"/>
    <p:sldLayoutId id="2147484196" r:id="rId28"/>
    <p:sldLayoutId id="2147484197" r:id="rId29"/>
    <p:sldLayoutId id="2147484198" r:id="rId30"/>
    <p:sldLayoutId id="2147484199" r:id="rId31"/>
    <p:sldLayoutId id="2147484200" r:id="rId32"/>
    <p:sldLayoutId id="2147484201" r:id="rId33"/>
    <p:sldLayoutId id="2147484202" r:id="rId34"/>
    <p:sldLayoutId id="2147484203" r:id="rId35"/>
    <p:sldLayoutId id="2147484204" r:id="rId36"/>
    <p:sldLayoutId id="2147484205" r:id="rId37"/>
    <p:sldLayoutId id="2147484206" r:id="rId38"/>
    <p:sldLayoutId id="2147484207" r:id="rId39"/>
    <p:sldLayoutId id="2147484208" r:id="rId40"/>
    <p:sldLayoutId id="2147484209" r:id="rId41"/>
    <p:sldLayoutId id="2147484210" r:id="rId42"/>
    <p:sldLayoutId id="2147484211" r:id="rId43"/>
    <p:sldLayoutId id="2147484212" r:id="rId44"/>
    <p:sldLayoutId id="2147484213" r:id="rId45"/>
    <p:sldLayoutId id="2147484214" r:id="rId46"/>
    <p:sldLayoutId id="2147484215" r:id="rId47"/>
    <p:sldLayoutId id="2147484216" r:id="rId48"/>
    <p:sldLayoutId id="2147484217" r:id="rId49"/>
    <p:sldLayoutId id="2147484218" r:id="rId50"/>
    <p:sldLayoutId id="2147484219" r:id="rId51"/>
    <p:sldLayoutId id="2147484220" r:id="rId52"/>
    <p:sldLayoutId id="2147484221" r:id="rId53"/>
    <p:sldLayoutId id="2147484222" r:id="rId54"/>
    <p:sldLayoutId id="2147484223" r:id="rId55"/>
    <p:sldLayoutId id="2147484224" r:id="rId56"/>
    <p:sldLayoutId id="2147484225" r:id="rId57"/>
    <p:sldLayoutId id="2147484226" r:id="rId58"/>
    <p:sldLayoutId id="2147484227" r:id="rId59"/>
    <p:sldLayoutId id="2147484228" r:id="rId60"/>
    <p:sldLayoutId id="2147484229" r:id="rId61"/>
    <p:sldLayoutId id="2147484230" r:id="rId62"/>
    <p:sldLayoutId id="2147484231" r:id="rId63"/>
    <p:sldLayoutId id="2147484232" r:id="rId64"/>
    <p:sldLayoutId id="2147484233" r:id="rId65"/>
    <p:sldLayoutId id="2147484234" r:id="rId66"/>
    <p:sldLayoutId id="2147484235" r:id="rId67"/>
    <p:sldLayoutId id="2147484236" r:id="rId68"/>
    <p:sldLayoutId id="2147484237" r:id="rId69"/>
    <p:sldLayoutId id="2147484238" r:id="rId70"/>
    <p:sldLayoutId id="2147484239" r:id="rId71"/>
    <p:sldLayoutId id="2147484240" r:id="rId72"/>
    <p:sldLayoutId id="2147484241" r:id="rId73"/>
    <p:sldLayoutId id="2147484242" r:id="rId74"/>
    <p:sldLayoutId id="2147484243" r:id="rId75"/>
    <p:sldLayoutId id="2147484244" r:id="rId76"/>
    <p:sldLayoutId id="2147484245" r:id="rId77"/>
    <p:sldLayoutId id="2147484246" r:id="rId78"/>
    <p:sldLayoutId id="2147484247" r:id="rId79"/>
    <p:sldLayoutId id="2147484248" r:id="rId80"/>
    <p:sldLayoutId id="2147484249" r:id="rId81"/>
    <p:sldLayoutId id="2147484250" r:id="rId82"/>
    <p:sldLayoutId id="2147484251" r:id="rId83"/>
    <p:sldLayoutId id="2147484252" r:id="rId84"/>
    <p:sldLayoutId id="2147484253" r:id="rId85"/>
    <p:sldLayoutId id="2147484254" r:id="rId86"/>
    <p:sldLayoutId id="2147483770" r:id="rId87"/>
    <p:sldLayoutId id="2147483760" r:id="rId88"/>
    <p:sldLayoutId id="2147483771" r:id="rId89"/>
    <p:sldLayoutId id="2147483757" r:id="rId90"/>
    <p:sldLayoutId id="2147483758" r:id="rId91"/>
    <p:sldLayoutId id="2147483678" r:id="rId92"/>
    <p:sldLayoutId id="2147483690" r:id="rId93"/>
    <p:sldLayoutId id="2147483672" r:id="rId94"/>
    <p:sldLayoutId id="2147483721" r:id="rId95"/>
    <p:sldLayoutId id="2147483677" r:id="rId96"/>
    <p:sldLayoutId id="2147483674" r:id="rId97"/>
    <p:sldLayoutId id="2147483673" r:id="rId98"/>
    <p:sldLayoutId id="2147483676" r:id="rId99"/>
    <p:sldLayoutId id="2147483679" r:id="rId100"/>
    <p:sldLayoutId id="2147483669" r:id="rId101"/>
    <p:sldLayoutId id="2147483668" r:id="rId102"/>
    <p:sldLayoutId id="2147483688" r:id="rId103"/>
    <p:sldLayoutId id="2147483697" r:id="rId104"/>
    <p:sldLayoutId id="2147483701" r:id="rId105"/>
    <p:sldLayoutId id="2147483699" r:id="rId106"/>
    <p:sldLayoutId id="2147483700" r:id="rId107"/>
    <p:sldLayoutId id="2147483704" r:id="rId108"/>
    <p:sldLayoutId id="2147483705" r:id="rId109"/>
    <p:sldLayoutId id="2147483727" r:id="rId110"/>
    <p:sldLayoutId id="2147483732" r:id="rId111"/>
    <p:sldLayoutId id="2147483731" r:id="rId112"/>
  </p:sldLayoutIdLst>
  <p:hf hdr="0" ftr="0" dt="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354"/>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354"/>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354"/>
            <a:fld id="{F68327C5-B821-4FE9-A59A-A60D9EB59A9A}" type="slidenum">
              <a:rPr lang="en-US" smtClean="0">
                <a:solidFill>
                  <a:prstClr val="black">
                    <a:tint val="75000"/>
                  </a:prstClr>
                </a:solidFill>
              </a:rPr>
              <a:pPr defTabSz="914354"/>
              <a:t>‹#›</a:t>
            </a:fld>
            <a:endParaRPr lang="en-US">
              <a:solidFill>
                <a:prstClr val="black">
                  <a:tint val="75000"/>
                </a:prstClr>
              </a:solidFill>
            </a:endParaRPr>
          </a:p>
        </p:txBody>
      </p:sp>
      <p:sp>
        <p:nvSpPr>
          <p:cNvPr id="7" name="Rectangle 6"/>
          <p:cNvSpPr/>
          <p:nvPr userDrawn="1"/>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solidFill>
                  <a:prstClr val="black"/>
                </a:solidFill>
              </a:rPr>
              <a:t>© Copyright Showeet.com</a:t>
            </a:r>
          </a:p>
        </p:txBody>
      </p:sp>
    </p:spTree>
    <p:extLst>
      <p:ext uri="{BB962C8B-B14F-4D97-AF65-F5344CB8AC3E}">
        <p14:creationId xmlns:p14="http://schemas.microsoft.com/office/powerpoint/2010/main" val="2444329656"/>
      </p:ext>
    </p:extLst>
  </p:cSld>
  <p:clrMap bg1="lt1" tx1="dk1" bg2="lt2" tx2="dk2" accent1="accent1" accent2="accent2" accent3="accent3" accent4="accent4" accent5="accent5" accent6="accent6" hlink="hlink" folHlink="folHlink"/>
  <p:sldLayoutIdLst>
    <p:sldLayoutId id="2147483764" r:id="rId1"/>
    <p:sldLayoutId id="2147484255" r:id="rId2"/>
    <p:sldLayoutId id="2147484256" r:id="rId3"/>
    <p:sldLayoutId id="2147484257" r:id="rId4"/>
    <p:sldLayoutId id="2147484258" r:id="rId5"/>
    <p:sldLayoutId id="2147484259" r:id="rId6"/>
    <p:sldLayoutId id="2147484260" r:id="rId7"/>
    <p:sldLayoutId id="2147484261" r:id="rId8"/>
    <p:sldLayoutId id="2147484262" r:id="rId9"/>
    <p:sldLayoutId id="2147484263" r:id="rId10"/>
    <p:sldLayoutId id="2147484264" r:id="rId11"/>
    <p:sldLayoutId id="2147484265" r:id="rId12"/>
    <p:sldLayoutId id="2147484266" r:id="rId13"/>
    <p:sldLayoutId id="2147484267" r:id="rId14"/>
    <p:sldLayoutId id="2147484268" r:id="rId15"/>
    <p:sldLayoutId id="2147484269" r:id="rId16"/>
    <p:sldLayoutId id="2147484270" r:id="rId17"/>
    <p:sldLayoutId id="2147484271" r:id="rId18"/>
    <p:sldLayoutId id="2147484272" r:id="rId19"/>
    <p:sldLayoutId id="2147484273" r:id="rId20"/>
    <p:sldLayoutId id="2147484274" r:id="rId21"/>
    <p:sldLayoutId id="2147484275" r:id="rId22"/>
    <p:sldLayoutId id="2147484276" r:id="rId23"/>
    <p:sldLayoutId id="2147484277" r:id="rId24"/>
    <p:sldLayoutId id="2147484278" r:id="rId25"/>
    <p:sldLayoutId id="2147484279" r:id="rId26"/>
    <p:sldLayoutId id="2147484280" r:id="rId27"/>
    <p:sldLayoutId id="2147484281" r:id="rId28"/>
    <p:sldLayoutId id="2147484282" r:id="rId29"/>
    <p:sldLayoutId id="2147484283" r:id="rId30"/>
    <p:sldLayoutId id="2147484284" r:id="rId31"/>
    <p:sldLayoutId id="2147484285" r:id="rId32"/>
    <p:sldLayoutId id="2147484286" r:id="rId33"/>
    <p:sldLayoutId id="2147484287" r:id="rId34"/>
    <p:sldLayoutId id="2147484288" r:id="rId35"/>
    <p:sldLayoutId id="2147484289" r:id="rId36"/>
    <p:sldLayoutId id="2147484290" r:id="rId37"/>
    <p:sldLayoutId id="2147484291" r:id="rId38"/>
    <p:sldLayoutId id="2147484292" r:id="rId39"/>
    <p:sldLayoutId id="2147484293" r:id="rId40"/>
    <p:sldLayoutId id="2147484294" r:id="rId41"/>
    <p:sldLayoutId id="2147484295" r:id="rId42"/>
    <p:sldLayoutId id="2147484296" r:id="rId43"/>
    <p:sldLayoutId id="2147484297" r:id="rId44"/>
    <p:sldLayoutId id="2147484298" r:id="rId45"/>
    <p:sldLayoutId id="2147484299" r:id="rId46"/>
    <p:sldLayoutId id="2147484300" r:id="rId47"/>
    <p:sldLayoutId id="2147484301" r:id="rId48"/>
    <p:sldLayoutId id="2147484302" r:id="rId49"/>
    <p:sldLayoutId id="2147484303" r:id="rId50"/>
    <p:sldLayoutId id="2147484304" r:id="rId51"/>
    <p:sldLayoutId id="2147484305" r:id="rId52"/>
    <p:sldLayoutId id="2147484306" r:id="rId53"/>
    <p:sldLayoutId id="2147484307" r:id="rId54"/>
    <p:sldLayoutId id="2147484308" r:id="rId55"/>
    <p:sldLayoutId id="2147484309" r:id="rId56"/>
    <p:sldLayoutId id="2147484310" r:id="rId57"/>
    <p:sldLayoutId id="2147484311" r:id="rId58"/>
    <p:sldLayoutId id="2147484312" r:id="rId59"/>
    <p:sldLayoutId id="2147484313" r:id="rId60"/>
    <p:sldLayoutId id="2147484314" r:id="rId61"/>
    <p:sldLayoutId id="2147484315" r:id="rId62"/>
    <p:sldLayoutId id="2147484316" r:id="rId63"/>
    <p:sldLayoutId id="2147484317" r:id="rId64"/>
    <p:sldLayoutId id="2147484318" r:id="rId65"/>
    <p:sldLayoutId id="2147484319" r:id="rId66"/>
    <p:sldLayoutId id="2147484320" r:id="rId67"/>
    <p:sldLayoutId id="2147484321" r:id="rId68"/>
    <p:sldLayoutId id="2147484322" r:id="rId69"/>
    <p:sldLayoutId id="2147484323" r:id="rId70"/>
    <p:sldLayoutId id="2147484324" r:id="rId71"/>
    <p:sldLayoutId id="2147484325" r:id="rId72"/>
    <p:sldLayoutId id="2147484326" r:id="rId73"/>
    <p:sldLayoutId id="2147484327" r:id="rId74"/>
    <p:sldLayoutId id="2147484328" r:id="rId75"/>
    <p:sldLayoutId id="2147484329" r:id="rId76"/>
    <p:sldLayoutId id="2147484330" r:id="rId77"/>
    <p:sldLayoutId id="2147484331" r:id="rId78"/>
    <p:sldLayoutId id="2147484332" r:id="rId79"/>
    <p:sldLayoutId id="2147484333" r:id="rId80"/>
    <p:sldLayoutId id="2147484334" r:id="rId81"/>
    <p:sldLayoutId id="2147484335" r:id="rId82"/>
    <p:sldLayoutId id="2147484336" r:id="rId83"/>
    <p:sldLayoutId id="2147484337" r:id="rId84"/>
    <p:sldLayoutId id="2147484338" r:id="rId85"/>
    <p:sldLayoutId id="2147484339" r:id="rId86"/>
  </p:sldLayoutIdLst>
  <p:hf hdr="0" ftr="0" dt="0"/>
  <p:txStyles>
    <p:titleStyle>
      <a:lvl1pPr algn="l" defTabSz="914354" rtl="0" eaLnBrk="1" latinLnBrk="0" hangingPunct="1">
        <a:lnSpc>
          <a:spcPct val="90000"/>
        </a:lnSpc>
        <a:spcBef>
          <a:spcPct val="0"/>
        </a:spcBef>
        <a:buNone/>
        <a:defRPr sz="4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D8BA65-5E35-40F6-A2FE-5EB4E9CA7E04}"/>
              </a:ext>
            </a:extLst>
          </p:cNvPr>
          <p:cNvSpPr>
            <a:spLocks noGrp="1"/>
          </p:cNvSpPr>
          <p:nvPr>
            <p:ph type="title"/>
          </p:nvPr>
        </p:nvSpPr>
        <p:spPr>
          <a:xfrm>
            <a:off x="838200" y="623746"/>
            <a:ext cx="10515600" cy="443198"/>
          </a:xfrm>
          <a:prstGeom prst="rect">
            <a:avLst/>
          </a:prstGeom>
        </p:spPr>
        <p:txBody>
          <a:bodyPr vert="horz" lIns="0" tIns="0" rIns="0" bIns="0" rtlCol="0" anchor="ctr">
            <a:sp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82366AB-7BF8-4DDC-B912-541C7B25DFD5}"/>
              </a:ext>
            </a:extLst>
          </p:cNvPr>
          <p:cNvSpPr>
            <a:spLocks noGrp="1"/>
          </p:cNvSpPr>
          <p:nvPr>
            <p:ph type="body" idx="1"/>
          </p:nvPr>
        </p:nvSpPr>
        <p:spPr>
          <a:xfrm>
            <a:off x="838200" y="1495425"/>
            <a:ext cx="10515600" cy="46815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1211FF0-4A64-4BA7-87FF-2098369FA4A6}"/>
              </a:ext>
            </a:extLst>
          </p:cNvPr>
          <p:cNvSpPr>
            <a:spLocks noGrp="1"/>
          </p:cNvSpPr>
          <p:nvPr>
            <p:ph type="dt" sz="half" idx="2"/>
          </p:nvPr>
        </p:nvSpPr>
        <p:spPr>
          <a:xfrm>
            <a:off x="838200" y="6356350"/>
            <a:ext cx="2743200" cy="365125"/>
          </a:xfrm>
          <a:prstGeom prst="rect">
            <a:avLst/>
          </a:prstGeom>
        </p:spPr>
        <p:txBody>
          <a:bodyPr vert="horz" lIns="0" tIns="0" rIns="0" bIns="0" rtlCol="0" anchor="ctr"/>
          <a:lstStyle>
            <a:lvl1pPr algn="l">
              <a:defRPr sz="1200">
                <a:solidFill>
                  <a:schemeClr val="tx1">
                    <a:tint val="75000"/>
                  </a:schemeClr>
                </a:solidFill>
              </a:defRPr>
            </a:lvl1pPr>
          </a:lstStyle>
          <a:p>
            <a:fld id="{09D76C58-00CA-4D2B-AAAB-9FFB11CBFC3B}" type="datetime1">
              <a:rPr lang="en-ID" smtClean="0"/>
              <a:t>12/12/2019</a:t>
            </a:fld>
            <a:endParaRPr lang="en-ID"/>
          </a:p>
        </p:txBody>
      </p:sp>
      <p:sp>
        <p:nvSpPr>
          <p:cNvPr id="5" name="Footer Placeholder 4">
            <a:extLst>
              <a:ext uri="{FF2B5EF4-FFF2-40B4-BE49-F238E27FC236}">
                <a16:creationId xmlns:a16="http://schemas.microsoft.com/office/drawing/2014/main" id="{DFB8FC32-FF98-4DD0-A153-091408F6BC18}"/>
              </a:ext>
            </a:extLst>
          </p:cNvPr>
          <p:cNvSpPr>
            <a:spLocks noGrp="1"/>
          </p:cNvSpPr>
          <p:nvPr>
            <p:ph type="ftr" sz="quarter" idx="3"/>
          </p:nvPr>
        </p:nvSpPr>
        <p:spPr>
          <a:xfrm>
            <a:off x="4038600" y="6356350"/>
            <a:ext cx="4114800" cy="365125"/>
          </a:xfrm>
          <a:prstGeom prst="rect">
            <a:avLst/>
          </a:prstGeom>
        </p:spPr>
        <p:txBody>
          <a:bodyPr vert="horz" lIns="0" tIns="0" rIns="0" bIns="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2F4162E4-ED27-48FD-AC2A-9A9642AB722F}"/>
              </a:ext>
            </a:extLst>
          </p:cNvPr>
          <p:cNvSpPr>
            <a:spLocks noGrp="1"/>
          </p:cNvSpPr>
          <p:nvPr>
            <p:ph type="sldNum" sz="quarter" idx="4"/>
          </p:nvPr>
        </p:nvSpPr>
        <p:spPr>
          <a:xfrm>
            <a:off x="8610600" y="6356350"/>
            <a:ext cx="2743200" cy="365125"/>
          </a:xfrm>
          <a:prstGeom prst="rect">
            <a:avLst/>
          </a:prstGeom>
        </p:spPr>
        <p:txBody>
          <a:bodyPr vert="horz" lIns="0" tIns="0" rIns="0" bIns="0" rtlCol="0" anchor="ctr"/>
          <a:lstStyle>
            <a:lvl1pPr algn="r">
              <a:defRPr sz="1200">
                <a:solidFill>
                  <a:schemeClr val="tx1">
                    <a:tint val="75000"/>
                  </a:schemeClr>
                </a:solidFill>
              </a:defRPr>
            </a:lvl1pPr>
          </a:lstStyle>
          <a:p>
            <a:fld id="{FFA84B14-57FB-4834-9351-A79C9F9528A4}" type="slidenum">
              <a:rPr lang="en-ID" smtClean="0"/>
              <a:t>‹#›</a:t>
            </a:fld>
            <a:endParaRPr lang="en-ID"/>
          </a:p>
        </p:txBody>
      </p:sp>
    </p:spTree>
    <p:extLst>
      <p:ext uri="{BB962C8B-B14F-4D97-AF65-F5344CB8AC3E}">
        <p14:creationId xmlns:p14="http://schemas.microsoft.com/office/powerpoint/2010/main" val="589259914"/>
      </p:ext>
    </p:extLst>
  </p:cSld>
  <p:clrMap bg1="lt1" tx1="dk1" bg2="lt2" tx2="dk2" accent1="accent1" accent2="accent2" accent3="accent3" accent4="accent4" accent5="accent5" accent6="accent6" hlink="hlink" folHlink="folHlink"/>
  <p:sldLayoutIdLst>
    <p:sldLayoutId id="2147483797" r:id="rId1"/>
    <p:sldLayoutId id="2147483798" r:id="rId2"/>
    <p:sldLayoutId id="2147484349"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4340" r:id="rId13"/>
    <p:sldLayoutId id="2147484341" r:id="rId14"/>
  </p:sldLayoutIdLst>
  <p:hf hdr="0" ft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99.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9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svg"/></Relationships>
</file>

<file path=ppt/slides/_rels/slide3.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notesSlide" Target="../notesSlides/notesSlide3.xml"/><Relationship Id="rId1" Type="http://schemas.openxmlformats.org/officeDocument/2006/relationships/slideLayout" Target="../slideLayouts/slideLayout211.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2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2.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12.xml"/><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2.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Rectangle 198">
            <a:extLst>
              <a:ext uri="{FF2B5EF4-FFF2-40B4-BE49-F238E27FC236}">
                <a16:creationId xmlns:a16="http://schemas.microsoft.com/office/drawing/2014/main" id="{7DD3F227-0B82-4DA2-96AB-406CC7D1F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1">
              <a:lumMod val="65000"/>
              <a:lumOff val="35000"/>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Calibri" panose="020F0502020204030204"/>
              <a:ea typeface="+mn-ea"/>
              <a:cs typeface="+mn-cs"/>
            </a:endParaRPr>
          </a:p>
        </p:txBody>
      </p:sp>
      <p:sp>
        <p:nvSpPr>
          <p:cNvPr id="201" name="Rectangle 200">
            <a:extLst>
              <a:ext uri="{FF2B5EF4-FFF2-40B4-BE49-F238E27FC236}">
                <a16:creationId xmlns:a16="http://schemas.microsoft.com/office/drawing/2014/main" id="{E80A7608-824D-4328-8DB4-885C429AF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Related image">
            <a:extLst>
              <a:ext uri="{FF2B5EF4-FFF2-40B4-BE49-F238E27FC236}">
                <a16:creationId xmlns:a16="http://schemas.microsoft.com/office/drawing/2014/main" id="{0E4E65D2-4B7C-418C-8307-E314D6481CD9}"/>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t="1172" b="1229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176" name="Title 175">
            <a:extLst>
              <a:ext uri="{FF2B5EF4-FFF2-40B4-BE49-F238E27FC236}">
                <a16:creationId xmlns:a16="http://schemas.microsoft.com/office/drawing/2014/main" id="{13FED0E2-396C-4DC6-864D-B4EE12CA021A}"/>
              </a:ext>
            </a:extLst>
          </p:cNvPr>
          <p:cNvSpPr>
            <a:spLocks noGrp="1"/>
          </p:cNvSpPr>
          <p:nvPr>
            <p:ph type="ctrTitle"/>
          </p:nvPr>
        </p:nvSpPr>
        <p:spPr>
          <a:xfrm>
            <a:off x="5138928" y="988741"/>
            <a:ext cx="6248416" cy="4880518"/>
          </a:xfrm>
          <a:noFill/>
          <a:ln>
            <a:noFill/>
          </a:ln>
        </p:spPr>
        <p:txBody>
          <a:bodyPr wrap="square" anchor="ctr">
            <a:normAutofit/>
          </a:bodyPr>
          <a:lstStyle/>
          <a:p>
            <a:r>
              <a:rPr lang="en-ID" dirty="0">
                <a:solidFill>
                  <a:schemeClr val="tx1"/>
                </a:solidFill>
              </a:rPr>
              <a:t>Stock Market Prediction</a:t>
            </a:r>
          </a:p>
        </p:txBody>
      </p:sp>
    </p:spTree>
    <p:extLst>
      <p:ext uri="{BB962C8B-B14F-4D97-AF65-F5344CB8AC3E}">
        <p14:creationId xmlns:p14="http://schemas.microsoft.com/office/powerpoint/2010/main" val="195676648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F3357FE3-6A7B-4E57-A22A-4FAAFC63BA3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4" name="Title 1">
            <a:extLst>
              <a:ext uri="{FF2B5EF4-FFF2-40B4-BE49-F238E27FC236}">
                <a16:creationId xmlns:a16="http://schemas.microsoft.com/office/drawing/2014/main" id="{C379C7E7-F93D-4C77-979C-478DD752862E}"/>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Daytona Pro Condensed" panose="020B0506030503040204" pitchFamily="34" charset="0"/>
              </a:rPr>
              <a:t>Project Overview</a:t>
            </a:r>
            <a:br>
              <a:rPr lang="en-US" sz="2800" dirty="0">
                <a:solidFill>
                  <a:schemeClr val="tx1">
                    <a:lumMod val="75000"/>
                    <a:lumOff val="25000"/>
                  </a:schemeClr>
                </a:solidFill>
                <a:latin typeface="Daytona Pro Condensed" panose="020B0506030503040204" pitchFamily="34" charset="0"/>
              </a:rPr>
            </a:br>
            <a:endParaRPr lang="en-US" sz="2800" dirty="0">
              <a:solidFill>
                <a:schemeClr val="tx1">
                  <a:lumMod val="75000"/>
                  <a:lumOff val="25000"/>
                </a:schemeClr>
              </a:solidFill>
              <a:latin typeface="Daytona Pro Condensed" panose="020B0506030503040204" pitchFamily="34" charset="0"/>
            </a:endParaRPr>
          </a:p>
        </p:txBody>
      </p:sp>
      <p:cxnSp>
        <p:nvCxnSpPr>
          <p:cNvPr id="35" name="Straight Connector 34">
            <a:extLst>
              <a:ext uri="{FF2B5EF4-FFF2-40B4-BE49-F238E27FC236}">
                <a16:creationId xmlns:a16="http://schemas.microsoft.com/office/drawing/2014/main" id="{56D00DDA-4DBB-42E8-BF63-B0887FB06B87}"/>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5AC118B6-BD7C-4B7E-87F8-1513C69109A2}"/>
              </a:ext>
            </a:extLst>
          </p:cNvPr>
          <p:cNvGrpSpPr/>
          <p:nvPr/>
        </p:nvGrpSpPr>
        <p:grpSpPr>
          <a:xfrm>
            <a:off x="184534" y="1397612"/>
            <a:ext cx="2852245" cy="4663440"/>
            <a:chOff x="184534" y="1298495"/>
            <a:chExt cx="2852245" cy="4663440"/>
          </a:xfrm>
        </p:grpSpPr>
        <p:sp>
          <p:nvSpPr>
            <p:cNvPr id="41" name="Trapezoid 40">
              <a:extLst>
                <a:ext uri="{FF2B5EF4-FFF2-40B4-BE49-F238E27FC236}">
                  <a16:creationId xmlns:a16="http://schemas.microsoft.com/office/drawing/2014/main" id="{A834B40E-8177-40ED-945F-66DDEA28ED2A}"/>
                </a:ext>
                <a:ext uri="{C183D7F6-B498-43B3-948B-1728B52AA6E4}">
                  <adec:decorative xmlns:adec="http://schemas.microsoft.com/office/drawing/2017/decorative" val="1"/>
                </a:ext>
              </a:extLst>
            </p:cNvPr>
            <p:cNvSpPr/>
            <p:nvPr/>
          </p:nvSpPr>
          <p:spPr>
            <a:xfrm rot="5400000">
              <a:off x="-721063" y="2204092"/>
              <a:ext cx="4663440" cy="285224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Daytona Pro Condensed" panose="020B0506030503040204" pitchFamily="34" charset="0"/>
              </a:endParaRPr>
            </a:p>
          </p:txBody>
        </p:sp>
        <p:sp>
          <p:nvSpPr>
            <p:cNvPr id="42" name="Rectangle 41">
              <a:extLst>
                <a:ext uri="{FF2B5EF4-FFF2-40B4-BE49-F238E27FC236}">
                  <a16:creationId xmlns:a16="http://schemas.microsoft.com/office/drawing/2014/main" id="{E326372C-8111-4994-8A9C-134986C12774}"/>
                </a:ext>
              </a:extLst>
            </p:cNvPr>
            <p:cNvSpPr/>
            <p:nvPr/>
          </p:nvSpPr>
          <p:spPr>
            <a:xfrm>
              <a:off x="529127" y="3472189"/>
              <a:ext cx="1913321" cy="246221"/>
            </a:xfrm>
            <a:prstGeom prst="rect">
              <a:avLst/>
            </a:prstGeom>
          </p:spPr>
          <p:txBody>
            <a:bodyPr wrap="square" lIns="0" tIns="0" rIns="0" bIns="0">
              <a:spAutoFit/>
            </a:bodyPr>
            <a:lstStyle/>
            <a:p>
              <a:pPr algn="ctr"/>
              <a:r>
                <a:rPr lang="en-US" sz="1600" b="1" dirty="0">
                  <a:solidFill>
                    <a:schemeClr val="bg1"/>
                  </a:solidFill>
                  <a:latin typeface="Daytona Pro Condensed" panose="020B0506030503040204" pitchFamily="34" charset="0"/>
                </a:rPr>
                <a:t>Introduction</a:t>
              </a:r>
            </a:p>
          </p:txBody>
        </p:sp>
        <p:sp>
          <p:nvSpPr>
            <p:cNvPr id="43" name="Freeform 1676" descr="Icon of check box. ">
              <a:extLst>
                <a:ext uri="{FF2B5EF4-FFF2-40B4-BE49-F238E27FC236}">
                  <a16:creationId xmlns:a16="http://schemas.microsoft.com/office/drawing/2014/main" id="{2B70B627-0B32-44C9-8B65-64F990923076}"/>
                </a:ext>
              </a:extLst>
            </p:cNvPr>
            <p:cNvSpPr>
              <a:spLocks noEditPoints="1"/>
            </p:cNvSpPr>
            <p:nvPr/>
          </p:nvSpPr>
          <p:spPr bwMode="auto">
            <a:xfrm>
              <a:off x="793871" y="2810766"/>
              <a:ext cx="530549" cy="380334"/>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dirty="0">
                <a:latin typeface="Daytona Pro Condensed" panose="020B0506030503040204" pitchFamily="34" charset="0"/>
              </a:endParaRPr>
            </a:p>
          </p:txBody>
        </p:sp>
        <p:pic>
          <p:nvPicPr>
            <p:cNvPr id="3" name="Graphic 2" descr="Meeting">
              <a:extLst>
                <a:ext uri="{FF2B5EF4-FFF2-40B4-BE49-F238E27FC236}">
                  <a16:creationId xmlns:a16="http://schemas.microsoft.com/office/drawing/2014/main" id="{E8088AFB-C691-4135-A1CF-3125C106F6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19391" y="2543733"/>
              <a:ext cx="914400" cy="914400"/>
            </a:xfrm>
            <a:prstGeom prst="rect">
              <a:avLst/>
            </a:prstGeom>
          </p:spPr>
        </p:pic>
      </p:grpSp>
      <p:grpSp>
        <p:nvGrpSpPr>
          <p:cNvPr id="11" name="Group 10">
            <a:extLst>
              <a:ext uri="{FF2B5EF4-FFF2-40B4-BE49-F238E27FC236}">
                <a16:creationId xmlns:a16="http://schemas.microsoft.com/office/drawing/2014/main" id="{5AD38100-0A0C-4FBC-92D5-65B4527342E9}"/>
              </a:ext>
            </a:extLst>
          </p:cNvPr>
          <p:cNvGrpSpPr/>
          <p:nvPr/>
        </p:nvGrpSpPr>
        <p:grpSpPr>
          <a:xfrm>
            <a:off x="3160074" y="1397612"/>
            <a:ext cx="2852245" cy="4663441"/>
            <a:chOff x="3143002" y="1298494"/>
            <a:chExt cx="2852245" cy="4663441"/>
          </a:xfrm>
          <a:solidFill>
            <a:schemeClr val="accent3">
              <a:lumMod val="20000"/>
              <a:lumOff val="80000"/>
              <a:alpha val="92000"/>
            </a:schemeClr>
          </a:solidFill>
        </p:grpSpPr>
        <p:sp>
          <p:nvSpPr>
            <p:cNvPr id="20" name="Trapezoid 19">
              <a:extLst>
                <a:ext uri="{FF2B5EF4-FFF2-40B4-BE49-F238E27FC236}">
                  <a16:creationId xmlns:a16="http://schemas.microsoft.com/office/drawing/2014/main" id="{D2DDFC99-4CA3-4071-9AF7-95297AC9C6D7}"/>
                </a:ext>
                <a:ext uri="{C183D7F6-B498-43B3-948B-1728B52AA6E4}">
                  <adec:decorative xmlns:adec="http://schemas.microsoft.com/office/drawing/2017/decorative" val="1"/>
                </a:ext>
              </a:extLst>
            </p:cNvPr>
            <p:cNvSpPr/>
            <p:nvPr/>
          </p:nvSpPr>
          <p:spPr>
            <a:xfrm rot="5400000">
              <a:off x="2237404" y="2204092"/>
              <a:ext cx="4663441" cy="2852245"/>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Daytona Pro Condensed" panose="020B0506030503040204" pitchFamily="34" charset="0"/>
              </a:endParaRPr>
            </a:p>
          </p:txBody>
        </p:sp>
        <p:sp>
          <p:nvSpPr>
            <p:cNvPr id="24" name="Rectangle 23">
              <a:extLst>
                <a:ext uri="{FF2B5EF4-FFF2-40B4-BE49-F238E27FC236}">
                  <a16:creationId xmlns:a16="http://schemas.microsoft.com/office/drawing/2014/main" id="{898EDE1D-E9CA-4684-BBCF-F7B58D14138E}"/>
                </a:ext>
              </a:extLst>
            </p:cNvPr>
            <p:cNvSpPr/>
            <p:nvPr/>
          </p:nvSpPr>
          <p:spPr>
            <a:xfrm>
              <a:off x="3352213" y="3586488"/>
              <a:ext cx="2433822" cy="246221"/>
            </a:xfrm>
            <a:prstGeom prst="rect">
              <a:avLst/>
            </a:prstGeom>
            <a:solidFill>
              <a:srgbClr val="C9E3F3">
                <a:alpha val="92000"/>
              </a:srgbClr>
            </a:solidFill>
          </p:spPr>
          <p:txBody>
            <a:bodyPr wrap="square" lIns="0" tIns="0" rIns="0" bIns="0">
              <a:spAutoFit/>
            </a:bodyPr>
            <a:lstStyle/>
            <a:p>
              <a:pPr algn="ctr"/>
              <a:r>
                <a:rPr lang="en-US" sz="1600" b="1" dirty="0">
                  <a:latin typeface="Daytona Pro Condensed" panose="020B0506030503040204" pitchFamily="34" charset="0"/>
                </a:rPr>
                <a:t>Executive Summary</a:t>
              </a:r>
            </a:p>
          </p:txBody>
        </p:sp>
        <p:sp>
          <p:nvSpPr>
            <p:cNvPr id="27" name="Rectangle 26">
              <a:extLst>
                <a:ext uri="{FF2B5EF4-FFF2-40B4-BE49-F238E27FC236}">
                  <a16:creationId xmlns:a16="http://schemas.microsoft.com/office/drawing/2014/main" id="{E6FF0440-07CE-4474-BF1D-E66029FC3DA5}"/>
                </a:ext>
              </a:extLst>
            </p:cNvPr>
            <p:cNvSpPr/>
            <p:nvPr/>
          </p:nvSpPr>
          <p:spPr>
            <a:xfrm>
              <a:off x="3389104" y="4054291"/>
              <a:ext cx="2444021" cy="954364"/>
            </a:xfrm>
            <a:prstGeom prst="rect">
              <a:avLst/>
            </a:prstGeom>
            <a:solidFill>
              <a:srgbClr val="C9E3F3">
                <a:alpha val="92000"/>
              </a:srgbClr>
            </a:solidFill>
          </p:spPr>
          <p:txBody>
            <a:bodyPr wrap="square" lIns="0" tIns="0" rIns="0" bIns="0" anchor="t">
              <a:spAutoFit/>
            </a:bodyPr>
            <a:lstStyle/>
            <a:p>
              <a:pPr marL="342900" indent="-342900">
                <a:lnSpc>
                  <a:spcPts val="1900"/>
                </a:lnSpc>
                <a:buFont typeface="+mj-lt"/>
                <a:buAutoNum type="arabicPeriod"/>
              </a:pPr>
              <a:r>
                <a:rPr lang="en-US" sz="1400" dirty="0">
                  <a:latin typeface="Daytona Pro Condensed" panose="020B0506030503040204" pitchFamily="34" charset="0"/>
                  <a:cs typeface="Segoe UI" panose="020B0502040204020203" pitchFamily="34" charset="0"/>
                </a:rPr>
                <a:t>Datasets</a:t>
              </a:r>
            </a:p>
            <a:p>
              <a:pPr marL="342900" indent="-342900">
                <a:lnSpc>
                  <a:spcPts val="1900"/>
                </a:lnSpc>
                <a:buFont typeface="+mj-lt"/>
                <a:buAutoNum type="arabicPeriod"/>
              </a:pPr>
              <a:r>
                <a:rPr lang="en-US" sz="1400" dirty="0">
                  <a:latin typeface="Daytona Pro Condensed" panose="020B0506030503040204" pitchFamily="34" charset="0"/>
                  <a:cs typeface="Segoe UI" panose="020B0502040204020203" pitchFamily="34" charset="0"/>
                </a:rPr>
                <a:t>Data extraction and EDA</a:t>
              </a:r>
            </a:p>
            <a:p>
              <a:pPr marL="342900" indent="-342900">
                <a:lnSpc>
                  <a:spcPts val="1900"/>
                </a:lnSpc>
                <a:buFont typeface="+mj-lt"/>
                <a:buAutoNum type="arabicPeriod"/>
              </a:pPr>
              <a:r>
                <a:rPr lang="en-US" sz="1400" dirty="0">
                  <a:latin typeface="Daytona Pro Condensed" panose="020B0506030503040204" pitchFamily="34" charset="0"/>
                  <a:cs typeface="Segoe UI" panose="020B0502040204020203" pitchFamily="34" charset="0"/>
                </a:rPr>
                <a:t>Data model</a:t>
              </a:r>
            </a:p>
            <a:p>
              <a:pPr>
                <a:lnSpc>
                  <a:spcPts val="1900"/>
                </a:lnSpc>
              </a:pPr>
              <a:endParaRPr lang="en-US" sz="1400" dirty="0">
                <a:latin typeface="Daytona Pro Condensed" panose="020B0506030503040204" pitchFamily="34" charset="0"/>
                <a:cs typeface="Segoe UI" panose="020B0502040204020203" pitchFamily="34" charset="0"/>
              </a:endParaRPr>
            </a:p>
          </p:txBody>
        </p:sp>
      </p:grpSp>
      <p:grpSp>
        <p:nvGrpSpPr>
          <p:cNvPr id="10" name="Group 9">
            <a:extLst>
              <a:ext uri="{FF2B5EF4-FFF2-40B4-BE49-F238E27FC236}">
                <a16:creationId xmlns:a16="http://schemas.microsoft.com/office/drawing/2014/main" id="{BEBDD070-BEEA-4041-A793-DDC334A6CCF7}"/>
              </a:ext>
            </a:extLst>
          </p:cNvPr>
          <p:cNvGrpSpPr/>
          <p:nvPr/>
        </p:nvGrpSpPr>
        <p:grpSpPr>
          <a:xfrm>
            <a:off x="6135614" y="1397612"/>
            <a:ext cx="2852245" cy="4663441"/>
            <a:chOff x="6131279" y="1298496"/>
            <a:chExt cx="2852245" cy="4663441"/>
          </a:xfrm>
        </p:grpSpPr>
        <p:sp>
          <p:nvSpPr>
            <p:cNvPr id="18" name="Trapezoid 17">
              <a:extLst>
                <a:ext uri="{FF2B5EF4-FFF2-40B4-BE49-F238E27FC236}">
                  <a16:creationId xmlns:a16="http://schemas.microsoft.com/office/drawing/2014/main" id="{E92C973D-B907-4F24-A29E-10A67644DC57}"/>
                </a:ext>
                <a:ext uri="{C183D7F6-B498-43B3-948B-1728B52AA6E4}">
                  <adec:decorative xmlns:adec="http://schemas.microsoft.com/office/drawing/2017/decorative" val="1"/>
                </a:ext>
              </a:extLst>
            </p:cNvPr>
            <p:cNvSpPr/>
            <p:nvPr/>
          </p:nvSpPr>
          <p:spPr>
            <a:xfrm rot="5400000">
              <a:off x="5225681" y="2204094"/>
              <a:ext cx="4663441" cy="285224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Daytona Pro Condensed" panose="020B0506030503040204" pitchFamily="34" charset="0"/>
              </a:endParaRPr>
            </a:p>
          </p:txBody>
        </p:sp>
        <p:sp>
          <p:nvSpPr>
            <p:cNvPr id="21" name="Rectangle 20">
              <a:extLst>
                <a:ext uri="{FF2B5EF4-FFF2-40B4-BE49-F238E27FC236}">
                  <a16:creationId xmlns:a16="http://schemas.microsoft.com/office/drawing/2014/main" id="{0AC025CE-4784-4B05-9869-C1219C5F13A9}"/>
                </a:ext>
              </a:extLst>
            </p:cNvPr>
            <p:cNvSpPr/>
            <p:nvPr/>
          </p:nvSpPr>
          <p:spPr>
            <a:xfrm>
              <a:off x="6600740" y="3582230"/>
              <a:ext cx="1913321" cy="246221"/>
            </a:xfrm>
            <a:prstGeom prst="rect">
              <a:avLst/>
            </a:prstGeom>
          </p:spPr>
          <p:txBody>
            <a:bodyPr wrap="square" lIns="0" tIns="0" rIns="0" bIns="0">
              <a:spAutoFit/>
            </a:bodyPr>
            <a:lstStyle/>
            <a:p>
              <a:pPr algn="ctr"/>
              <a:r>
                <a:rPr lang="en-US" sz="1600" b="1" dirty="0">
                  <a:solidFill>
                    <a:schemeClr val="bg1"/>
                  </a:solidFill>
                  <a:latin typeface="Daytona Pro Condensed" panose="020B0506030503040204" pitchFamily="34" charset="0"/>
                </a:rPr>
                <a:t>Process Flow</a:t>
              </a:r>
            </a:p>
          </p:txBody>
        </p:sp>
      </p:grpSp>
      <p:sp>
        <p:nvSpPr>
          <p:cNvPr id="26" name="Trapezoid 25">
            <a:extLst>
              <a:ext uri="{FF2B5EF4-FFF2-40B4-BE49-F238E27FC236}">
                <a16:creationId xmlns:a16="http://schemas.microsoft.com/office/drawing/2014/main" id="{09613BA4-9447-4F5A-8782-E48CDCB5DCDA}"/>
              </a:ext>
              <a:ext uri="{C183D7F6-B498-43B3-948B-1728B52AA6E4}">
                <adec:decorative xmlns:adec="http://schemas.microsoft.com/office/drawing/2017/decorative" val="1"/>
              </a:ext>
            </a:extLst>
          </p:cNvPr>
          <p:cNvSpPr/>
          <p:nvPr/>
        </p:nvSpPr>
        <p:spPr>
          <a:xfrm rot="5400000">
            <a:off x="8205556" y="2303210"/>
            <a:ext cx="4663441" cy="2852245"/>
          </a:xfrm>
          <a:prstGeom prst="trapezoid">
            <a:avLst/>
          </a:prstGeom>
          <a:solidFill>
            <a:schemeClr val="accent3">
              <a:lumMod val="20000"/>
              <a:lumOff val="80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Daytona Pro Condensed" panose="020B0506030503040204" pitchFamily="34" charset="0"/>
            </a:endParaRPr>
          </a:p>
        </p:txBody>
      </p:sp>
      <p:sp>
        <p:nvSpPr>
          <p:cNvPr id="36" name="Rectangle 35">
            <a:extLst>
              <a:ext uri="{FF2B5EF4-FFF2-40B4-BE49-F238E27FC236}">
                <a16:creationId xmlns:a16="http://schemas.microsoft.com/office/drawing/2014/main" id="{8FE170E2-4917-4295-B858-B69343DFCFCF}"/>
              </a:ext>
            </a:extLst>
          </p:cNvPr>
          <p:cNvSpPr/>
          <p:nvPr/>
        </p:nvSpPr>
        <p:spPr>
          <a:xfrm>
            <a:off x="9749552" y="3681346"/>
            <a:ext cx="1913321" cy="246221"/>
          </a:xfrm>
          <a:prstGeom prst="rect">
            <a:avLst/>
          </a:prstGeom>
        </p:spPr>
        <p:txBody>
          <a:bodyPr wrap="square" lIns="0" tIns="0" rIns="0" bIns="0">
            <a:spAutoFit/>
          </a:bodyPr>
          <a:lstStyle/>
          <a:p>
            <a:pPr algn="ctr"/>
            <a:r>
              <a:rPr lang="en-US" sz="1600" b="1" dirty="0">
                <a:latin typeface="Daytona Pro Condensed" panose="020B0506030503040204" pitchFamily="34" charset="0"/>
              </a:rPr>
              <a:t>Visualization </a:t>
            </a:r>
          </a:p>
        </p:txBody>
      </p:sp>
      <p:sp>
        <p:nvSpPr>
          <p:cNvPr id="37" name="Rectangle 36">
            <a:extLst>
              <a:ext uri="{FF2B5EF4-FFF2-40B4-BE49-F238E27FC236}">
                <a16:creationId xmlns:a16="http://schemas.microsoft.com/office/drawing/2014/main" id="{10346DED-1491-42AF-8242-A9953CD00C00}"/>
              </a:ext>
            </a:extLst>
          </p:cNvPr>
          <p:cNvSpPr/>
          <p:nvPr/>
        </p:nvSpPr>
        <p:spPr>
          <a:xfrm>
            <a:off x="9563445" y="4139131"/>
            <a:ext cx="2444021" cy="467051"/>
          </a:xfrm>
          <a:prstGeom prst="rect">
            <a:avLst/>
          </a:prstGeom>
        </p:spPr>
        <p:txBody>
          <a:bodyPr wrap="square" lIns="0" tIns="0" rIns="0" bIns="0" anchor="t">
            <a:spAutoFit/>
          </a:bodyPr>
          <a:lstStyle/>
          <a:p>
            <a:pPr marL="342900" indent="-342900">
              <a:lnSpc>
                <a:spcPts val="1900"/>
              </a:lnSpc>
              <a:buFont typeface="+mj-lt"/>
              <a:buAutoNum type="arabicPeriod"/>
            </a:pPr>
            <a:r>
              <a:rPr lang="en-US" sz="1400" dirty="0">
                <a:latin typeface="Daytona Pro Condensed" panose="020B0506030503040204" pitchFamily="34" charset="0"/>
                <a:cs typeface="Segoe UI" panose="020B0502040204020203" pitchFamily="34" charset="0"/>
              </a:rPr>
              <a:t>Final Predictions </a:t>
            </a:r>
          </a:p>
          <a:p>
            <a:pPr marL="342900" indent="-342900">
              <a:lnSpc>
                <a:spcPts val="1900"/>
              </a:lnSpc>
              <a:buFont typeface="+mj-lt"/>
              <a:buAutoNum type="arabicPeriod"/>
            </a:pPr>
            <a:r>
              <a:rPr lang="en-US" sz="1400" dirty="0">
                <a:latin typeface="Daytona Pro Condensed" panose="020B0506030503040204" pitchFamily="34" charset="0"/>
                <a:cs typeface="Segoe UI" panose="020B0502040204020203" pitchFamily="34" charset="0"/>
              </a:rPr>
              <a:t>Trends</a:t>
            </a:r>
          </a:p>
        </p:txBody>
      </p:sp>
      <p:sp>
        <p:nvSpPr>
          <p:cNvPr id="28" name="Rectangle 27">
            <a:extLst>
              <a:ext uri="{FF2B5EF4-FFF2-40B4-BE49-F238E27FC236}">
                <a16:creationId xmlns:a16="http://schemas.microsoft.com/office/drawing/2014/main" id="{121B6FDE-090A-4483-BFAC-846B70126169}"/>
              </a:ext>
            </a:extLst>
          </p:cNvPr>
          <p:cNvSpPr/>
          <p:nvPr/>
        </p:nvSpPr>
        <p:spPr>
          <a:xfrm>
            <a:off x="511941" y="4139131"/>
            <a:ext cx="2444021" cy="710707"/>
          </a:xfrm>
          <a:prstGeom prst="rect">
            <a:avLst/>
          </a:prstGeom>
          <a:solidFill>
            <a:srgbClr val="14425D"/>
          </a:solidFill>
        </p:spPr>
        <p:txBody>
          <a:bodyPr wrap="square" lIns="0" tIns="0" rIns="0" bIns="0" anchor="t">
            <a:spAutoFit/>
          </a:bodyPr>
          <a:lstStyle/>
          <a:p>
            <a:pPr marL="342900" indent="-342900">
              <a:lnSpc>
                <a:spcPts val="1900"/>
              </a:lnSpc>
              <a:buFont typeface="+mj-lt"/>
              <a:buAutoNum type="arabicPeriod"/>
            </a:pPr>
            <a:r>
              <a:rPr lang="en-US" sz="1400" dirty="0">
                <a:solidFill>
                  <a:schemeClr val="bg1"/>
                </a:solidFill>
                <a:latin typeface="Daytona Pro Condensed" panose="020B0506030503040204" pitchFamily="34" charset="0"/>
                <a:cs typeface="Segoe UI" panose="020B0502040204020203" pitchFamily="34" charset="0"/>
              </a:rPr>
              <a:t>Team Introduction</a:t>
            </a:r>
          </a:p>
          <a:p>
            <a:pPr marL="342900" indent="-342900">
              <a:lnSpc>
                <a:spcPts val="1900"/>
              </a:lnSpc>
              <a:buFont typeface="+mj-lt"/>
              <a:buAutoNum type="arabicPeriod"/>
            </a:pPr>
            <a:r>
              <a:rPr lang="en-US" sz="1400" dirty="0">
                <a:solidFill>
                  <a:schemeClr val="bg1"/>
                </a:solidFill>
                <a:latin typeface="Daytona Pro Condensed" panose="020B0506030503040204" pitchFamily="34" charset="0"/>
                <a:cs typeface="Segoe UI" panose="020B0502040204020203" pitchFamily="34" charset="0"/>
              </a:rPr>
              <a:t>Problem Statement</a:t>
            </a:r>
          </a:p>
          <a:p>
            <a:pPr>
              <a:lnSpc>
                <a:spcPts val="1900"/>
              </a:lnSpc>
            </a:pPr>
            <a:endParaRPr lang="en-US" sz="1400" dirty="0">
              <a:solidFill>
                <a:schemeClr val="bg1"/>
              </a:solidFill>
              <a:latin typeface="Daytona Pro Condensed" panose="020B0506030503040204" pitchFamily="34" charset="0"/>
              <a:cs typeface="Segoe UI" panose="020B0502040204020203"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CE62F24A-C66A-491A-8398-CFA3E35DD19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47698" y="2616970"/>
            <a:ext cx="876997" cy="966158"/>
          </a:xfrm>
          <a:prstGeom prst="rect">
            <a:avLst/>
          </a:prstGeom>
        </p:spPr>
      </p:pic>
      <p:pic>
        <p:nvPicPr>
          <p:cNvPr id="6" name="Picture 5" descr="A picture containing object, clock&#10;&#10;Description automatically generated">
            <a:extLst>
              <a:ext uri="{FF2B5EF4-FFF2-40B4-BE49-F238E27FC236}">
                <a16:creationId xmlns:a16="http://schemas.microsoft.com/office/drawing/2014/main" id="{E072C7EA-2BBC-4FB3-8502-AF6D1DC2BE1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07156" y="2616970"/>
            <a:ext cx="883919" cy="883919"/>
          </a:xfrm>
          <a:prstGeom prst="rect">
            <a:avLst/>
          </a:prstGeom>
        </p:spPr>
      </p:pic>
      <p:pic>
        <p:nvPicPr>
          <p:cNvPr id="13" name="Picture 12" descr="A picture containing object, clock, black, red&#10;&#10;Description automatically generated">
            <a:extLst>
              <a:ext uri="{FF2B5EF4-FFF2-40B4-BE49-F238E27FC236}">
                <a16:creationId xmlns:a16="http://schemas.microsoft.com/office/drawing/2014/main" id="{DEFDB426-2F12-470C-81C5-F725D91FE27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61910" y="2500796"/>
            <a:ext cx="1221398" cy="928204"/>
          </a:xfrm>
          <a:prstGeom prst="rect">
            <a:avLst/>
          </a:prstGeom>
        </p:spPr>
      </p:pic>
    </p:spTree>
    <p:extLst>
      <p:ext uri="{BB962C8B-B14F-4D97-AF65-F5344CB8AC3E}">
        <p14:creationId xmlns:p14="http://schemas.microsoft.com/office/powerpoint/2010/main" val="4289017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erson wearing a suit and tie&#10;&#10;Description automatically generated">
            <a:extLst>
              <a:ext uri="{FF2B5EF4-FFF2-40B4-BE49-F238E27FC236}">
                <a16:creationId xmlns:a16="http://schemas.microsoft.com/office/drawing/2014/main" id="{25A2A30F-C54C-4E18-8BDE-90D83B5328C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0490"/>
          <a:stretch/>
        </p:blipFill>
        <p:spPr>
          <a:xfrm>
            <a:off x="5906938" y="3840086"/>
            <a:ext cx="1987147" cy="1957053"/>
          </a:xfrm>
          <a:prstGeom prst="rect">
            <a:avLst/>
          </a:prstGeom>
        </p:spPr>
      </p:pic>
      <p:sp>
        <p:nvSpPr>
          <p:cNvPr id="12" name="Text Placeholder 11"/>
          <p:cNvSpPr>
            <a:spLocks noGrp="1"/>
          </p:cNvSpPr>
          <p:nvPr>
            <p:ph type="body" sz="quarter" idx="18"/>
          </p:nvPr>
        </p:nvSpPr>
        <p:spPr>
          <a:xfrm>
            <a:off x="1520177" y="3288895"/>
            <a:ext cx="2596896" cy="431800"/>
          </a:xfrm>
        </p:spPr>
        <p:txBody>
          <a:bodyPr>
            <a:normAutofit/>
          </a:bodyPr>
          <a:lstStyle/>
          <a:p>
            <a:r>
              <a:rPr lang="en-US" dirty="0">
                <a:latin typeface="Daytona Pro Condensed" panose="020B0506030503040204" pitchFamily="34" charset="0"/>
                <a:cs typeface="Arial" panose="020B0604020202020204" pitchFamily="34" charset="0"/>
              </a:rPr>
              <a:t>Samir Husain</a:t>
            </a:r>
          </a:p>
        </p:txBody>
      </p:sp>
      <p:sp>
        <p:nvSpPr>
          <p:cNvPr id="13" name="Text Placeholder 12"/>
          <p:cNvSpPr>
            <a:spLocks noGrp="1"/>
          </p:cNvSpPr>
          <p:nvPr>
            <p:ph type="body" sz="quarter" idx="19"/>
          </p:nvPr>
        </p:nvSpPr>
        <p:spPr>
          <a:xfrm>
            <a:off x="7590684" y="3288895"/>
            <a:ext cx="2596896" cy="431800"/>
          </a:xfrm>
        </p:spPr>
        <p:txBody>
          <a:bodyPr>
            <a:normAutofit/>
          </a:bodyPr>
          <a:lstStyle/>
          <a:p>
            <a:r>
              <a:rPr lang="en-US" dirty="0">
                <a:latin typeface="Daytona Pro Condensed" panose="020B0506030503040204" pitchFamily="34" charset="0"/>
                <a:cs typeface="Arial" panose="020B0604020202020204" pitchFamily="34" charset="0"/>
              </a:rPr>
              <a:t>Saumya Bharti</a:t>
            </a:r>
          </a:p>
        </p:txBody>
      </p:sp>
      <p:sp>
        <p:nvSpPr>
          <p:cNvPr id="14" name="Text Placeholder 13"/>
          <p:cNvSpPr>
            <a:spLocks noGrp="1"/>
          </p:cNvSpPr>
          <p:nvPr>
            <p:ph type="body" sz="quarter" idx="20"/>
          </p:nvPr>
        </p:nvSpPr>
        <p:spPr>
          <a:xfrm>
            <a:off x="4424427" y="3288895"/>
            <a:ext cx="2596896" cy="431800"/>
          </a:xfrm>
        </p:spPr>
        <p:txBody>
          <a:bodyPr>
            <a:normAutofit/>
          </a:bodyPr>
          <a:lstStyle/>
          <a:p>
            <a:r>
              <a:rPr lang="en-US" dirty="0">
                <a:latin typeface="Daytona Pro Condensed" panose="020B0506030503040204" pitchFamily="34" charset="0"/>
                <a:cs typeface="Arial" panose="020B0604020202020204" pitchFamily="34" charset="0"/>
              </a:rPr>
              <a:t>Roli Gupta</a:t>
            </a:r>
          </a:p>
        </p:txBody>
      </p:sp>
      <p:pic>
        <p:nvPicPr>
          <p:cNvPr id="11" name="Picture 10" descr="A person wearing a suit and glasses&#10;&#10;Description automatically generated">
            <a:extLst>
              <a:ext uri="{FF2B5EF4-FFF2-40B4-BE49-F238E27FC236}">
                <a16:creationId xmlns:a16="http://schemas.microsoft.com/office/drawing/2014/main" id="{C84E88C3-4A7B-46C5-A2C6-5B870114CA6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952" b="24634"/>
          <a:stretch/>
        </p:blipFill>
        <p:spPr>
          <a:xfrm>
            <a:off x="7680835" y="1212351"/>
            <a:ext cx="1987148" cy="1960800"/>
          </a:xfrm>
          <a:prstGeom prst="rect">
            <a:avLst/>
          </a:prstGeom>
        </p:spPr>
      </p:pic>
      <p:sp>
        <p:nvSpPr>
          <p:cNvPr id="15" name="Text Placeholder 11">
            <a:extLst>
              <a:ext uri="{FF2B5EF4-FFF2-40B4-BE49-F238E27FC236}">
                <a16:creationId xmlns:a16="http://schemas.microsoft.com/office/drawing/2014/main" id="{A5E48540-E273-4C29-BDEA-EA97748DAC2E}"/>
              </a:ext>
            </a:extLst>
          </p:cNvPr>
          <p:cNvSpPr txBox="1">
            <a:spLocks/>
          </p:cNvSpPr>
          <p:nvPr/>
        </p:nvSpPr>
        <p:spPr>
          <a:xfrm>
            <a:off x="2556618" y="5916631"/>
            <a:ext cx="2596896" cy="431800"/>
          </a:xfrm>
          <a:prstGeom prst="rect">
            <a:avLst/>
          </a:prstGeom>
        </p:spPr>
        <p:txBody>
          <a:bodyPr vert="horz" lIns="0" tIns="0" rIns="0" bIns="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200" kern="1200">
                <a:solidFill>
                  <a:srgbClr val="324D5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Daytona Pro Condensed" panose="020B0506030503040204" pitchFamily="34" charset="0"/>
                <a:cs typeface="Arial" panose="020B0604020202020204" pitchFamily="34" charset="0"/>
              </a:rPr>
              <a:t>Gajendra Saharan</a:t>
            </a:r>
          </a:p>
        </p:txBody>
      </p:sp>
      <p:sp>
        <p:nvSpPr>
          <p:cNvPr id="16" name="Text Placeholder 11">
            <a:extLst>
              <a:ext uri="{FF2B5EF4-FFF2-40B4-BE49-F238E27FC236}">
                <a16:creationId xmlns:a16="http://schemas.microsoft.com/office/drawing/2014/main" id="{EF3B0142-4499-4ED6-A55E-B8D1D0285950}"/>
              </a:ext>
            </a:extLst>
          </p:cNvPr>
          <p:cNvSpPr txBox="1">
            <a:spLocks/>
          </p:cNvSpPr>
          <p:nvPr/>
        </p:nvSpPr>
        <p:spPr>
          <a:xfrm>
            <a:off x="5575508" y="5916631"/>
            <a:ext cx="2596896" cy="431800"/>
          </a:xfrm>
          <a:prstGeom prst="rect">
            <a:avLst/>
          </a:prstGeom>
        </p:spPr>
        <p:txBody>
          <a:bodyPr vert="horz" lIns="0" tIns="0" rIns="0" bIns="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200" kern="1200">
                <a:solidFill>
                  <a:srgbClr val="324D5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Daytona Pro Condensed" panose="020B0506030503040204" pitchFamily="34" charset="0"/>
                <a:cs typeface="Arial" panose="020B0604020202020204" pitchFamily="34" charset="0"/>
              </a:rPr>
              <a:t>Zaid Ahmed</a:t>
            </a:r>
          </a:p>
        </p:txBody>
      </p:sp>
      <p:sp>
        <p:nvSpPr>
          <p:cNvPr id="17" name="TextBox 16">
            <a:extLst>
              <a:ext uri="{FF2B5EF4-FFF2-40B4-BE49-F238E27FC236}">
                <a16:creationId xmlns:a16="http://schemas.microsoft.com/office/drawing/2014/main" id="{4763FAAA-7467-4D98-930C-561471EB9B13}"/>
              </a:ext>
            </a:extLst>
          </p:cNvPr>
          <p:cNvSpPr txBox="1"/>
          <p:nvPr/>
        </p:nvSpPr>
        <p:spPr>
          <a:xfrm>
            <a:off x="124354" y="154112"/>
            <a:ext cx="11585047" cy="769441"/>
          </a:xfrm>
          <a:prstGeom prst="rect">
            <a:avLst/>
          </a:prstGeom>
          <a:noFill/>
        </p:spPr>
        <p:txBody>
          <a:bodyPr wrap="square" rtlCol="0">
            <a:spAutoFit/>
          </a:bodyPr>
          <a:lstStyle/>
          <a:p>
            <a:r>
              <a:rPr lang="en-US" sz="4400" b="1" dirty="0">
                <a:solidFill>
                  <a:schemeClr val="bg1"/>
                </a:solidFill>
                <a:latin typeface="Daytona Pro Condensed" panose="020B0506030503040204" pitchFamily="34" charset="0"/>
              </a:rPr>
              <a:t>Team introduction</a:t>
            </a:r>
          </a:p>
        </p:txBody>
      </p:sp>
      <p:pic>
        <p:nvPicPr>
          <p:cNvPr id="9" name="Picture 8">
            <a:extLst>
              <a:ext uri="{FF2B5EF4-FFF2-40B4-BE49-F238E27FC236}">
                <a16:creationId xmlns:a16="http://schemas.microsoft.com/office/drawing/2014/main" id="{00713B76-A5A1-48B0-B4DD-4D8EBCE0E13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962" b="27516"/>
          <a:stretch/>
        </p:blipFill>
        <p:spPr>
          <a:xfrm>
            <a:off x="1825051" y="1212351"/>
            <a:ext cx="1987148" cy="1957152"/>
          </a:xfrm>
          <a:prstGeom prst="rect">
            <a:avLst/>
          </a:prstGeom>
        </p:spPr>
      </p:pic>
      <p:pic>
        <p:nvPicPr>
          <p:cNvPr id="10" name="Picture 9">
            <a:extLst>
              <a:ext uri="{FF2B5EF4-FFF2-40B4-BE49-F238E27FC236}">
                <a16:creationId xmlns:a16="http://schemas.microsoft.com/office/drawing/2014/main" id="{6A1B9726-4981-4F1A-A2AB-9A1C8FD4EEB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4246" b="26236"/>
          <a:stretch/>
        </p:blipFill>
        <p:spPr>
          <a:xfrm>
            <a:off x="4729301" y="1212351"/>
            <a:ext cx="1987148" cy="1957052"/>
          </a:xfrm>
          <a:prstGeom prst="rect">
            <a:avLst/>
          </a:prstGeom>
        </p:spPr>
      </p:pic>
      <p:pic>
        <p:nvPicPr>
          <p:cNvPr id="5" name="Picture 4" descr="A person wearing a suit and tie&#10;&#10;Description automatically generated">
            <a:extLst>
              <a:ext uri="{FF2B5EF4-FFF2-40B4-BE49-F238E27FC236}">
                <a16:creationId xmlns:a16="http://schemas.microsoft.com/office/drawing/2014/main" id="{5E3C2A02-C4BE-40C6-83D0-5DB755C4E49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b="25526"/>
          <a:stretch/>
        </p:blipFill>
        <p:spPr>
          <a:xfrm>
            <a:off x="2927085" y="3840087"/>
            <a:ext cx="1987147" cy="1957052"/>
          </a:xfrm>
          <a:prstGeom prst="rect">
            <a:avLst/>
          </a:prstGeom>
        </p:spPr>
      </p:pic>
    </p:spTree>
    <p:extLst>
      <p:ext uri="{BB962C8B-B14F-4D97-AF65-F5344CB8AC3E}">
        <p14:creationId xmlns:p14="http://schemas.microsoft.com/office/powerpoint/2010/main" val="3641519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9" name="Rectangle 81">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disney">
            <a:extLst>
              <a:ext uri="{FF2B5EF4-FFF2-40B4-BE49-F238E27FC236}">
                <a16:creationId xmlns:a16="http://schemas.microsoft.com/office/drawing/2014/main" id="{0B35E570-E877-4CBE-99E0-8BC0420234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890" r="19707"/>
          <a:stretch/>
        </p:blipFill>
        <p:spPr bwMode="auto">
          <a:xfrm>
            <a:off x="3441843" y="10"/>
            <a:ext cx="8750159" cy="6857990"/>
          </a:xfrm>
          <a:custGeom>
            <a:avLst/>
            <a:gdLst>
              <a:gd name="connsiteX0" fmla="*/ 0 w 8949307"/>
              <a:gd name="connsiteY0" fmla="*/ 0 h 6858000"/>
              <a:gd name="connsiteX1" fmla="*/ 8949307 w 8949307"/>
              <a:gd name="connsiteY1" fmla="*/ 0 h 6858000"/>
              <a:gd name="connsiteX2" fmla="*/ 8949307 w 8949307"/>
              <a:gd name="connsiteY2" fmla="*/ 6858000 h 6858000"/>
              <a:gd name="connsiteX3" fmla="*/ 0 w 8949307"/>
              <a:gd name="connsiteY3" fmla="*/ 6858000 h 6858000"/>
              <a:gd name="connsiteX4" fmla="*/ 62983 w 8949307"/>
              <a:gd name="connsiteY4" fmla="*/ 6788730 h 6858000"/>
              <a:gd name="connsiteX5" fmla="*/ 1212979 w 8949307"/>
              <a:gd name="connsiteY5" fmla="*/ 3429000 h 6858000"/>
              <a:gd name="connsiteX6" fmla="*/ 62983 w 8949307"/>
              <a:gd name="connsiteY6" fmla="*/ 6927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1040" name="Freeform: Shape 83">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41" name="Freeform: Shape 85">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1B975204-C967-461C-A7EF-36596A091769}"/>
              </a:ext>
            </a:extLst>
          </p:cNvPr>
          <p:cNvSpPr txBox="1"/>
          <p:nvPr/>
        </p:nvSpPr>
        <p:spPr>
          <a:xfrm>
            <a:off x="371094" y="1161288"/>
            <a:ext cx="3438144" cy="1124712"/>
          </a:xfrm>
          <a:prstGeom prst="rect">
            <a:avLst/>
          </a:prstGeom>
        </p:spPr>
        <p:txBody>
          <a:bodyPr vert="horz" lIns="91440" tIns="45720" rIns="91440" bIns="45720" rtlCol="0" anchor="b">
            <a:normAutofit lnSpcReduction="10000"/>
          </a:bodyPr>
          <a:lstStyle/>
          <a:p>
            <a:pPr>
              <a:lnSpc>
                <a:spcPct val="90000"/>
              </a:lnSpc>
              <a:spcBef>
                <a:spcPct val="0"/>
              </a:spcBef>
              <a:spcAft>
                <a:spcPts val="600"/>
              </a:spcAft>
            </a:pPr>
            <a:r>
              <a:rPr lang="en-US" sz="4000" b="1" dirty="0">
                <a:latin typeface="+mj-lt"/>
                <a:ea typeface="+mj-ea"/>
                <a:cs typeface="+mj-cs"/>
              </a:rPr>
              <a:t>Problem Statement</a:t>
            </a:r>
          </a:p>
        </p:txBody>
      </p:sp>
      <p:sp>
        <p:nvSpPr>
          <p:cNvPr id="88" name="Rectangle 8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0" name="Rectangle 8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Content Placeholder 9">
            <a:extLst>
              <a:ext uri="{FF2B5EF4-FFF2-40B4-BE49-F238E27FC236}">
                <a16:creationId xmlns:a16="http://schemas.microsoft.com/office/drawing/2014/main" id="{60F56258-1A0C-D64C-8380-56738E4604D7}"/>
              </a:ext>
            </a:extLst>
          </p:cNvPr>
          <p:cNvSpPr txBox="1">
            <a:spLocks/>
          </p:cNvSpPr>
          <p:nvPr/>
        </p:nvSpPr>
        <p:spPr>
          <a:xfrm>
            <a:off x="371094" y="2718054"/>
            <a:ext cx="3438906" cy="3638296"/>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b="1" dirty="0">
                <a:solidFill>
                  <a:schemeClr val="tx1"/>
                </a:solidFill>
              </a:rPr>
              <a:t>What are we aiming for?</a:t>
            </a:r>
          </a:p>
          <a:p>
            <a:r>
              <a:rPr lang="en-US" sz="1800" dirty="0">
                <a:solidFill>
                  <a:schemeClr val="tx1"/>
                </a:solidFill>
              </a:rPr>
              <a:t>Provide stock traders with a directional prediction of the opening and the closing stock values of Walt Disney Co.</a:t>
            </a:r>
          </a:p>
          <a:p>
            <a:pPr marL="0"/>
            <a:endParaRPr lang="en-US" sz="1800" dirty="0">
              <a:solidFill>
                <a:schemeClr val="tx1"/>
              </a:solidFill>
            </a:endParaRPr>
          </a:p>
          <a:p>
            <a:pPr marL="0" indent="0">
              <a:buNone/>
            </a:pPr>
            <a:r>
              <a:rPr lang="en-US" sz="2600" b="1" dirty="0">
                <a:solidFill>
                  <a:schemeClr val="tx1"/>
                </a:solidFill>
              </a:rPr>
              <a:t>Why Walt Disney Co.?</a:t>
            </a:r>
          </a:p>
          <a:p>
            <a:r>
              <a:rPr lang="en-US" sz="1800" dirty="0">
                <a:solidFill>
                  <a:schemeClr val="tx1"/>
                </a:solidFill>
              </a:rPr>
              <a:t>Considering the meteoric rise and the opening of different avenues within the company it is important to preemptively predict the stock values </a:t>
            </a:r>
          </a:p>
          <a:p>
            <a:pPr marL="0"/>
            <a:endParaRPr lang="en-US" sz="1800" dirty="0">
              <a:solidFill>
                <a:schemeClr val="tx1"/>
              </a:solidFill>
            </a:endParaRPr>
          </a:p>
        </p:txBody>
      </p:sp>
      <p:sp>
        <p:nvSpPr>
          <p:cNvPr id="6" name="Slide Number Placeholder 5"/>
          <p:cNvSpPr>
            <a:spLocks noGrp="1"/>
          </p:cNvSpPr>
          <p:nvPr>
            <p:ph type="sldNum" sz="quarter" idx="12"/>
          </p:nvPr>
        </p:nvSpPr>
        <p:spPr>
          <a:xfrm>
            <a:off x="9077706" y="6356350"/>
            <a:ext cx="2743200" cy="365125"/>
          </a:xfrm>
          <a:prstGeom prst="ellipse">
            <a:avLst/>
          </a:prstGeom>
        </p:spPr>
        <p:txBody>
          <a:bodyPr vert="horz" lIns="91440" tIns="45720" rIns="91440" bIns="45720" rtlCol="0" anchor="ctr">
            <a:normAutofit/>
          </a:bodyPr>
          <a:lstStyle/>
          <a:p>
            <a:pPr>
              <a:lnSpc>
                <a:spcPct val="90000"/>
              </a:lnSpc>
              <a:spcAft>
                <a:spcPts val="600"/>
              </a:spcAft>
              <a:defRPr/>
            </a:pPr>
            <a:fld id="{6E18DBF4-37B7-4C4F-9728-A1C100B177EE}" type="slidenum">
              <a:rPr lang="en-US">
                <a:solidFill>
                  <a:schemeClr val="bg1"/>
                </a:solidFill>
                <a:latin typeface="Calibri" panose="020F0502020204030204"/>
              </a:rPr>
              <a:pPr>
                <a:lnSpc>
                  <a:spcPct val="90000"/>
                </a:lnSpc>
                <a:spcAft>
                  <a:spcPts val="600"/>
                </a:spcAft>
                <a:defRPr/>
              </a:pPr>
              <a:t>4</a:t>
            </a:fld>
            <a:endParaRPr lang="en-US">
              <a:solidFill>
                <a:schemeClr val="bg1"/>
              </a:solidFill>
              <a:latin typeface="Calibri" panose="020F0502020204030204"/>
            </a:endParaRPr>
          </a:p>
        </p:txBody>
      </p:sp>
    </p:spTree>
    <p:extLst>
      <p:ext uri="{BB962C8B-B14F-4D97-AF65-F5344CB8AC3E}">
        <p14:creationId xmlns:p14="http://schemas.microsoft.com/office/powerpoint/2010/main" val="2950974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B9C575-348B-4D36-BE58-FE9EF1A055ED}"/>
              </a:ext>
            </a:extLst>
          </p:cNvPr>
          <p:cNvGrpSpPr/>
          <p:nvPr/>
        </p:nvGrpSpPr>
        <p:grpSpPr>
          <a:xfrm>
            <a:off x="0" y="1446406"/>
            <a:ext cx="12096741" cy="5295365"/>
            <a:chOff x="-5039" y="1524000"/>
            <a:chExt cx="9149039" cy="4478974"/>
          </a:xfrm>
        </p:grpSpPr>
        <p:sp>
          <p:nvSpPr>
            <p:cNvPr id="11" name="Rectangle 99">
              <a:extLst>
                <a:ext uri="{FF2B5EF4-FFF2-40B4-BE49-F238E27FC236}">
                  <a16:creationId xmlns:a16="http://schemas.microsoft.com/office/drawing/2014/main" id="{F7D019D0-DBCE-4F75-923F-210065CB90C5}"/>
                </a:ext>
              </a:extLst>
            </p:cNvPr>
            <p:cNvSpPr>
              <a:spLocks noChangeArrowheads="1"/>
            </p:cNvSpPr>
            <p:nvPr/>
          </p:nvSpPr>
          <p:spPr bwMode="gray">
            <a:xfrm rot="10800000">
              <a:off x="0" y="1524000"/>
              <a:ext cx="9144000" cy="4478974"/>
            </a:xfrm>
            <a:prstGeom prst="rect">
              <a:avLst/>
            </a:prstGeom>
            <a:gradFill rotWithShape="1">
              <a:gsLst>
                <a:gs pos="0">
                  <a:schemeClr val="bg1"/>
                </a:gs>
                <a:gs pos="100000">
                  <a:srgbClr val="D3D6DF"/>
                </a:gs>
              </a:gsLst>
              <a:lin ang="0" scaled="1"/>
            </a:gradFill>
            <a:ln w="12700" algn="ctr">
              <a:noFill/>
              <a:miter lim="800000"/>
              <a:headEnd/>
              <a:tailEnd/>
            </a:ln>
            <a:effectLst/>
          </p:spPr>
          <p:txBody>
            <a:bodyPr wrap="none" numCol="2" anchor="ctr"/>
            <a:lstStyle/>
            <a:p>
              <a:pPr fontAlgn="base">
                <a:spcBef>
                  <a:spcPct val="20000"/>
                </a:spcBef>
                <a:spcAft>
                  <a:spcPct val="0"/>
                </a:spcAft>
              </a:pPr>
              <a:endParaRPr lang="en-US" sz="1400" dirty="0">
                <a:solidFill>
                  <a:srgbClr val="000000"/>
                </a:solidFill>
                <a:latin typeface="Daytona Pro Condensed" panose="020B0506030503040204" pitchFamily="34" charset="0"/>
              </a:endParaRPr>
            </a:p>
          </p:txBody>
        </p:sp>
        <p:sp>
          <p:nvSpPr>
            <p:cNvPr id="12" name="Pentagon 23">
              <a:extLst>
                <a:ext uri="{FF2B5EF4-FFF2-40B4-BE49-F238E27FC236}">
                  <a16:creationId xmlns:a16="http://schemas.microsoft.com/office/drawing/2014/main" id="{D7DC0B5E-BECE-4ACA-8CFA-5EFDA4C7E1C9}"/>
                </a:ext>
              </a:extLst>
            </p:cNvPr>
            <p:cNvSpPr/>
            <p:nvPr/>
          </p:nvSpPr>
          <p:spPr bwMode="auto">
            <a:xfrm>
              <a:off x="-5039" y="4572000"/>
              <a:ext cx="4507992" cy="363143"/>
            </a:xfrm>
            <a:prstGeom prst="homePlate">
              <a:avLst/>
            </a:prstGeom>
            <a:solidFill>
              <a:schemeClr val="tx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739756"/>
              <a:r>
                <a:rPr lang="en-US" sz="1600" b="1" dirty="0">
                  <a:solidFill>
                    <a:srgbClr val="FFFFFF"/>
                  </a:solidFill>
                  <a:latin typeface="Daytona Pro Condensed" panose="020B0506030503040204" pitchFamily="34" charset="0"/>
                </a:rPr>
                <a:t>Long Short-Term Memory (LSTM) Neural Network</a:t>
              </a:r>
            </a:p>
          </p:txBody>
        </p:sp>
        <p:sp>
          <p:nvSpPr>
            <p:cNvPr id="13" name="Pentagon 26">
              <a:extLst>
                <a:ext uri="{FF2B5EF4-FFF2-40B4-BE49-F238E27FC236}">
                  <a16:creationId xmlns:a16="http://schemas.microsoft.com/office/drawing/2014/main" id="{79CD8FE6-0FF2-4001-90FC-12C09F9D2996}"/>
                </a:ext>
              </a:extLst>
            </p:cNvPr>
            <p:cNvSpPr/>
            <p:nvPr/>
          </p:nvSpPr>
          <p:spPr bwMode="auto">
            <a:xfrm>
              <a:off x="-1679" y="3067825"/>
              <a:ext cx="4504632" cy="361175"/>
            </a:xfrm>
            <a:prstGeom prst="homePlate">
              <a:avLst/>
            </a:prstGeom>
            <a:solidFill>
              <a:schemeClr val="accent3"/>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739756" fontAlgn="base">
                <a:spcBef>
                  <a:spcPct val="20000"/>
                </a:spcBef>
                <a:spcAft>
                  <a:spcPct val="0"/>
                </a:spcAft>
              </a:pPr>
              <a:r>
                <a:rPr lang="en-US" sz="1600" b="1" dirty="0">
                  <a:solidFill>
                    <a:srgbClr val="FFFFFF"/>
                  </a:solidFill>
                  <a:latin typeface="Daytona Pro Condensed" panose="020B0506030503040204" pitchFamily="34" charset="0"/>
                </a:rPr>
                <a:t>Data Extraction and EDA</a:t>
              </a:r>
            </a:p>
          </p:txBody>
        </p:sp>
        <p:sp>
          <p:nvSpPr>
            <p:cNvPr id="16" name="Rectangle 15">
              <a:extLst>
                <a:ext uri="{FF2B5EF4-FFF2-40B4-BE49-F238E27FC236}">
                  <a16:creationId xmlns:a16="http://schemas.microsoft.com/office/drawing/2014/main" id="{1C71BA6F-E840-48A1-A88E-C0C43465BA10}"/>
                </a:ext>
              </a:extLst>
            </p:cNvPr>
            <p:cNvSpPr/>
            <p:nvPr/>
          </p:nvSpPr>
          <p:spPr>
            <a:xfrm>
              <a:off x="-5039" y="1833601"/>
              <a:ext cx="4303438" cy="351440"/>
            </a:xfrm>
            <a:prstGeom prst="rect">
              <a:avLst/>
            </a:prstGeom>
          </p:spPr>
          <p:txBody>
            <a:bodyPr wrap="square" numCol="2">
              <a:spAutoFit/>
            </a:bodyPr>
            <a:lstStyle/>
            <a:p>
              <a:pPr marL="177796" indent="-177796">
                <a:spcAft>
                  <a:spcPts val="600"/>
                </a:spcAft>
                <a:buClr>
                  <a:srgbClr val="506772"/>
                </a:buClr>
                <a:buFont typeface="Wingdings" pitchFamily="2" charset="2"/>
                <a:buChar char="§"/>
              </a:pPr>
              <a:endParaRPr lang="en-US" sz="1600" b="1" dirty="0">
                <a:solidFill>
                  <a:srgbClr val="000000"/>
                </a:solidFill>
                <a:latin typeface="Daytona Pro Condensed" panose="020B0506030503040204" pitchFamily="34" charset="0"/>
              </a:endParaRPr>
            </a:p>
          </p:txBody>
        </p:sp>
        <p:sp>
          <p:nvSpPr>
            <p:cNvPr id="18" name="Pentagon 32">
              <a:extLst>
                <a:ext uri="{FF2B5EF4-FFF2-40B4-BE49-F238E27FC236}">
                  <a16:creationId xmlns:a16="http://schemas.microsoft.com/office/drawing/2014/main" id="{BEB0AA07-BC29-4C8B-AD48-4831E27139C3}"/>
                </a:ext>
              </a:extLst>
            </p:cNvPr>
            <p:cNvSpPr/>
            <p:nvPr/>
          </p:nvSpPr>
          <p:spPr bwMode="auto">
            <a:xfrm>
              <a:off x="-3359" y="1524000"/>
              <a:ext cx="4507992" cy="363143"/>
            </a:xfrm>
            <a:prstGeom prst="homePlate">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739756"/>
              <a:r>
                <a:rPr lang="en-US" sz="1600" b="1" dirty="0">
                  <a:solidFill>
                    <a:srgbClr val="FFFFFF"/>
                  </a:solidFill>
                  <a:latin typeface="Daytona Pro Condensed" panose="020B0506030503040204" pitchFamily="34" charset="0"/>
                </a:rPr>
                <a:t>Data sources and data type</a:t>
              </a:r>
            </a:p>
          </p:txBody>
        </p:sp>
        <p:sp>
          <p:nvSpPr>
            <p:cNvPr id="19" name="Rectangle 18">
              <a:extLst>
                <a:ext uri="{FF2B5EF4-FFF2-40B4-BE49-F238E27FC236}">
                  <a16:creationId xmlns:a16="http://schemas.microsoft.com/office/drawing/2014/main" id="{2B4EE09D-AD43-418C-90E5-4B9FB7AD9CCA}"/>
                </a:ext>
              </a:extLst>
            </p:cNvPr>
            <p:cNvSpPr/>
            <p:nvPr/>
          </p:nvSpPr>
          <p:spPr>
            <a:xfrm>
              <a:off x="17155" y="3455070"/>
              <a:ext cx="4618868" cy="1106387"/>
            </a:xfrm>
            <a:prstGeom prst="rect">
              <a:avLst/>
            </a:prstGeom>
          </p:spPr>
          <p:txBody>
            <a:bodyPr wrap="square">
              <a:spAutoFit/>
            </a:bodyPr>
            <a:lstStyle/>
            <a:p>
              <a:pPr marL="177796" indent="-177796">
                <a:spcAft>
                  <a:spcPts val="600"/>
                </a:spcAft>
                <a:buClr>
                  <a:srgbClr val="506772"/>
                </a:buClr>
                <a:buFont typeface="Wingdings" pitchFamily="2" charset="2"/>
                <a:buChar char="§"/>
              </a:pPr>
              <a:r>
                <a:rPr lang="en-US" sz="1600" b="1" dirty="0">
                  <a:solidFill>
                    <a:srgbClr val="000000"/>
                  </a:solidFill>
                  <a:latin typeface="Daytona Pro Condensed" panose="020B0506030503040204" pitchFamily="34" charset="0"/>
                </a:rPr>
                <a:t>Data Extraction: </a:t>
              </a:r>
              <a:r>
                <a:rPr lang="en-US" sz="1400" dirty="0">
                  <a:solidFill>
                    <a:srgbClr val="000000"/>
                  </a:solidFill>
                  <a:latin typeface="Daytona Pro Condensed" panose="020B0506030503040204" pitchFamily="34" charset="0"/>
                </a:rPr>
                <a:t>Hive and python scrappers were used to extract the static and dynamic data respectively</a:t>
              </a:r>
            </a:p>
            <a:p>
              <a:pPr marL="177796" indent="-177796">
                <a:spcAft>
                  <a:spcPts val="600"/>
                </a:spcAft>
                <a:buClr>
                  <a:srgbClr val="506772"/>
                </a:buClr>
                <a:buFont typeface="Wingdings" pitchFamily="2" charset="2"/>
                <a:buChar char="§"/>
              </a:pPr>
              <a:r>
                <a:rPr lang="en-US" sz="1600" b="1" dirty="0">
                  <a:solidFill>
                    <a:srgbClr val="000000"/>
                  </a:solidFill>
                  <a:latin typeface="Daytona Pro Condensed" panose="020B0506030503040204" pitchFamily="34" charset="0"/>
                </a:rPr>
                <a:t>Exploratory Data Analytics</a:t>
              </a:r>
              <a:r>
                <a:rPr lang="en-US" sz="1400" b="1" dirty="0">
                  <a:solidFill>
                    <a:srgbClr val="000000"/>
                  </a:solidFill>
                  <a:latin typeface="Daytona Pro Condensed" panose="020B0506030503040204" pitchFamily="34" charset="0"/>
                </a:rPr>
                <a:t>:</a:t>
              </a:r>
              <a:r>
                <a:rPr lang="en-US" sz="1400" dirty="0">
                  <a:solidFill>
                    <a:srgbClr val="000000"/>
                  </a:solidFill>
                  <a:latin typeface="Daytona Pro Condensed" panose="020B0506030503040204" pitchFamily="34" charset="0"/>
                </a:rPr>
                <a:t> Tableau would be used to provide stock trends across years to provide an understanding of stock everyday behavior and the final predictions</a:t>
              </a:r>
              <a:endParaRPr lang="en-US" sz="1600" dirty="0">
                <a:solidFill>
                  <a:srgbClr val="000000"/>
                </a:solidFill>
                <a:latin typeface="Daytona Pro Condensed" panose="020B0506030503040204" pitchFamily="34" charset="0"/>
              </a:endParaRPr>
            </a:p>
          </p:txBody>
        </p:sp>
        <p:sp>
          <p:nvSpPr>
            <p:cNvPr id="20" name="Rectangle 19">
              <a:extLst>
                <a:ext uri="{FF2B5EF4-FFF2-40B4-BE49-F238E27FC236}">
                  <a16:creationId xmlns:a16="http://schemas.microsoft.com/office/drawing/2014/main" id="{390FADD8-3E40-45D0-A607-3ECC2DDE1A69}"/>
                </a:ext>
              </a:extLst>
            </p:cNvPr>
            <p:cNvSpPr/>
            <p:nvPr/>
          </p:nvSpPr>
          <p:spPr>
            <a:xfrm>
              <a:off x="179154" y="4953000"/>
              <a:ext cx="4483749" cy="260327"/>
            </a:xfrm>
            <a:prstGeom prst="rect">
              <a:avLst/>
            </a:prstGeom>
          </p:spPr>
          <p:txBody>
            <a:bodyPr wrap="square">
              <a:spAutoFit/>
            </a:bodyPr>
            <a:lstStyle/>
            <a:p>
              <a:pPr marL="177796" indent="-177796">
                <a:spcAft>
                  <a:spcPts val="600"/>
                </a:spcAft>
                <a:buClr>
                  <a:srgbClr val="506772"/>
                </a:buClr>
                <a:buFont typeface="Wingdings" pitchFamily="2" charset="2"/>
                <a:buChar char="§"/>
              </a:pPr>
              <a:endParaRPr lang="en-US" sz="1400" dirty="0">
                <a:solidFill>
                  <a:srgbClr val="000000"/>
                </a:solidFill>
                <a:latin typeface="Daytona Pro Condensed" panose="020B0506030503040204" pitchFamily="34" charset="0"/>
              </a:endParaRPr>
            </a:p>
          </p:txBody>
        </p:sp>
      </p:grpSp>
      <p:sp>
        <p:nvSpPr>
          <p:cNvPr id="21" name="TextBox 20">
            <a:extLst>
              <a:ext uri="{FF2B5EF4-FFF2-40B4-BE49-F238E27FC236}">
                <a16:creationId xmlns:a16="http://schemas.microsoft.com/office/drawing/2014/main" id="{675F437C-29E3-48B2-9899-B5DB68CD4C13}"/>
              </a:ext>
            </a:extLst>
          </p:cNvPr>
          <p:cNvSpPr txBox="1"/>
          <p:nvPr/>
        </p:nvSpPr>
        <p:spPr>
          <a:xfrm>
            <a:off x="1396992" y="1131290"/>
            <a:ext cx="4343400" cy="338554"/>
          </a:xfrm>
          <a:prstGeom prst="rect">
            <a:avLst/>
          </a:prstGeom>
          <a:noFill/>
        </p:spPr>
        <p:txBody>
          <a:bodyPr wrap="square" rtlCol="0">
            <a:spAutoFit/>
          </a:bodyPr>
          <a:lstStyle/>
          <a:p>
            <a:pPr fontAlgn="base">
              <a:spcBef>
                <a:spcPct val="20000"/>
              </a:spcBef>
              <a:spcAft>
                <a:spcPct val="0"/>
              </a:spcAft>
            </a:pPr>
            <a:r>
              <a:rPr lang="en-US" sz="1600" b="1" dirty="0">
                <a:solidFill>
                  <a:srgbClr val="002060"/>
                </a:solidFill>
                <a:latin typeface="Daytona Pro Condensed" panose="020B0506030503040204" pitchFamily="34" charset="0"/>
              </a:rPr>
              <a:t>Approach</a:t>
            </a:r>
          </a:p>
        </p:txBody>
      </p:sp>
      <p:sp>
        <p:nvSpPr>
          <p:cNvPr id="22" name="TextBox 21">
            <a:extLst>
              <a:ext uri="{FF2B5EF4-FFF2-40B4-BE49-F238E27FC236}">
                <a16:creationId xmlns:a16="http://schemas.microsoft.com/office/drawing/2014/main" id="{8B492435-8F41-4B34-ADDA-901E351A1D9E}"/>
              </a:ext>
            </a:extLst>
          </p:cNvPr>
          <p:cNvSpPr txBox="1"/>
          <p:nvPr/>
        </p:nvSpPr>
        <p:spPr>
          <a:xfrm>
            <a:off x="8633583" y="1107105"/>
            <a:ext cx="3035300" cy="338554"/>
          </a:xfrm>
          <a:prstGeom prst="rect">
            <a:avLst/>
          </a:prstGeom>
          <a:noFill/>
        </p:spPr>
        <p:txBody>
          <a:bodyPr wrap="square" rtlCol="0">
            <a:spAutoFit/>
          </a:bodyPr>
          <a:lstStyle/>
          <a:p>
            <a:pPr algn="ctr" fontAlgn="base">
              <a:spcBef>
                <a:spcPct val="20000"/>
              </a:spcBef>
              <a:spcAft>
                <a:spcPct val="0"/>
              </a:spcAft>
            </a:pPr>
            <a:r>
              <a:rPr lang="en-US" sz="1600" b="1" dirty="0">
                <a:solidFill>
                  <a:srgbClr val="002060"/>
                </a:solidFill>
                <a:latin typeface="Daytona Pro Condensed" panose="020B0506030503040204" pitchFamily="34" charset="0"/>
              </a:rPr>
              <a:t>Key Expected Outcomes</a:t>
            </a:r>
          </a:p>
        </p:txBody>
      </p:sp>
      <p:grpSp>
        <p:nvGrpSpPr>
          <p:cNvPr id="23" name="Group 22">
            <a:extLst>
              <a:ext uri="{FF2B5EF4-FFF2-40B4-BE49-F238E27FC236}">
                <a16:creationId xmlns:a16="http://schemas.microsoft.com/office/drawing/2014/main" id="{7E798EF1-F338-4F46-9CA9-F8B3B5837B3A}"/>
              </a:ext>
            </a:extLst>
          </p:cNvPr>
          <p:cNvGrpSpPr/>
          <p:nvPr/>
        </p:nvGrpSpPr>
        <p:grpSpPr>
          <a:xfrm>
            <a:off x="6695441" y="1433102"/>
            <a:ext cx="5394708" cy="5109937"/>
            <a:chOff x="4533900" y="1524000"/>
            <a:chExt cx="4592632" cy="4268521"/>
          </a:xfrm>
        </p:grpSpPr>
        <p:sp>
          <p:nvSpPr>
            <p:cNvPr id="24" name="AutoShape 100">
              <a:extLst>
                <a:ext uri="{FF2B5EF4-FFF2-40B4-BE49-F238E27FC236}">
                  <a16:creationId xmlns:a16="http://schemas.microsoft.com/office/drawing/2014/main" id="{9E75AD5B-1024-4B1A-9399-5192A72334D1}"/>
                </a:ext>
              </a:extLst>
            </p:cNvPr>
            <p:cNvSpPr>
              <a:spLocks noChangeArrowheads="1"/>
            </p:cNvSpPr>
            <p:nvPr/>
          </p:nvSpPr>
          <p:spPr bwMode="gray">
            <a:xfrm rot="10800000">
              <a:off x="4533900" y="1524000"/>
              <a:ext cx="4592632" cy="4268521"/>
            </a:xfrm>
            <a:prstGeom prst="homePlate">
              <a:avLst>
                <a:gd name="adj" fmla="val 16396"/>
              </a:avLst>
            </a:prstGeom>
            <a:solidFill>
              <a:schemeClr val="tx2">
                <a:lumMod val="40000"/>
                <a:lumOff val="60000"/>
              </a:schemeClr>
            </a:solidFill>
            <a:ln w="12700" algn="ctr">
              <a:noFill/>
              <a:miter lim="800000"/>
              <a:headEnd/>
              <a:tailEnd/>
            </a:ln>
            <a:effectLst/>
          </p:spPr>
          <p:txBody>
            <a:bodyPr wrap="none" anchor="ctr"/>
            <a:lstStyle/>
            <a:p>
              <a:pPr fontAlgn="base">
                <a:spcBef>
                  <a:spcPct val="20000"/>
                </a:spcBef>
                <a:spcAft>
                  <a:spcPct val="0"/>
                </a:spcAft>
              </a:pPr>
              <a:endParaRPr lang="en-US" sz="1400" dirty="0">
                <a:solidFill>
                  <a:srgbClr val="000000"/>
                </a:solidFill>
                <a:latin typeface="Daytona Pro Condensed" panose="020B0506030503040204" pitchFamily="34" charset="0"/>
              </a:endParaRPr>
            </a:p>
          </p:txBody>
        </p:sp>
        <p:sp>
          <p:nvSpPr>
            <p:cNvPr id="25" name="Rounded Rectangle 22">
              <a:extLst>
                <a:ext uri="{FF2B5EF4-FFF2-40B4-BE49-F238E27FC236}">
                  <a16:creationId xmlns:a16="http://schemas.microsoft.com/office/drawing/2014/main" id="{42A0EB2E-AF32-4B38-86A5-01D5A705BED7}"/>
                </a:ext>
              </a:extLst>
            </p:cNvPr>
            <p:cNvSpPr/>
            <p:nvPr/>
          </p:nvSpPr>
          <p:spPr bwMode="auto">
            <a:xfrm>
              <a:off x="5245100" y="2384570"/>
              <a:ext cx="3765550" cy="1008329"/>
            </a:xfrm>
            <a:prstGeom prst="roundRect">
              <a:avLst/>
            </a:prstGeom>
            <a:solidFill>
              <a:srgbClr val="A41128"/>
            </a:solidFill>
            <a:ln w="28575" cap="flat" cmpd="sng" algn="ctr">
              <a:solidFill>
                <a:schemeClr val="bg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fontAlgn="base">
                <a:spcBef>
                  <a:spcPct val="20000"/>
                </a:spcBef>
                <a:spcAft>
                  <a:spcPct val="0"/>
                </a:spcAft>
              </a:pPr>
              <a:r>
                <a:rPr lang="en-US" sz="1600" dirty="0">
                  <a:solidFill>
                    <a:srgbClr val="FFFFFF"/>
                  </a:solidFill>
                  <a:latin typeface="Daytona Pro Condensed" panose="020B0506030503040204" pitchFamily="34" charset="0"/>
                </a:rPr>
                <a:t>Provide accurate predictions for the opening and closing prices of Walt Disney Co. stocks</a:t>
              </a:r>
            </a:p>
          </p:txBody>
        </p:sp>
        <p:sp>
          <p:nvSpPr>
            <p:cNvPr id="26" name="Rounded Rectangle 29">
              <a:extLst>
                <a:ext uri="{FF2B5EF4-FFF2-40B4-BE49-F238E27FC236}">
                  <a16:creationId xmlns:a16="http://schemas.microsoft.com/office/drawing/2014/main" id="{5B943AC6-45AA-488B-81C6-B17A0A41C1CD}"/>
                </a:ext>
              </a:extLst>
            </p:cNvPr>
            <p:cNvSpPr/>
            <p:nvPr/>
          </p:nvSpPr>
          <p:spPr bwMode="auto">
            <a:xfrm>
              <a:off x="5245100" y="3746295"/>
              <a:ext cx="3765550" cy="857250"/>
            </a:xfrm>
            <a:prstGeom prst="roundRect">
              <a:avLst/>
            </a:prstGeom>
            <a:solidFill>
              <a:srgbClr val="A41128"/>
            </a:solidFill>
            <a:ln w="28575" cap="flat" cmpd="sng" algn="ctr">
              <a:solidFill>
                <a:schemeClr val="bg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r>
                <a:rPr lang="en-US" sz="1600" dirty="0">
                  <a:solidFill>
                    <a:srgbClr val="FFFFFF"/>
                  </a:solidFill>
                  <a:latin typeface="Daytona Pro Condensed" panose="020B0506030503040204" pitchFamily="34" charset="0"/>
                </a:rPr>
                <a:t>Provide a decision support system to traders by providing stock trends with historic data</a:t>
              </a:r>
            </a:p>
          </p:txBody>
        </p:sp>
      </p:grpSp>
      <p:sp>
        <p:nvSpPr>
          <p:cNvPr id="29" name="TextBox 28">
            <a:extLst>
              <a:ext uri="{FF2B5EF4-FFF2-40B4-BE49-F238E27FC236}">
                <a16:creationId xmlns:a16="http://schemas.microsoft.com/office/drawing/2014/main" id="{8CFBDEC9-9228-41E1-AB8F-9F5891A84A32}"/>
              </a:ext>
            </a:extLst>
          </p:cNvPr>
          <p:cNvSpPr txBox="1"/>
          <p:nvPr/>
        </p:nvSpPr>
        <p:spPr>
          <a:xfrm>
            <a:off x="124354" y="-29077"/>
            <a:ext cx="12067646" cy="646331"/>
          </a:xfrm>
          <a:prstGeom prst="rect">
            <a:avLst/>
          </a:prstGeom>
          <a:noFill/>
        </p:spPr>
        <p:txBody>
          <a:bodyPr wrap="square" rtlCol="0">
            <a:spAutoFit/>
          </a:bodyPr>
          <a:lstStyle/>
          <a:p>
            <a:r>
              <a:rPr lang="en-US" sz="3600" b="1" dirty="0">
                <a:solidFill>
                  <a:schemeClr val="bg1"/>
                </a:solidFill>
                <a:latin typeface="Daytona Pro Condensed" panose="020B0506030503040204" pitchFamily="34" charset="0"/>
              </a:rPr>
              <a:t>Executive Summary</a:t>
            </a:r>
            <a:endParaRPr lang="en-US" sz="4400" b="1" dirty="0">
              <a:solidFill>
                <a:schemeClr val="bg1"/>
              </a:solidFill>
              <a:latin typeface="Daytona Pro Condensed" panose="020B0506030503040204" pitchFamily="34" charset="0"/>
            </a:endParaRPr>
          </a:p>
        </p:txBody>
      </p:sp>
      <p:sp>
        <p:nvSpPr>
          <p:cNvPr id="3" name="Rectangle 2">
            <a:extLst>
              <a:ext uri="{FF2B5EF4-FFF2-40B4-BE49-F238E27FC236}">
                <a16:creationId xmlns:a16="http://schemas.microsoft.com/office/drawing/2014/main" id="{9662C9F1-5C50-44A0-A493-CA9FF67018B2}"/>
              </a:ext>
            </a:extLst>
          </p:cNvPr>
          <p:cNvSpPr/>
          <p:nvPr/>
        </p:nvSpPr>
        <p:spPr>
          <a:xfrm>
            <a:off x="6664" y="1889043"/>
            <a:ext cx="6242374" cy="1361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numCol="2" rtlCol="0" anchor="t" anchorCtr="0">
            <a:noAutofit/>
          </a:bodyPr>
          <a:lstStyle/>
          <a:p>
            <a:pPr marL="177796" indent="-177796">
              <a:spcAft>
                <a:spcPts val="600"/>
              </a:spcAft>
              <a:buClr>
                <a:srgbClr val="506772"/>
              </a:buClr>
              <a:buFont typeface="Wingdings" pitchFamily="2" charset="2"/>
              <a:buChar char="§"/>
            </a:pPr>
            <a:r>
              <a:rPr lang="en-US" sz="1600" b="1" dirty="0">
                <a:solidFill>
                  <a:srgbClr val="000000"/>
                </a:solidFill>
                <a:latin typeface="Daytona Pro Condensed" panose="020B0506030503040204" pitchFamily="34" charset="0"/>
              </a:rPr>
              <a:t>Static Data: </a:t>
            </a:r>
          </a:p>
          <a:p>
            <a:pPr marL="634996" lvl="1" indent="-177796">
              <a:spcAft>
                <a:spcPts val="600"/>
              </a:spcAft>
              <a:buClr>
                <a:srgbClr val="506772"/>
              </a:buClr>
              <a:buFont typeface="Wingdings" pitchFamily="2" charset="2"/>
              <a:buChar char="§"/>
            </a:pPr>
            <a:r>
              <a:rPr lang="en-US" sz="1400" dirty="0">
                <a:solidFill>
                  <a:srgbClr val="000000"/>
                </a:solidFill>
                <a:latin typeface="Daytona Pro Condensed" panose="020B0506030503040204" pitchFamily="34" charset="0"/>
              </a:rPr>
              <a:t>NYSE dataset from Kaggle</a:t>
            </a:r>
          </a:p>
          <a:p>
            <a:pPr marL="634996" lvl="1" indent="-177796">
              <a:spcAft>
                <a:spcPts val="600"/>
              </a:spcAft>
              <a:buClr>
                <a:srgbClr val="506772"/>
              </a:buClr>
              <a:buFont typeface="Wingdings" pitchFamily="2" charset="2"/>
              <a:buChar char="§"/>
            </a:pPr>
            <a:r>
              <a:rPr lang="en-US" sz="1400" dirty="0">
                <a:solidFill>
                  <a:srgbClr val="000000"/>
                </a:solidFill>
                <a:latin typeface="Daytona Pro Condensed" panose="020B0506030503040204" pitchFamily="34" charset="0"/>
              </a:rPr>
              <a:t>Zip file containing multiple files</a:t>
            </a:r>
          </a:p>
          <a:p>
            <a:pPr marL="634996" lvl="1" indent="-177796">
              <a:spcAft>
                <a:spcPts val="600"/>
              </a:spcAft>
              <a:buClr>
                <a:srgbClr val="506772"/>
              </a:buClr>
              <a:buFont typeface="Wingdings" pitchFamily="2" charset="2"/>
              <a:buChar char="§"/>
            </a:pPr>
            <a:r>
              <a:rPr lang="en-US" sz="1400" dirty="0">
                <a:solidFill>
                  <a:srgbClr val="000000"/>
                </a:solidFill>
                <a:latin typeface="Daytona Pro Condensed" panose="020B0506030503040204" pitchFamily="34" charset="0"/>
              </a:rPr>
              <a:t>Data from 01/01/2010-12/01/2019</a:t>
            </a:r>
          </a:p>
          <a:p>
            <a:pPr marL="634996" lvl="1" indent="-177796">
              <a:spcAft>
                <a:spcPts val="600"/>
              </a:spcAft>
              <a:buClr>
                <a:srgbClr val="506772"/>
              </a:buClr>
              <a:buFont typeface="Wingdings" pitchFamily="2" charset="2"/>
              <a:buChar char="§"/>
            </a:pPr>
            <a:r>
              <a:rPr lang="en-US" sz="1600" b="1" dirty="0">
                <a:solidFill>
                  <a:srgbClr val="000000"/>
                </a:solidFill>
                <a:latin typeface="Daytona Pro Condensed" panose="020B0506030503040204" pitchFamily="34" charset="0"/>
              </a:rPr>
              <a:t>Dynamic Data</a:t>
            </a:r>
          </a:p>
          <a:p>
            <a:pPr marL="1092196" lvl="2" indent="-177796">
              <a:spcAft>
                <a:spcPts val="600"/>
              </a:spcAft>
              <a:buClr>
                <a:srgbClr val="506772"/>
              </a:buClr>
              <a:buFont typeface="Wingdings" pitchFamily="2" charset="2"/>
              <a:buChar char="§"/>
            </a:pPr>
            <a:r>
              <a:rPr lang="en-US" sz="1400" dirty="0">
                <a:solidFill>
                  <a:srgbClr val="000000"/>
                </a:solidFill>
                <a:latin typeface="Daytona Pro Condensed" panose="020B0506030503040204" pitchFamily="34" charset="0"/>
              </a:rPr>
              <a:t>Yahoo finance data</a:t>
            </a:r>
          </a:p>
          <a:p>
            <a:pPr marL="1092196" lvl="2" indent="-177796">
              <a:spcAft>
                <a:spcPts val="600"/>
              </a:spcAft>
              <a:buClr>
                <a:srgbClr val="506772"/>
              </a:buClr>
              <a:buFont typeface="Wingdings" pitchFamily="2" charset="2"/>
              <a:buChar char="§"/>
            </a:pPr>
            <a:r>
              <a:rPr lang="en-US" sz="1400" dirty="0">
                <a:solidFill>
                  <a:srgbClr val="000000"/>
                </a:solidFill>
                <a:latin typeface="Daytona Pro Condensed" panose="020B0506030503040204" pitchFamily="34" charset="0"/>
              </a:rPr>
              <a:t>Data until the previous day</a:t>
            </a:r>
          </a:p>
        </p:txBody>
      </p:sp>
      <p:sp>
        <p:nvSpPr>
          <p:cNvPr id="30" name="Rectangle 29">
            <a:extLst>
              <a:ext uri="{FF2B5EF4-FFF2-40B4-BE49-F238E27FC236}">
                <a16:creationId xmlns:a16="http://schemas.microsoft.com/office/drawing/2014/main" id="{C43441A0-21AE-490D-8B53-0827DC92ECB5}"/>
              </a:ext>
            </a:extLst>
          </p:cNvPr>
          <p:cNvSpPr/>
          <p:nvPr/>
        </p:nvSpPr>
        <p:spPr>
          <a:xfrm>
            <a:off x="29345" y="5565704"/>
            <a:ext cx="6066655" cy="1092607"/>
          </a:xfrm>
          <a:prstGeom prst="rect">
            <a:avLst/>
          </a:prstGeom>
        </p:spPr>
        <p:txBody>
          <a:bodyPr wrap="square">
            <a:spAutoFit/>
          </a:bodyPr>
          <a:lstStyle/>
          <a:p>
            <a:pPr marL="177796" indent="-177796">
              <a:spcAft>
                <a:spcPts val="600"/>
              </a:spcAft>
              <a:buClr>
                <a:srgbClr val="506772"/>
              </a:buClr>
              <a:buFont typeface="Wingdings" pitchFamily="2" charset="2"/>
              <a:buChar char="§"/>
            </a:pPr>
            <a:r>
              <a:rPr lang="en-US" sz="1600" b="1" dirty="0">
                <a:solidFill>
                  <a:srgbClr val="000000"/>
                </a:solidFill>
                <a:latin typeface="Daytona Pro Condensed" panose="020B0506030503040204" pitchFamily="34" charset="0"/>
              </a:rPr>
              <a:t>What: </a:t>
            </a:r>
            <a:r>
              <a:rPr lang="en-US" sz="1400" dirty="0">
                <a:solidFill>
                  <a:srgbClr val="000000"/>
                </a:solidFill>
                <a:latin typeface="Daytona Pro Condensed" panose="020B0506030503040204" pitchFamily="34" charset="0"/>
              </a:rPr>
              <a:t>Special  kind of recurrent neural network that is capable of learning long-term dependencies</a:t>
            </a:r>
            <a:endParaRPr lang="en-US" sz="1600" dirty="0">
              <a:solidFill>
                <a:srgbClr val="000000"/>
              </a:solidFill>
              <a:latin typeface="Daytona Pro Condensed" panose="020B0506030503040204" pitchFamily="34" charset="0"/>
            </a:endParaRPr>
          </a:p>
          <a:p>
            <a:pPr marL="177796" indent="-177796">
              <a:spcAft>
                <a:spcPts val="600"/>
              </a:spcAft>
              <a:buClr>
                <a:srgbClr val="506772"/>
              </a:buClr>
              <a:buFont typeface="Wingdings" pitchFamily="2" charset="2"/>
              <a:buChar char="§"/>
            </a:pPr>
            <a:r>
              <a:rPr lang="en-US" sz="1600" b="1" dirty="0">
                <a:solidFill>
                  <a:srgbClr val="000000"/>
                </a:solidFill>
                <a:latin typeface="Daytona Pro Condensed" panose="020B0506030503040204" pitchFamily="34" charset="0"/>
              </a:rPr>
              <a:t>Why:</a:t>
            </a:r>
            <a:r>
              <a:rPr lang="en-US" sz="1400" dirty="0">
                <a:solidFill>
                  <a:srgbClr val="000000"/>
                </a:solidFill>
                <a:latin typeface="Daytona Pro Condensed" panose="020B0506030503040204" pitchFamily="34" charset="0"/>
              </a:rPr>
              <a:t> Can process entire sequences of data and well suited for time series predictions</a:t>
            </a:r>
            <a:endParaRPr lang="en-US" sz="1600" dirty="0">
              <a:solidFill>
                <a:srgbClr val="000000"/>
              </a:solidFill>
              <a:latin typeface="Daytona Pro Condensed" panose="020B0506030503040204" pitchFamily="34" charset="0"/>
            </a:endParaRPr>
          </a:p>
        </p:txBody>
      </p:sp>
    </p:spTree>
    <p:extLst>
      <p:ext uri="{BB962C8B-B14F-4D97-AF65-F5344CB8AC3E}">
        <p14:creationId xmlns:p14="http://schemas.microsoft.com/office/powerpoint/2010/main" val="181584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0ED7E17-4F7E-496A-996D-E30B64D565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32891"/>
            <a:ext cx="2803782" cy="1642229"/>
          </a:xfrm>
          <a:prstGeom prst="rect">
            <a:avLst/>
          </a:prstGeom>
        </p:spPr>
      </p:pic>
      <p:sp>
        <p:nvSpPr>
          <p:cNvPr id="27" name="TextBox 26">
            <a:extLst>
              <a:ext uri="{FF2B5EF4-FFF2-40B4-BE49-F238E27FC236}">
                <a16:creationId xmlns:a16="http://schemas.microsoft.com/office/drawing/2014/main" id="{3BEC23F3-356D-4039-9F46-4394AF02B457}"/>
              </a:ext>
            </a:extLst>
          </p:cNvPr>
          <p:cNvSpPr txBox="1"/>
          <p:nvPr/>
        </p:nvSpPr>
        <p:spPr>
          <a:xfrm>
            <a:off x="124354" y="-29077"/>
            <a:ext cx="12067646" cy="646331"/>
          </a:xfrm>
          <a:prstGeom prst="rect">
            <a:avLst/>
          </a:prstGeom>
          <a:noFill/>
        </p:spPr>
        <p:txBody>
          <a:bodyPr wrap="square" rtlCol="0">
            <a:spAutoFit/>
          </a:bodyPr>
          <a:lstStyle/>
          <a:p>
            <a:r>
              <a:rPr lang="en-US" sz="3600" b="1" dirty="0">
                <a:solidFill>
                  <a:schemeClr val="bg1"/>
                </a:solidFill>
                <a:latin typeface="Daytona Pro Condensed" panose="020B0506030503040204" pitchFamily="34" charset="0"/>
              </a:rPr>
              <a:t>Process flow</a:t>
            </a:r>
            <a:endParaRPr lang="en-US" sz="4400" b="1" dirty="0">
              <a:solidFill>
                <a:schemeClr val="bg1"/>
              </a:solidFill>
              <a:latin typeface="Daytona Pro Condensed" panose="020B0506030503040204" pitchFamily="34" charset="0"/>
            </a:endParaRPr>
          </a:p>
        </p:txBody>
      </p:sp>
      <p:sp>
        <p:nvSpPr>
          <p:cNvPr id="7" name="Arrow: Right 6">
            <a:extLst>
              <a:ext uri="{FF2B5EF4-FFF2-40B4-BE49-F238E27FC236}">
                <a16:creationId xmlns:a16="http://schemas.microsoft.com/office/drawing/2014/main" id="{9C431240-457C-4600-A1F7-563FE3CD5795}"/>
              </a:ext>
            </a:extLst>
          </p:cNvPr>
          <p:cNvSpPr/>
          <p:nvPr/>
        </p:nvSpPr>
        <p:spPr>
          <a:xfrm>
            <a:off x="1345913" y="3355796"/>
            <a:ext cx="10109771" cy="729465"/>
          </a:xfrm>
          <a:prstGeom prst="rightArrow">
            <a:avLst>
              <a:gd name="adj1" fmla="val 27465"/>
              <a:gd name="adj2" fmla="val 50000"/>
            </a:avLst>
          </a:prstGeom>
          <a:solidFill>
            <a:schemeClr val="accent1">
              <a:lumMod val="20000"/>
              <a:lumOff val="8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llout: Line with No Border 7">
            <a:extLst>
              <a:ext uri="{FF2B5EF4-FFF2-40B4-BE49-F238E27FC236}">
                <a16:creationId xmlns:a16="http://schemas.microsoft.com/office/drawing/2014/main" id="{BA171D63-7930-45FE-83F4-513E943F4121}"/>
              </a:ext>
            </a:extLst>
          </p:cNvPr>
          <p:cNvSpPr/>
          <p:nvPr/>
        </p:nvSpPr>
        <p:spPr>
          <a:xfrm>
            <a:off x="124354" y="4712466"/>
            <a:ext cx="2803781" cy="646330"/>
          </a:xfrm>
          <a:prstGeom prst="callout1">
            <a:avLst>
              <a:gd name="adj1" fmla="val 13308"/>
              <a:gd name="adj2" fmla="val 42739"/>
              <a:gd name="adj3" fmla="val -154412"/>
              <a:gd name="adj4" fmla="val 4291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rgbClr val="002060"/>
                </a:solidFill>
                <a:latin typeface="Daytona Pro Condensed" panose="020B0506030503040204" pitchFamily="34" charset="0"/>
              </a:rPr>
              <a:t>Load Data from Kaggle for historic static data set</a:t>
            </a:r>
          </a:p>
        </p:txBody>
      </p:sp>
      <p:sp>
        <p:nvSpPr>
          <p:cNvPr id="9" name="Oval 8">
            <a:extLst>
              <a:ext uri="{FF2B5EF4-FFF2-40B4-BE49-F238E27FC236}">
                <a16:creationId xmlns:a16="http://schemas.microsoft.com/office/drawing/2014/main" id="{859E198E-6A71-486B-AF94-FD1B84E065BF}"/>
              </a:ext>
            </a:extLst>
          </p:cNvPr>
          <p:cNvSpPr/>
          <p:nvPr/>
        </p:nvSpPr>
        <p:spPr>
          <a:xfrm>
            <a:off x="1145566" y="3555213"/>
            <a:ext cx="400693" cy="341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C9DB99F6-9918-4126-B825-7C7E78AB63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486" y="5358796"/>
            <a:ext cx="2803781" cy="1266290"/>
          </a:xfrm>
          <a:prstGeom prst="rect">
            <a:avLst/>
          </a:prstGeom>
        </p:spPr>
      </p:pic>
      <p:sp>
        <p:nvSpPr>
          <p:cNvPr id="16" name="Callout: Line with No Border 15">
            <a:extLst>
              <a:ext uri="{FF2B5EF4-FFF2-40B4-BE49-F238E27FC236}">
                <a16:creationId xmlns:a16="http://schemas.microsoft.com/office/drawing/2014/main" id="{0971ACD4-DE89-4198-B2D7-3B85595404BB}"/>
              </a:ext>
            </a:extLst>
          </p:cNvPr>
          <p:cNvSpPr/>
          <p:nvPr/>
        </p:nvSpPr>
        <p:spPr>
          <a:xfrm>
            <a:off x="2526791" y="1582220"/>
            <a:ext cx="2803781" cy="1196024"/>
          </a:xfrm>
          <a:prstGeom prst="callout1">
            <a:avLst>
              <a:gd name="adj1" fmla="val 102070"/>
              <a:gd name="adj2" fmla="val 40540"/>
              <a:gd name="adj3" fmla="val 177489"/>
              <a:gd name="adj4" fmla="val 40344"/>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rgbClr val="002060"/>
                </a:solidFill>
                <a:latin typeface="Daytona Pro Condensed" panose="020B0506030503040204" pitchFamily="34" charset="0"/>
              </a:rPr>
              <a:t>Filter Data in Hive, create columns for visualization and load to python for data modelling</a:t>
            </a:r>
          </a:p>
        </p:txBody>
      </p:sp>
      <p:sp>
        <p:nvSpPr>
          <p:cNvPr id="17" name="Oval 16">
            <a:extLst>
              <a:ext uri="{FF2B5EF4-FFF2-40B4-BE49-F238E27FC236}">
                <a16:creationId xmlns:a16="http://schemas.microsoft.com/office/drawing/2014/main" id="{5D791050-398F-4742-B40C-7926DADA90F0}"/>
              </a:ext>
            </a:extLst>
          </p:cNvPr>
          <p:cNvSpPr/>
          <p:nvPr/>
        </p:nvSpPr>
        <p:spPr>
          <a:xfrm>
            <a:off x="3435983" y="3555213"/>
            <a:ext cx="400693" cy="341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allout: Line with No Border 21">
            <a:extLst>
              <a:ext uri="{FF2B5EF4-FFF2-40B4-BE49-F238E27FC236}">
                <a16:creationId xmlns:a16="http://schemas.microsoft.com/office/drawing/2014/main" id="{54C0BFE8-AE2B-48BE-B426-D6E66FA759D5}"/>
              </a:ext>
            </a:extLst>
          </p:cNvPr>
          <p:cNvSpPr/>
          <p:nvPr/>
        </p:nvSpPr>
        <p:spPr>
          <a:xfrm>
            <a:off x="4540529" y="4712466"/>
            <a:ext cx="2803781" cy="646330"/>
          </a:xfrm>
          <a:prstGeom prst="callout1">
            <a:avLst>
              <a:gd name="adj1" fmla="val 13308"/>
              <a:gd name="adj2" fmla="val 42739"/>
              <a:gd name="adj3" fmla="val -154412"/>
              <a:gd name="adj4" fmla="val 42910"/>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rgbClr val="002060"/>
                </a:solidFill>
                <a:latin typeface="Daytona Pro Condensed" panose="020B0506030503040204" pitchFamily="34" charset="0"/>
              </a:rPr>
              <a:t>Extract dynamic data from Yahoo Finance using daily API</a:t>
            </a:r>
          </a:p>
        </p:txBody>
      </p:sp>
      <p:sp>
        <p:nvSpPr>
          <p:cNvPr id="23" name="Oval 22">
            <a:extLst>
              <a:ext uri="{FF2B5EF4-FFF2-40B4-BE49-F238E27FC236}">
                <a16:creationId xmlns:a16="http://schemas.microsoft.com/office/drawing/2014/main" id="{BF4E4158-059F-4D4D-BAFF-66835D895A96}"/>
              </a:ext>
            </a:extLst>
          </p:cNvPr>
          <p:cNvSpPr/>
          <p:nvPr/>
        </p:nvSpPr>
        <p:spPr>
          <a:xfrm>
            <a:off x="5561741" y="3555213"/>
            <a:ext cx="400693" cy="34161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allout: Line with No Border 23">
            <a:extLst>
              <a:ext uri="{FF2B5EF4-FFF2-40B4-BE49-F238E27FC236}">
                <a16:creationId xmlns:a16="http://schemas.microsoft.com/office/drawing/2014/main" id="{F06EA082-B3F4-425F-B9A4-AF5F3E43A01A}"/>
              </a:ext>
            </a:extLst>
          </p:cNvPr>
          <p:cNvSpPr/>
          <p:nvPr/>
        </p:nvSpPr>
        <p:spPr>
          <a:xfrm>
            <a:off x="6682325" y="1889272"/>
            <a:ext cx="2350073" cy="729466"/>
          </a:xfrm>
          <a:prstGeom prst="callout1">
            <a:avLst>
              <a:gd name="adj1" fmla="val 103478"/>
              <a:gd name="adj2" fmla="val 53656"/>
              <a:gd name="adj3" fmla="val 236644"/>
              <a:gd name="adj4" fmla="val 54334"/>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rgbClr val="002060"/>
                </a:solidFill>
                <a:latin typeface="Daytona Pro Condensed" panose="020B0506030503040204" pitchFamily="34" charset="0"/>
              </a:rPr>
              <a:t>Load data into LSTM data model</a:t>
            </a:r>
          </a:p>
        </p:txBody>
      </p:sp>
      <p:sp>
        <p:nvSpPr>
          <p:cNvPr id="25" name="Oval 24">
            <a:extLst>
              <a:ext uri="{FF2B5EF4-FFF2-40B4-BE49-F238E27FC236}">
                <a16:creationId xmlns:a16="http://schemas.microsoft.com/office/drawing/2014/main" id="{81E7CAA1-830D-4B8F-80DA-500B7EF0F3B3}"/>
              </a:ext>
            </a:extLst>
          </p:cNvPr>
          <p:cNvSpPr/>
          <p:nvPr/>
        </p:nvSpPr>
        <p:spPr>
          <a:xfrm>
            <a:off x="7795586" y="3549909"/>
            <a:ext cx="400693" cy="34161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allout: Line with No Border 25">
            <a:extLst>
              <a:ext uri="{FF2B5EF4-FFF2-40B4-BE49-F238E27FC236}">
                <a16:creationId xmlns:a16="http://schemas.microsoft.com/office/drawing/2014/main" id="{6E14F853-1D45-4BED-AB88-6876ACD3AB6B}"/>
              </a:ext>
            </a:extLst>
          </p:cNvPr>
          <p:cNvSpPr/>
          <p:nvPr/>
        </p:nvSpPr>
        <p:spPr>
          <a:xfrm>
            <a:off x="8884458" y="4712466"/>
            <a:ext cx="2803781" cy="646330"/>
          </a:xfrm>
          <a:prstGeom prst="callout1">
            <a:avLst>
              <a:gd name="adj1" fmla="val 13308"/>
              <a:gd name="adj2" fmla="val 42739"/>
              <a:gd name="adj3" fmla="val -154412"/>
              <a:gd name="adj4" fmla="val 42910"/>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rgbClr val="002060"/>
                </a:solidFill>
                <a:latin typeface="Daytona Pro Condensed" panose="020B0506030503040204" pitchFamily="34" charset="0"/>
              </a:rPr>
              <a:t>Load Final </a:t>
            </a:r>
            <a:r>
              <a:rPr lang="en-US" dirty="0" err="1">
                <a:solidFill>
                  <a:srgbClr val="002060"/>
                </a:solidFill>
                <a:latin typeface="Daytona Pro Condensed" panose="020B0506030503040204" pitchFamily="34" charset="0"/>
              </a:rPr>
              <a:t>gSheet</a:t>
            </a:r>
            <a:r>
              <a:rPr lang="en-US" dirty="0">
                <a:solidFill>
                  <a:srgbClr val="002060"/>
                </a:solidFill>
                <a:latin typeface="Daytona Pro Condensed" panose="020B0506030503040204" pitchFamily="34" charset="0"/>
              </a:rPr>
              <a:t> into Tableau</a:t>
            </a:r>
          </a:p>
        </p:txBody>
      </p:sp>
      <p:sp>
        <p:nvSpPr>
          <p:cNvPr id="28" name="Oval 27">
            <a:extLst>
              <a:ext uri="{FF2B5EF4-FFF2-40B4-BE49-F238E27FC236}">
                <a16:creationId xmlns:a16="http://schemas.microsoft.com/office/drawing/2014/main" id="{EA27D5B5-AEBE-4150-AE79-301DAFD103BF}"/>
              </a:ext>
            </a:extLst>
          </p:cNvPr>
          <p:cNvSpPr/>
          <p:nvPr/>
        </p:nvSpPr>
        <p:spPr>
          <a:xfrm>
            <a:off x="9905670" y="3555213"/>
            <a:ext cx="400693" cy="34161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E958F144-92B9-4611-AF4F-5533A561542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91937" y="5357280"/>
            <a:ext cx="3256908" cy="1266290"/>
          </a:xfrm>
          <a:prstGeom prst="rect">
            <a:avLst/>
          </a:prstGeom>
        </p:spPr>
      </p:pic>
      <p:sp>
        <p:nvSpPr>
          <p:cNvPr id="31" name="Oval 30">
            <a:extLst>
              <a:ext uri="{FF2B5EF4-FFF2-40B4-BE49-F238E27FC236}">
                <a16:creationId xmlns:a16="http://schemas.microsoft.com/office/drawing/2014/main" id="{8C3D2086-0A0D-4727-8979-7608C6B3D785}"/>
              </a:ext>
            </a:extLst>
          </p:cNvPr>
          <p:cNvSpPr/>
          <p:nvPr/>
        </p:nvSpPr>
        <p:spPr>
          <a:xfrm>
            <a:off x="3466083" y="6068913"/>
            <a:ext cx="400693" cy="341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1163158-FD3A-4407-959A-D16BD31B8100}"/>
              </a:ext>
            </a:extLst>
          </p:cNvPr>
          <p:cNvSpPr/>
          <p:nvPr/>
        </p:nvSpPr>
        <p:spPr>
          <a:xfrm>
            <a:off x="6158177" y="6068913"/>
            <a:ext cx="400693" cy="34161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10848BD-E847-4EDB-BBE8-9CA30F5A68AF}"/>
              </a:ext>
            </a:extLst>
          </p:cNvPr>
          <p:cNvSpPr/>
          <p:nvPr/>
        </p:nvSpPr>
        <p:spPr>
          <a:xfrm>
            <a:off x="3636329" y="5916557"/>
            <a:ext cx="2326106" cy="6463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rgbClr val="002060"/>
                </a:solidFill>
                <a:latin typeface="Daytona Pro Condensed" panose="020B0506030503040204" pitchFamily="34" charset="0"/>
              </a:rPr>
              <a:t>Manually triggered activity</a:t>
            </a:r>
          </a:p>
        </p:txBody>
      </p:sp>
      <p:sp>
        <p:nvSpPr>
          <p:cNvPr id="34" name="Rectangle 33">
            <a:extLst>
              <a:ext uri="{FF2B5EF4-FFF2-40B4-BE49-F238E27FC236}">
                <a16:creationId xmlns:a16="http://schemas.microsoft.com/office/drawing/2014/main" id="{1A978F4E-6A34-4AEA-B397-C3BE2B61AC62}"/>
              </a:ext>
            </a:extLst>
          </p:cNvPr>
          <p:cNvSpPr/>
          <p:nvPr/>
        </p:nvSpPr>
        <p:spPr>
          <a:xfrm>
            <a:off x="6323019" y="6068913"/>
            <a:ext cx="1772483" cy="341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rgbClr val="002060"/>
                </a:solidFill>
                <a:latin typeface="Daytona Pro Condensed" panose="020B0506030503040204" pitchFamily="34" charset="0"/>
              </a:rPr>
              <a:t>Scheduled run</a:t>
            </a:r>
          </a:p>
        </p:txBody>
      </p:sp>
    </p:spTree>
    <p:extLst>
      <p:ext uri="{BB962C8B-B14F-4D97-AF65-F5344CB8AC3E}">
        <p14:creationId xmlns:p14="http://schemas.microsoft.com/office/powerpoint/2010/main" val="281528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2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7" grpId="0" animBg="1"/>
      <p:bldP spid="22" grpId="0" animBg="1"/>
      <p:bldP spid="23" grpId="0" animBg="1"/>
      <p:bldP spid="24" grpId="0" animBg="1"/>
      <p:bldP spid="25" grpId="0" animBg="1"/>
      <p:bldP spid="26"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C9A25DFF-14AD-4AA4-A766-ADB880C35464}"/>
              </a:ext>
            </a:extLst>
          </p:cNvPr>
          <p:cNvSpPr txBox="1"/>
          <p:nvPr/>
        </p:nvSpPr>
        <p:spPr>
          <a:xfrm>
            <a:off x="124354" y="-29077"/>
            <a:ext cx="12067646" cy="646331"/>
          </a:xfrm>
          <a:prstGeom prst="rect">
            <a:avLst/>
          </a:prstGeom>
          <a:noFill/>
        </p:spPr>
        <p:txBody>
          <a:bodyPr wrap="square" rtlCol="0">
            <a:spAutoFit/>
          </a:bodyPr>
          <a:lstStyle/>
          <a:p>
            <a:r>
              <a:rPr lang="en-US" sz="3600" b="1" dirty="0">
                <a:solidFill>
                  <a:schemeClr val="bg1"/>
                </a:solidFill>
                <a:latin typeface="Daytona Pro Condensed" panose="020B0506030503040204" pitchFamily="34" charset="0"/>
              </a:rPr>
              <a:t>Data Model – </a:t>
            </a:r>
            <a:r>
              <a:rPr lang="en-US" sz="3200" b="1" i="1" dirty="0">
                <a:solidFill>
                  <a:schemeClr val="bg1"/>
                </a:solidFill>
                <a:latin typeface="Daytona Pro Condensed" panose="020B0506030503040204" pitchFamily="34" charset="0"/>
              </a:rPr>
              <a:t>Append-Load Implementation</a:t>
            </a:r>
            <a:r>
              <a:rPr lang="en-US" sz="3600" b="1" dirty="0">
                <a:solidFill>
                  <a:schemeClr val="bg1"/>
                </a:solidFill>
                <a:latin typeface="Daytona Pro Condensed" panose="020B0506030503040204" pitchFamily="34" charset="0"/>
              </a:rPr>
              <a:t> </a:t>
            </a:r>
            <a:endParaRPr lang="en-US" sz="4400" b="1" i="1" dirty="0">
              <a:solidFill>
                <a:schemeClr val="bg1"/>
              </a:solidFill>
              <a:latin typeface="Daytona Pro Condensed" panose="020B0506030503040204" pitchFamily="34" charset="0"/>
            </a:endParaRPr>
          </a:p>
        </p:txBody>
      </p:sp>
      <p:sp>
        <p:nvSpPr>
          <p:cNvPr id="5" name="TextBox 4">
            <a:extLst>
              <a:ext uri="{FF2B5EF4-FFF2-40B4-BE49-F238E27FC236}">
                <a16:creationId xmlns:a16="http://schemas.microsoft.com/office/drawing/2014/main" id="{C007D7F4-951F-4EE7-B790-EACCB2691423}"/>
              </a:ext>
            </a:extLst>
          </p:cNvPr>
          <p:cNvSpPr txBox="1"/>
          <p:nvPr/>
        </p:nvSpPr>
        <p:spPr>
          <a:xfrm>
            <a:off x="375947" y="1461053"/>
            <a:ext cx="8588120" cy="707886"/>
          </a:xfrm>
          <a:prstGeom prst="rect">
            <a:avLst/>
          </a:prstGeom>
          <a:noFill/>
        </p:spPr>
        <p:txBody>
          <a:bodyPr wrap="none" rtlCol="0">
            <a:spAutoFit/>
          </a:bodyPr>
          <a:lstStyle/>
          <a:p>
            <a:r>
              <a:rPr lang="en-US" sz="2000" dirty="0">
                <a:latin typeface="Daytona Pro Condensed" panose="020B0506030503040204" pitchFamily="34" charset="0"/>
              </a:rPr>
              <a:t>The LSTM model runs daily with previous day’s stock prices added to the training data. </a:t>
            </a:r>
          </a:p>
          <a:p>
            <a:r>
              <a:rPr lang="en-US" sz="2000" dirty="0">
                <a:latin typeface="Daytona Pro Condensed" panose="020B0506030503040204" pitchFamily="34" charset="0"/>
              </a:rPr>
              <a:t>The learning process never stops.</a:t>
            </a:r>
          </a:p>
        </p:txBody>
      </p:sp>
      <p:sp>
        <p:nvSpPr>
          <p:cNvPr id="7" name="Rectangle 6">
            <a:extLst>
              <a:ext uri="{FF2B5EF4-FFF2-40B4-BE49-F238E27FC236}">
                <a16:creationId xmlns:a16="http://schemas.microsoft.com/office/drawing/2014/main" id="{D4A7B976-4D23-4BF0-9590-020974CAAD59}"/>
              </a:ext>
            </a:extLst>
          </p:cNvPr>
          <p:cNvSpPr/>
          <p:nvPr/>
        </p:nvSpPr>
        <p:spPr>
          <a:xfrm>
            <a:off x="1131141" y="2640803"/>
            <a:ext cx="2514600" cy="2580365"/>
          </a:xfrm>
          <a:prstGeom prst="rect">
            <a:avLst/>
          </a:prstGeom>
          <a:solidFill>
            <a:schemeClr val="bg1">
              <a:lumMod val="95000"/>
            </a:schemeClr>
          </a:solidFill>
          <a:ln w="1905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u="sng" dirty="0">
                <a:solidFill>
                  <a:schemeClr val="tx1"/>
                </a:solidFill>
                <a:latin typeface="Daytona Pro Condensed" panose="020B0506030503040204" pitchFamily="34" charset="0"/>
              </a:rPr>
              <a:t>Day 0</a:t>
            </a:r>
          </a:p>
          <a:p>
            <a:pPr algn="ctr"/>
            <a:endParaRPr lang="en-US" b="1" u="sng" dirty="0">
              <a:solidFill>
                <a:schemeClr val="tx1"/>
              </a:solidFill>
              <a:latin typeface="Daytona Pro Condensed" panose="020B0506030503040204" pitchFamily="34" charset="0"/>
            </a:endParaRPr>
          </a:p>
          <a:p>
            <a:r>
              <a:rPr lang="en-US" b="1" dirty="0">
                <a:solidFill>
                  <a:schemeClr val="tx1"/>
                </a:solidFill>
                <a:latin typeface="Daytona Pro Condensed" panose="020B0506030503040204" pitchFamily="34" charset="0"/>
              </a:rPr>
              <a:t>Use the static data obtained from Hue to train LSTM neural model.</a:t>
            </a:r>
          </a:p>
          <a:p>
            <a:endParaRPr lang="en-US" b="1" dirty="0">
              <a:solidFill>
                <a:schemeClr val="tx1"/>
              </a:solidFill>
              <a:latin typeface="Daytona Pro Condensed" panose="020B0506030503040204" pitchFamily="34" charset="0"/>
            </a:endParaRPr>
          </a:p>
          <a:p>
            <a:r>
              <a:rPr lang="en-US" b="1" dirty="0">
                <a:solidFill>
                  <a:schemeClr val="tx1"/>
                </a:solidFill>
                <a:latin typeface="Daytona Pro Condensed" panose="020B0506030503040204" pitchFamily="34" charset="0"/>
              </a:rPr>
              <a:t>Predict the stock price for day 1.</a:t>
            </a:r>
          </a:p>
        </p:txBody>
      </p:sp>
      <p:sp>
        <p:nvSpPr>
          <p:cNvPr id="8" name="Rectangle 7">
            <a:extLst>
              <a:ext uri="{FF2B5EF4-FFF2-40B4-BE49-F238E27FC236}">
                <a16:creationId xmlns:a16="http://schemas.microsoft.com/office/drawing/2014/main" id="{EF94AE7D-99A7-43EC-841C-5FC8EC083B0A}"/>
              </a:ext>
            </a:extLst>
          </p:cNvPr>
          <p:cNvSpPr/>
          <p:nvPr/>
        </p:nvSpPr>
        <p:spPr>
          <a:xfrm>
            <a:off x="4028971" y="2640804"/>
            <a:ext cx="2511289" cy="2580364"/>
          </a:xfrm>
          <a:prstGeom prst="rect">
            <a:avLst/>
          </a:prstGeom>
          <a:solidFill>
            <a:schemeClr val="bg1">
              <a:lumMod val="95000"/>
            </a:schemeClr>
          </a:solidFill>
          <a:ln w="1905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u="sng" dirty="0">
                <a:solidFill>
                  <a:schemeClr val="tx1"/>
                </a:solidFill>
                <a:latin typeface="Daytona Pro Condensed" panose="020B0506030503040204" pitchFamily="34" charset="0"/>
              </a:rPr>
              <a:t>Day 1</a:t>
            </a:r>
          </a:p>
          <a:p>
            <a:pPr algn="ctr"/>
            <a:endParaRPr lang="en-US" b="1" u="sng" dirty="0">
              <a:solidFill>
                <a:schemeClr val="tx1"/>
              </a:solidFill>
              <a:latin typeface="Daytona Pro Condensed" panose="020B0506030503040204" pitchFamily="34" charset="0"/>
            </a:endParaRPr>
          </a:p>
          <a:p>
            <a:r>
              <a:rPr lang="en-US" b="1" dirty="0">
                <a:solidFill>
                  <a:schemeClr val="tx1"/>
                </a:solidFill>
                <a:latin typeface="Daytona Pro Condensed" panose="020B0506030503040204" pitchFamily="34" charset="0"/>
              </a:rPr>
              <a:t>Re-train the LSTM with Day 0’s stock prices added to the static data.</a:t>
            </a:r>
          </a:p>
          <a:p>
            <a:endParaRPr lang="en-US" b="1" dirty="0">
              <a:solidFill>
                <a:schemeClr val="tx1"/>
              </a:solidFill>
              <a:latin typeface="Daytona Pro Condensed" panose="020B0506030503040204" pitchFamily="34" charset="0"/>
            </a:endParaRPr>
          </a:p>
          <a:p>
            <a:r>
              <a:rPr lang="en-US" b="1" dirty="0">
                <a:solidFill>
                  <a:schemeClr val="tx1"/>
                </a:solidFill>
                <a:latin typeface="Daytona Pro Condensed" panose="020B0506030503040204" pitchFamily="34" charset="0"/>
              </a:rPr>
              <a:t>Predict stock price for day 2.</a:t>
            </a:r>
          </a:p>
        </p:txBody>
      </p:sp>
      <p:sp>
        <p:nvSpPr>
          <p:cNvPr id="9" name="Rectangle 8">
            <a:extLst>
              <a:ext uri="{FF2B5EF4-FFF2-40B4-BE49-F238E27FC236}">
                <a16:creationId xmlns:a16="http://schemas.microsoft.com/office/drawing/2014/main" id="{15B4EC3E-9917-4ED0-B59F-F504FE85D247}"/>
              </a:ext>
            </a:extLst>
          </p:cNvPr>
          <p:cNvSpPr/>
          <p:nvPr/>
        </p:nvSpPr>
        <p:spPr>
          <a:xfrm>
            <a:off x="6923490" y="2640804"/>
            <a:ext cx="2511289" cy="2580364"/>
          </a:xfrm>
          <a:prstGeom prst="rect">
            <a:avLst/>
          </a:prstGeom>
          <a:solidFill>
            <a:schemeClr val="bg1">
              <a:lumMod val="95000"/>
            </a:schemeClr>
          </a:solidFill>
          <a:ln w="1905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u="sng" dirty="0">
                <a:solidFill>
                  <a:schemeClr val="tx1"/>
                </a:solidFill>
                <a:latin typeface="Daytona Pro Condensed" panose="020B0506030503040204" pitchFamily="34" charset="0"/>
              </a:rPr>
              <a:t>Day 2</a:t>
            </a:r>
          </a:p>
          <a:p>
            <a:pPr algn="ctr"/>
            <a:endParaRPr lang="en-US" b="1" u="sng" dirty="0">
              <a:solidFill>
                <a:schemeClr val="tx1"/>
              </a:solidFill>
              <a:latin typeface="Daytona Pro Condensed" panose="020B0506030503040204" pitchFamily="34" charset="0"/>
            </a:endParaRPr>
          </a:p>
          <a:p>
            <a:r>
              <a:rPr lang="en-US" b="1" dirty="0">
                <a:solidFill>
                  <a:schemeClr val="tx1"/>
                </a:solidFill>
                <a:latin typeface="Daytona Pro Condensed" panose="020B0506030503040204" pitchFamily="34" charset="0"/>
              </a:rPr>
              <a:t>Re-train the LSTM with Day 1’s stock prices added to Day 0’s training data.</a:t>
            </a:r>
          </a:p>
          <a:p>
            <a:endParaRPr lang="en-US" b="1" dirty="0">
              <a:solidFill>
                <a:schemeClr val="tx1"/>
              </a:solidFill>
              <a:latin typeface="Daytona Pro Condensed" panose="020B0506030503040204" pitchFamily="34" charset="0"/>
            </a:endParaRPr>
          </a:p>
          <a:p>
            <a:r>
              <a:rPr lang="en-US" b="1" dirty="0">
                <a:solidFill>
                  <a:schemeClr val="tx1"/>
                </a:solidFill>
                <a:latin typeface="Daytona Pro Condensed" panose="020B0506030503040204" pitchFamily="34" charset="0"/>
              </a:rPr>
              <a:t>Predict stock price for day 3. </a:t>
            </a:r>
          </a:p>
        </p:txBody>
      </p:sp>
      <p:sp>
        <p:nvSpPr>
          <p:cNvPr id="6" name="Oval 5">
            <a:extLst>
              <a:ext uri="{FF2B5EF4-FFF2-40B4-BE49-F238E27FC236}">
                <a16:creationId xmlns:a16="http://schemas.microsoft.com/office/drawing/2014/main" id="{03E8AEF0-2423-4D20-A873-A9665F42B8BB}"/>
              </a:ext>
            </a:extLst>
          </p:cNvPr>
          <p:cNvSpPr/>
          <p:nvPr/>
        </p:nvSpPr>
        <p:spPr>
          <a:xfrm>
            <a:off x="9819861" y="5062329"/>
            <a:ext cx="135329" cy="15221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Daytona Pro Condensed" panose="020B0506030503040204" pitchFamily="34" charset="0"/>
            </a:endParaRPr>
          </a:p>
        </p:txBody>
      </p:sp>
      <p:sp>
        <p:nvSpPr>
          <p:cNvPr id="11" name="Oval 10">
            <a:extLst>
              <a:ext uri="{FF2B5EF4-FFF2-40B4-BE49-F238E27FC236}">
                <a16:creationId xmlns:a16="http://schemas.microsoft.com/office/drawing/2014/main" id="{F8988951-D268-4140-8867-993F6D5066EF}"/>
              </a:ext>
            </a:extLst>
          </p:cNvPr>
          <p:cNvSpPr/>
          <p:nvPr/>
        </p:nvSpPr>
        <p:spPr>
          <a:xfrm>
            <a:off x="10051773" y="5062329"/>
            <a:ext cx="135329" cy="15221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Daytona Pro Condensed" panose="020B0506030503040204" pitchFamily="34" charset="0"/>
            </a:endParaRPr>
          </a:p>
        </p:txBody>
      </p:sp>
      <p:sp>
        <p:nvSpPr>
          <p:cNvPr id="12" name="Oval 11">
            <a:extLst>
              <a:ext uri="{FF2B5EF4-FFF2-40B4-BE49-F238E27FC236}">
                <a16:creationId xmlns:a16="http://schemas.microsoft.com/office/drawing/2014/main" id="{7CA55A4A-126F-4C88-BF2A-6E22008AEF85}"/>
              </a:ext>
            </a:extLst>
          </p:cNvPr>
          <p:cNvSpPr/>
          <p:nvPr/>
        </p:nvSpPr>
        <p:spPr>
          <a:xfrm>
            <a:off x="10283686" y="5062329"/>
            <a:ext cx="135329" cy="15221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Daytona Pro Condensed" panose="020B0506030503040204" pitchFamily="34" charset="0"/>
            </a:endParaRPr>
          </a:p>
        </p:txBody>
      </p:sp>
      <p:sp>
        <p:nvSpPr>
          <p:cNvPr id="13" name="TextBox 12">
            <a:extLst>
              <a:ext uri="{FF2B5EF4-FFF2-40B4-BE49-F238E27FC236}">
                <a16:creationId xmlns:a16="http://schemas.microsoft.com/office/drawing/2014/main" id="{628DCB94-285C-42D5-B701-3E663F423379}"/>
              </a:ext>
            </a:extLst>
          </p:cNvPr>
          <p:cNvSpPr txBox="1"/>
          <p:nvPr/>
        </p:nvSpPr>
        <p:spPr>
          <a:xfrm>
            <a:off x="375947" y="5777949"/>
            <a:ext cx="10135275" cy="707886"/>
          </a:xfrm>
          <a:prstGeom prst="rect">
            <a:avLst/>
          </a:prstGeom>
          <a:noFill/>
        </p:spPr>
        <p:txBody>
          <a:bodyPr wrap="none" rtlCol="0">
            <a:spAutoFit/>
          </a:bodyPr>
          <a:lstStyle/>
          <a:p>
            <a:r>
              <a:rPr lang="en-US" sz="2000" dirty="0">
                <a:latin typeface="Daytona Pro Condensed" panose="020B0506030503040204" pitchFamily="34" charset="0"/>
              </a:rPr>
              <a:t>The next day’s predictions can provide trader’s with directional hint of stock price movement. However, </a:t>
            </a:r>
          </a:p>
          <a:p>
            <a:r>
              <a:rPr lang="en-US" sz="2000" dirty="0">
                <a:latin typeface="Daytona Pro Condensed" panose="020B0506030503040204" pitchFamily="34" charset="0"/>
              </a:rPr>
              <a:t>stock prices are volatile and dependent on a large number of external variables.</a:t>
            </a:r>
          </a:p>
        </p:txBody>
      </p:sp>
    </p:spTree>
    <p:extLst>
      <p:ext uri="{BB962C8B-B14F-4D97-AF65-F5344CB8AC3E}">
        <p14:creationId xmlns:p14="http://schemas.microsoft.com/office/powerpoint/2010/main" val="1730437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87289AC-6113-4709-8C04-030642D5FAE4}"/>
              </a:ext>
            </a:extLst>
          </p:cNvPr>
          <p:cNvSpPr/>
          <p:nvPr/>
        </p:nvSpPr>
        <p:spPr>
          <a:xfrm>
            <a:off x="134954" y="1253447"/>
            <a:ext cx="11904645" cy="2456306"/>
          </a:xfrm>
          <a:prstGeom prst="rect">
            <a:avLst/>
          </a:prstGeom>
          <a:solidFill>
            <a:schemeClr val="tx2">
              <a:lumMod val="20000"/>
              <a:lumOff val="8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7F1A1D4-5721-4C8A-9452-95321238BAD5}"/>
              </a:ext>
            </a:extLst>
          </p:cNvPr>
          <p:cNvSpPr/>
          <p:nvPr/>
        </p:nvSpPr>
        <p:spPr>
          <a:xfrm>
            <a:off x="111303" y="3779039"/>
            <a:ext cx="11969393" cy="11044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86ED75-B2F3-4ED3-9E89-2DB0E59BBEB0}"/>
              </a:ext>
            </a:extLst>
          </p:cNvPr>
          <p:cNvSpPr/>
          <p:nvPr/>
        </p:nvSpPr>
        <p:spPr>
          <a:xfrm>
            <a:off x="157545" y="1253447"/>
            <a:ext cx="1636779" cy="245630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Daytona Pro Condensed" panose="020B0506030503040204" pitchFamily="34" charset="0"/>
              </a:rPr>
              <a:t>Latest Predictions</a:t>
            </a:r>
          </a:p>
        </p:txBody>
      </p:sp>
      <p:sp>
        <p:nvSpPr>
          <p:cNvPr id="19" name="Rectangle 18">
            <a:extLst>
              <a:ext uri="{FF2B5EF4-FFF2-40B4-BE49-F238E27FC236}">
                <a16:creationId xmlns:a16="http://schemas.microsoft.com/office/drawing/2014/main" id="{A997C562-BE18-4915-993E-2AADB971EE4E}"/>
              </a:ext>
            </a:extLst>
          </p:cNvPr>
          <p:cNvSpPr/>
          <p:nvPr/>
        </p:nvSpPr>
        <p:spPr>
          <a:xfrm>
            <a:off x="166268" y="3952337"/>
            <a:ext cx="1636779" cy="245630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Daytona Pro Condensed" panose="020B0506030503040204" pitchFamily="34" charset="0"/>
              </a:rPr>
              <a:t>Observation</a:t>
            </a:r>
          </a:p>
        </p:txBody>
      </p:sp>
      <p:sp>
        <p:nvSpPr>
          <p:cNvPr id="22" name="Rectangle 21">
            <a:extLst>
              <a:ext uri="{FF2B5EF4-FFF2-40B4-BE49-F238E27FC236}">
                <a16:creationId xmlns:a16="http://schemas.microsoft.com/office/drawing/2014/main" id="{9E2724E8-7504-49ED-A09D-10E19BD08367}"/>
              </a:ext>
            </a:extLst>
          </p:cNvPr>
          <p:cNvSpPr/>
          <p:nvPr/>
        </p:nvSpPr>
        <p:spPr>
          <a:xfrm>
            <a:off x="1835926" y="1512104"/>
            <a:ext cx="10217540" cy="400110"/>
          </a:xfrm>
          <a:prstGeom prst="rect">
            <a:avLst/>
          </a:prstGeom>
        </p:spPr>
        <p:txBody>
          <a:bodyPr wrap="square">
            <a:spAutoFit/>
          </a:bodyPr>
          <a:lstStyle/>
          <a:p>
            <a:pPr marL="457200" indent="-457200">
              <a:buFont typeface="Arial" panose="020B0604020202020204" pitchFamily="34" charset="0"/>
              <a:buChar char="•"/>
            </a:pPr>
            <a:r>
              <a:rPr lang="en-US" sz="2000" dirty="0">
                <a:solidFill>
                  <a:schemeClr val="tx2">
                    <a:lumMod val="50000"/>
                  </a:schemeClr>
                </a:solidFill>
              </a:rPr>
              <a:t>Predictions for the closing and opening prices:</a:t>
            </a:r>
          </a:p>
        </p:txBody>
      </p:sp>
      <p:sp>
        <p:nvSpPr>
          <p:cNvPr id="10" name="TextBox 9">
            <a:extLst>
              <a:ext uri="{FF2B5EF4-FFF2-40B4-BE49-F238E27FC236}">
                <a16:creationId xmlns:a16="http://schemas.microsoft.com/office/drawing/2014/main" id="{57219FCF-516E-4560-830D-D0A213E86D07}"/>
              </a:ext>
            </a:extLst>
          </p:cNvPr>
          <p:cNvSpPr txBox="1"/>
          <p:nvPr/>
        </p:nvSpPr>
        <p:spPr>
          <a:xfrm>
            <a:off x="124354" y="-29077"/>
            <a:ext cx="12067646" cy="646331"/>
          </a:xfrm>
          <a:prstGeom prst="rect">
            <a:avLst/>
          </a:prstGeom>
          <a:noFill/>
        </p:spPr>
        <p:txBody>
          <a:bodyPr wrap="square" rtlCol="0">
            <a:spAutoFit/>
          </a:bodyPr>
          <a:lstStyle/>
          <a:p>
            <a:r>
              <a:rPr lang="en-US" sz="3600" b="1" dirty="0">
                <a:solidFill>
                  <a:schemeClr val="bg1"/>
                </a:solidFill>
                <a:latin typeface="Daytona Pro Condensed" panose="020B0506030503040204" pitchFamily="34" charset="0"/>
              </a:rPr>
              <a:t>Visualization – </a:t>
            </a:r>
            <a:r>
              <a:rPr lang="en-US" sz="3600" b="1" i="1" dirty="0">
                <a:solidFill>
                  <a:schemeClr val="bg1"/>
                </a:solidFill>
                <a:latin typeface="Daytona Pro Condensed" panose="020B0506030503040204" pitchFamily="34" charset="0"/>
              </a:rPr>
              <a:t>Latest predictions and Observations</a:t>
            </a:r>
            <a:endParaRPr lang="en-US" sz="4400" b="1" i="1" dirty="0">
              <a:solidFill>
                <a:schemeClr val="bg1"/>
              </a:solidFill>
              <a:latin typeface="Daytona Pro Condensed" panose="020B0506030503040204" pitchFamily="34" charset="0"/>
            </a:endParaRPr>
          </a:p>
        </p:txBody>
      </p:sp>
      <p:pic>
        <p:nvPicPr>
          <p:cNvPr id="2" name="Picture 1">
            <a:extLst>
              <a:ext uri="{FF2B5EF4-FFF2-40B4-BE49-F238E27FC236}">
                <a16:creationId xmlns:a16="http://schemas.microsoft.com/office/drawing/2014/main" id="{8BA223FD-D0E7-47C2-B44A-027A87B0BBA4}"/>
              </a:ext>
            </a:extLst>
          </p:cNvPr>
          <p:cNvPicPr>
            <a:picLocks noChangeAspect="1"/>
          </p:cNvPicPr>
          <p:nvPr/>
        </p:nvPicPr>
        <p:blipFill>
          <a:blip r:embed="rId3"/>
          <a:stretch>
            <a:fillRect/>
          </a:stretch>
        </p:blipFill>
        <p:spPr>
          <a:xfrm>
            <a:off x="1923141" y="2170871"/>
            <a:ext cx="4683142" cy="1346837"/>
          </a:xfrm>
          <a:prstGeom prst="rect">
            <a:avLst/>
          </a:prstGeom>
        </p:spPr>
      </p:pic>
      <p:pic>
        <p:nvPicPr>
          <p:cNvPr id="5" name="Picture 4">
            <a:extLst>
              <a:ext uri="{FF2B5EF4-FFF2-40B4-BE49-F238E27FC236}">
                <a16:creationId xmlns:a16="http://schemas.microsoft.com/office/drawing/2014/main" id="{81BBE55D-C2BE-4526-A05F-4911E2E22669}"/>
              </a:ext>
            </a:extLst>
          </p:cNvPr>
          <p:cNvPicPr>
            <a:picLocks noChangeAspect="1"/>
          </p:cNvPicPr>
          <p:nvPr/>
        </p:nvPicPr>
        <p:blipFill>
          <a:blip r:embed="rId4"/>
          <a:stretch>
            <a:fillRect/>
          </a:stretch>
        </p:blipFill>
        <p:spPr>
          <a:xfrm>
            <a:off x="6944696" y="2170871"/>
            <a:ext cx="4683142" cy="1346837"/>
          </a:xfrm>
          <a:prstGeom prst="rect">
            <a:avLst/>
          </a:prstGeom>
        </p:spPr>
      </p:pic>
      <p:sp>
        <p:nvSpPr>
          <p:cNvPr id="12" name="Rectangle 11">
            <a:extLst>
              <a:ext uri="{FF2B5EF4-FFF2-40B4-BE49-F238E27FC236}">
                <a16:creationId xmlns:a16="http://schemas.microsoft.com/office/drawing/2014/main" id="{1F02A3EA-954A-42C7-A157-55E0C4A5DEEC}"/>
              </a:ext>
            </a:extLst>
          </p:cNvPr>
          <p:cNvSpPr/>
          <p:nvPr/>
        </p:nvSpPr>
        <p:spPr>
          <a:xfrm>
            <a:off x="1803047" y="3952338"/>
            <a:ext cx="10250419" cy="24563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eriod"/>
            </a:pPr>
            <a:endParaRPr lang="en-US" dirty="0">
              <a:solidFill>
                <a:schemeClr val="tx1"/>
              </a:solidFill>
            </a:endParaRPr>
          </a:p>
          <a:p>
            <a:pPr marL="342900" indent="-342900">
              <a:buFont typeface="+mj-lt"/>
              <a:buAutoNum type="arabicPeriod"/>
            </a:pPr>
            <a:endParaRPr lang="en-US" dirty="0">
              <a:solidFill>
                <a:schemeClr val="tx1"/>
              </a:solidFill>
            </a:endParaRPr>
          </a:p>
          <a:p>
            <a:pPr marL="342900" indent="-342900">
              <a:buFont typeface="+mj-lt"/>
              <a:buAutoNum type="arabicPeriod"/>
            </a:pPr>
            <a:r>
              <a:rPr lang="en-US" dirty="0">
                <a:solidFill>
                  <a:schemeClr val="tx1"/>
                </a:solidFill>
              </a:rPr>
              <a:t>Maximum stock prices historically were for</a:t>
            </a:r>
          </a:p>
          <a:p>
            <a:pPr marL="800100" lvl="1" indent="-342900">
              <a:buFont typeface="Arial" panose="020B0604020202020204" pitchFamily="34" charset="0"/>
              <a:buChar char="•"/>
            </a:pPr>
            <a:r>
              <a:rPr lang="en-US" dirty="0">
                <a:solidFill>
                  <a:schemeClr val="tx1"/>
                </a:solidFill>
              </a:rPr>
              <a:t>Opening price: November 27, 2019 - $152.3</a:t>
            </a:r>
          </a:p>
          <a:p>
            <a:pPr marL="800100" lvl="1" indent="-342900">
              <a:buFont typeface="Arial" panose="020B0604020202020204" pitchFamily="34" charset="0"/>
              <a:buChar char="•"/>
            </a:pPr>
            <a:r>
              <a:rPr lang="en-US" dirty="0">
                <a:solidFill>
                  <a:schemeClr val="tx1"/>
                </a:solidFill>
              </a:rPr>
              <a:t>Closing price: November 26, 2019 - $151.6</a:t>
            </a:r>
          </a:p>
          <a:p>
            <a:pPr lvl="1"/>
            <a:endParaRPr lang="en-US" dirty="0">
              <a:solidFill>
                <a:schemeClr val="tx1"/>
              </a:solidFill>
            </a:endParaRPr>
          </a:p>
          <a:p>
            <a:pPr marL="342900" indent="-342900">
              <a:buFont typeface="+mj-lt"/>
              <a:buAutoNum type="arabicPeriod"/>
            </a:pPr>
            <a:r>
              <a:rPr lang="en-US" dirty="0">
                <a:solidFill>
                  <a:schemeClr val="tx1"/>
                </a:solidFill>
              </a:rPr>
              <a:t>These dates coincide with the launch of Disney+</a:t>
            </a:r>
          </a:p>
          <a:p>
            <a:pPr marL="800100" lvl="1" indent="-342900">
              <a:buFont typeface="Arial" panose="020B0604020202020204" pitchFamily="34" charset="0"/>
              <a:buChar char="•"/>
            </a:pPr>
            <a:endParaRPr lang="en-US" dirty="0">
              <a:solidFill>
                <a:schemeClr val="tx1"/>
              </a:solidFill>
            </a:endParaRPr>
          </a:p>
          <a:p>
            <a:pPr marL="800100" lvl="1" indent="-342900">
              <a:buFont typeface="+mj-lt"/>
              <a:buAutoNum type="arabicPeriod"/>
            </a:pPr>
            <a:endParaRPr lang="en-US" dirty="0">
              <a:solidFill>
                <a:schemeClr val="tx1"/>
              </a:solidFill>
            </a:endParaRPr>
          </a:p>
        </p:txBody>
      </p:sp>
      <p:pic>
        <p:nvPicPr>
          <p:cNvPr id="8" name="Picture 7">
            <a:extLst>
              <a:ext uri="{FF2B5EF4-FFF2-40B4-BE49-F238E27FC236}">
                <a16:creationId xmlns:a16="http://schemas.microsoft.com/office/drawing/2014/main" id="{4687FF55-68D9-4E42-A14B-DBCF5FE433AB}"/>
              </a:ext>
            </a:extLst>
          </p:cNvPr>
          <p:cNvPicPr>
            <a:picLocks noChangeAspect="1"/>
          </p:cNvPicPr>
          <p:nvPr/>
        </p:nvPicPr>
        <p:blipFill>
          <a:blip r:embed="rId5"/>
          <a:stretch>
            <a:fillRect/>
          </a:stretch>
        </p:blipFill>
        <p:spPr>
          <a:xfrm>
            <a:off x="7179128" y="4345946"/>
            <a:ext cx="1790701" cy="1300678"/>
          </a:xfrm>
          <a:prstGeom prst="rect">
            <a:avLst/>
          </a:prstGeom>
        </p:spPr>
      </p:pic>
      <p:pic>
        <p:nvPicPr>
          <p:cNvPr id="11" name="Picture 10">
            <a:extLst>
              <a:ext uri="{FF2B5EF4-FFF2-40B4-BE49-F238E27FC236}">
                <a16:creationId xmlns:a16="http://schemas.microsoft.com/office/drawing/2014/main" id="{6F0C76B1-5269-45ED-9FF3-0CD3DD737B60}"/>
              </a:ext>
            </a:extLst>
          </p:cNvPr>
          <p:cNvPicPr>
            <a:picLocks noChangeAspect="1"/>
          </p:cNvPicPr>
          <p:nvPr/>
        </p:nvPicPr>
        <p:blipFill>
          <a:blip r:embed="rId6"/>
          <a:stretch>
            <a:fillRect/>
          </a:stretch>
        </p:blipFill>
        <p:spPr>
          <a:xfrm>
            <a:off x="9711257" y="4345946"/>
            <a:ext cx="1790702" cy="1300678"/>
          </a:xfrm>
          <a:prstGeom prst="rect">
            <a:avLst/>
          </a:prstGeom>
        </p:spPr>
      </p:pic>
    </p:spTree>
    <p:extLst>
      <p:ext uri="{BB962C8B-B14F-4D97-AF65-F5344CB8AC3E}">
        <p14:creationId xmlns:p14="http://schemas.microsoft.com/office/powerpoint/2010/main" val="275874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a:extLst>
              <a:ext uri="{FF2B5EF4-FFF2-40B4-BE49-F238E27FC236}">
                <a16:creationId xmlns:a16="http://schemas.microsoft.com/office/drawing/2014/main" id="{0E4E65D2-4B7C-418C-8307-E314D6481CD9}"/>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t="1172" b="1229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176" name="Title 175">
            <a:extLst>
              <a:ext uri="{FF2B5EF4-FFF2-40B4-BE49-F238E27FC236}">
                <a16:creationId xmlns:a16="http://schemas.microsoft.com/office/drawing/2014/main" id="{13FED0E2-396C-4DC6-864D-B4EE12CA021A}"/>
              </a:ext>
            </a:extLst>
          </p:cNvPr>
          <p:cNvSpPr>
            <a:spLocks noGrp="1"/>
          </p:cNvSpPr>
          <p:nvPr>
            <p:ph type="ctrTitle"/>
          </p:nvPr>
        </p:nvSpPr>
        <p:spPr>
          <a:xfrm>
            <a:off x="5138928" y="988741"/>
            <a:ext cx="6248416" cy="4880518"/>
          </a:xfrm>
          <a:noFill/>
          <a:ln>
            <a:noFill/>
          </a:ln>
        </p:spPr>
        <p:txBody>
          <a:bodyPr wrap="square" anchor="ctr">
            <a:normAutofit/>
          </a:bodyPr>
          <a:lstStyle/>
          <a:p>
            <a:r>
              <a:rPr lang="en-ID" dirty="0">
                <a:solidFill>
                  <a:schemeClr val="tx1"/>
                </a:solidFill>
              </a:rPr>
              <a:t>Thank You</a:t>
            </a:r>
          </a:p>
        </p:txBody>
      </p:sp>
    </p:spTree>
    <p:extLst>
      <p:ext uri="{BB962C8B-B14F-4D97-AF65-F5344CB8AC3E}">
        <p14:creationId xmlns:p14="http://schemas.microsoft.com/office/powerpoint/2010/main" val="1965599231"/>
      </p:ext>
    </p:extLst>
  </p:cSld>
  <p:clrMapOvr>
    <a:masterClrMapping/>
  </p:clrMapOvr>
</p:sld>
</file>

<file path=ppt/theme/theme1.xml><?xml version="1.0" encoding="utf-8"?>
<a:theme xmlns:a="http://schemas.openxmlformats.org/drawingml/2006/main" name="Blank">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ADB9CA"/>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ustom 1">
      <a:majorFont>
        <a:latin typeface="Segoe UI"/>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0A8485BE81C3A4AB5336B47C502BF66" ma:contentTypeVersion="2" ma:contentTypeDescription="Create a new document." ma:contentTypeScope="" ma:versionID="804be9dcfbdc6dfc9cb4bb2cbaeb79e7">
  <xsd:schema xmlns:xsd="http://www.w3.org/2001/XMLSchema" xmlns:xs="http://www.w3.org/2001/XMLSchema" xmlns:p="http://schemas.microsoft.com/office/2006/metadata/properties" xmlns:ns3="37437e46-fbbb-47c9-9885-16bffac2bf89" targetNamespace="http://schemas.microsoft.com/office/2006/metadata/properties" ma:root="true" ma:fieldsID="462d9126dd344a94ececf2ea418c014e" ns3:_="">
    <xsd:import namespace="37437e46-fbbb-47c9-9885-16bffac2bf89"/>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437e46-fbbb-47c9-9885-16bffac2bf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9A1FCF-26FE-406D-89DC-97D5008907CB}">
  <ds:schemaRefs>
    <ds:schemaRef ds:uri="http://schemas.microsoft.com/sharepoint/v3/contenttype/forms"/>
  </ds:schemaRefs>
</ds:datastoreItem>
</file>

<file path=customXml/itemProps2.xml><?xml version="1.0" encoding="utf-8"?>
<ds:datastoreItem xmlns:ds="http://schemas.openxmlformats.org/officeDocument/2006/customXml" ds:itemID="{386089BB-8065-46D4-92F5-F937AAF77F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437e46-fbbb-47c9-9885-16bffac2bf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19BB63B-A2BD-4E70-9547-BAF2109496D4}">
  <ds:schemaRefs>
    <ds:schemaRef ds:uri="http://purl.org/dc/terms/"/>
    <ds:schemaRef ds:uri="http://schemas.microsoft.com/office/2006/metadata/propertie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37437e46-fbbb-47c9-9885-16bffac2bf89"/>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537</TotalTime>
  <Words>498</Words>
  <Application>Microsoft Office PowerPoint</Application>
  <PresentationFormat>Widescreen</PresentationFormat>
  <Paragraphs>96</Paragraphs>
  <Slides>9</Slides>
  <Notes>9</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9</vt:i4>
      </vt:variant>
    </vt:vector>
  </HeadingPairs>
  <TitlesOfParts>
    <vt:vector size="22" baseType="lpstr">
      <vt:lpstr>Arial</vt:lpstr>
      <vt:lpstr>Calibri</vt:lpstr>
      <vt:lpstr>Calibri Light</vt:lpstr>
      <vt:lpstr>Daytona Pro Condensed</vt:lpstr>
      <vt:lpstr>FontAwesome</vt:lpstr>
      <vt:lpstr>Open Sans</vt:lpstr>
      <vt:lpstr>Roboto</vt:lpstr>
      <vt:lpstr>Segoe UI</vt:lpstr>
      <vt:lpstr>Segoe UI Light</vt:lpstr>
      <vt:lpstr>Wingdings</vt:lpstr>
      <vt:lpstr>Blank</vt:lpstr>
      <vt:lpstr>TITLES</vt:lpstr>
      <vt:lpstr>1_Office Theme</vt:lpstr>
      <vt:lpstr>Stock Market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dc:title>
  <dc:creator>Saumya Bharti</dc:creator>
  <cp:lastModifiedBy>Saumya Bharti</cp:lastModifiedBy>
  <cp:revision>64</cp:revision>
  <dcterms:created xsi:type="dcterms:W3CDTF">2019-12-01T12:31:44Z</dcterms:created>
  <dcterms:modified xsi:type="dcterms:W3CDTF">2019-12-13T00:38:03Z</dcterms:modified>
</cp:coreProperties>
</file>