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9" r:id="rId4"/>
    <p:sldId id="260" r:id="rId5"/>
    <p:sldId id="261" r:id="rId6"/>
    <p:sldId id="262" r:id="rId7"/>
    <p:sldId id="263" r:id="rId8"/>
    <p:sldId id="264"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DD678-C109-1443-AB17-AF9E01AACA93}" type="datetimeFigureOut">
              <a:rPr lang="en-US" smtClean="0"/>
              <a:t>12/16/18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75299-5322-C240-8E61-2C6D4006A288}" type="slidenum">
              <a:rPr lang="en-US" smtClean="0"/>
              <a:t>‹#›</a:t>
            </a:fld>
            <a:endParaRPr lang="en-US"/>
          </a:p>
        </p:txBody>
      </p:sp>
    </p:spTree>
    <p:extLst>
      <p:ext uri="{BB962C8B-B14F-4D97-AF65-F5344CB8AC3E}">
        <p14:creationId xmlns:p14="http://schemas.microsoft.com/office/powerpoint/2010/main" val="54332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title of my project is IMDB review sentiment analysis. This program will train a model using the training dataset and predict the sentiment</a:t>
            </a:r>
            <a:r>
              <a:rPr lang="en-US" baseline="0" dirty="0" smtClean="0"/>
              <a:t> on the testing dataset. </a:t>
            </a:r>
            <a:endParaRPr lang="en-US" dirty="0"/>
          </a:p>
        </p:txBody>
      </p:sp>
      <p:sp>
        <p:nvSpPr>
          <p:cNvPr id="4" name="Slide Number Placeholder 3"/>
          <p:cNvSpPr>
            <a:spLocks noGrp="1"/>
          </p:cNvSpPr>
          <p:nvPr>
            <p:ph type="sldNum" sz="quarter" idx="10"/>
          </p:nvPr>
        </p:nvSpPr>
        <p:spPr/>
        <p:txBody>
          <a:bodyPr/>
          <a:lstStyle/>
          <a:p>
            <a:fld id="{19475299-5322-C240-8E61-2C6D4006A288}" type="slidenum">
              <a:rPr lang="en-US" smtClean="0"/>
              <a:t>1</a:t>
            </a:fld>
            <a:endParaRPr lang="en-US"/>
          </a:p>
        </p:txBody>
      </p:sp>
    </p:spTree>
    <p:extLst>
      <p:ext uri="{BB962C8B-B14F-4D97-AF65-F5344CB8AC3E}">
        <p14:creationId xmlns:p14="http://schemas.microsoft.com/office/powerpoint/2010/main" val="55453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12/16/18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12/16/18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amirk927/CS410/blob/master/IMDBSentimentAnalysis.p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i.stanford.edu/~amaas/data/senti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IMDB REVIEW Sentiment Analysis</a:t>
            </a:r>
            <a:endParaRPr lang="en-US" sz="4400" dirty="0"/>
          </a:p>
        </p:txBody>
      </p:sp>
      <p:sp>
        <p:nvSpPr>
          <p:cNvPr id="3" name="Subtitle 2"/>
          <p:cNvSpPr>
            <a:spLocks noGrp="1"/>
          </p:cNvSpPr>
          <p:nvPr>
            <p:ph type="subTitle" idx="1"/>
          </p:nvPr>
        </p:nvSpPr>
        <p:spPr/>
        <p:txBody>
          <a:bodyPr/>
          <a:lstStyle/>
          <a:p>
            <a:r>
              <a:rPr lang="en-US" smtClean="0"/>
              <a:t>Samir Karmacharya</a:t>
            </a:r>
            <a:endParaRPr lang="en-US" dirty="0" smtClean="0"/>
          </a:p>
          <a:p>
            <a:r>
              <a:rPr lang="en-US" dirty="0" smtClean="0"/>
              <a:t>CS410</a:t>
            </a:r>
          </a:p>
          <a:p>
            <a:r>
              <a:rPr lang="en-US" dirty="0" smtClean="0"/>
              <a:t>Fall 2018</a:t>
            </a:r>
            <a:endParaRPr lang="en-US" dirty="0"/>
          </a:p>
        </p:txBody>
      </p:sp>
    </p:spTree>
    <p:extLst>
      <p:ext uri="{BB962C8B-B14F-4D97-AF65-F5344CB8AC3E}">
        <p14:creationId xmlns:p14="http://schemas.microsoft.com/office/powerpoint/2010/main" val="587394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5- Applying the classifier on testing data:</a:t>
            </a:r>
            <a:br>
              <a:rPr lang="en-US" dirty="0"/>
            </a:br>
            <a:endParaRPr lang="en-US" dirty="0"/>
          </a:p>
        </p:txBody>
      </p:sp>
      <p:sp>
        <p:nvSpPr>
          <p:cNvPr id="3" name="Content Placeholder 2"/>
          <p:cNvSpPr>
            <a:spLocks noGrp="1"/>
          </p:cNvSpPr>
          <p:nvPr>
            <p:ph idx="1"/>
          </p:nvPr>
        </p:nvSpPr>
        <p:spPr/>
        <p:txBody>
          <a:bodyPr/>
          <a:lstStyle/>
          <a:p>
            <a:r>
              <a:rPr lang="en-US" dirty="0"/>
              <a:t>Four files are outputted:</a:t>
            </a:r>
          </a:p>
          <a:p>
            <a:pPr lvl="1"/>
            <a:r>
              <a:rPr lang="en-US" dirty="0" err="1"/>
              <a:t>bigram.output.csv</a:t>
            </a:r>
            <a:endParaRPr lang="en-US" dirty="0"/>
          </a:p>
          <a:p>
            <a:pPr lvl="1"/>
            <a:r>
              <a:rPr lang="en-US" dirty="0" err="1"/>
              <a:t>bigramtfidf.output.csv</a:t>
            </a:r>
            <a:endParaRPr lang="en-US" dirty="0"/>
          </a:p>
          <a:p>
            <a:pPr lvl="1"/>
            <a:r>
              <a:rPr lang="en-US" dirty="0" err="1"/>
              <a:t>unigram.output.csv</a:t>
            </a:r>
            <a:endParaRPr lang="en-US" dirty="0"/>
          </a:p>
          <a:p>
            <a:pPr lvl="1"/>
            <a:r>
              <a:rPr lang="en-US" dirty="0" err="1"/>
              <a:t>unigramtfidf.output.csv</a:t>
            </a:r>
            <a:r>
              <a:rPr lang="en-US" dirty="0"/>
              <a:t> </a:t>
            </a:r>
          </a:p>
          <a:p>
            <a:endParaRPr lang="en-US" dirty="0"/>
          </a:p>
        </p:txBody>
      </p:sp>
    </p:spTree>
    <p:extLst>
      <p:ext uri="{BB962C8B-B14F-4D97-AF65-F5344CB8AC3E}">
        <p14:creationId xmlns:p14="http://schemas.microsoft.com/office/powerpoint/2010/main" val="97579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Reviewing the results:</a:t>
            </a:r>
            <a:br>
              <a:rPr lang="en-US" dirty="0"/>
            </a:br>
            <a:endParaRPr lang="en-US" dirty="0"/>
          </a:p>
        </p:txBody>
      </p:sp>
      <p:sp>
        <p:nvSpPr>
          <p:cNvPr id="3" name="Content Placeholder 2"/>
          <p:cNvSpPr>
            <a:spLocks noGrp="1"/>
          </p:cNvSpPr>
          <p:nvPr>
            <p:ph idx="1"/>
          </p:nvPr>
        </p:nvSpPr>
        <p:spPr/>
        <p:txBody>
          <a:bodyPr/>
          <a:lstStyle/>
          <a:p>
            <a:r>
              <a:rPr lang="en-US" dirty="0"/>
              <a:t>Sample from </a:t>
            </a:r>
            <a:r>
              <a:rPr lang="en-US" dirty="0" err="1"/>
              <a:t>bigram.output.csv</a:t>
            </a:r>
            <a:r>
              <a:rPr lang="en-US" dirty="0"/>
              <a:t>, where the polarity has been predicted based on the testing data. </a:t>
            </a:r>
          </a:p>
          <a:p>
            <a:endParaRPr lang="en-US" dirty="0"/>
          </a:p>
        </p:txBody>
      </p:sp>
      <p:pic>
        <p:nvPicPr>
          <p:cNvPr id="4" name="Picture 3" descr="../../../../Documents/UIUC/CS410/Screen%20Shot%202018-12-16%20at%206.31.58%20PM.png"/>
          <p:cNvPicPr/>
          <p:nvPr/>
        </p:nvPicPr>
        <p:blipFill>
          <a:blip r:embed="rId2">
            <a:extLst>
              <a:ext uri="{28A0092B-C50C-407E-A947-70E740481C1C}">
                <a14:useLocalDpi xmlns:a14="http://schemas.microsoft.com/office/drawing/2010/main" val="0"/>
              </a:ext>
            </a:extLst>
          </a:blip>
          <a:srcRect/>
          <a:stretch>
            <a:fillRect/>
          </a:stretch>
        </p:blipFill>
        <p:spPr bwMode="auto">
          <a:xfrm>
            <a:off x="1463674" y="3307397"/>
            <a:ext cx="3749675" cy="3272155"/>
          </a:xfrm>
          <a:prstGeom prst="rect">
            <a:avLst/>
          </a:prstGeom>
          <a:noFill/>
          <a:ln>
            <a:noFill/>
          </a:ln>
        </p:spPr>
      </p:pic>
    </p:spTree>
    <p:extLst>
      <p:ext uri="{BB962C8B-B14F-4D97-AF65-F5344CB8AC3E}">
        <p14:creationId xmlns:p14="http://schemas.microsoft.com/office/powerpoint/2010/main" val="80483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 The code file and performance:</a:t>
            </a:r>
            <a:br>
              <a:rPr lang="en-US" dirty="0"/>
            </a:br>
            <a:endParaRPr lang="en-US" dirty="0"/>
          </a:p>
        </p:txBody>
      </p:sp>
      <p:sp>
        <p:nvSpPr>
          <p:cNvPr id="3" name="Content Placeholder 2"/>
          <p:cNvSpPr>
            <a:spLocks noGrp="1"/>
          </p:cNvSpPr>
          <p:nvPr>
            <p:ph idx="1"/>
          </p:nvPr>
        </p:nvSpPr>
        <p:spPr/>
        <p:txBody>
          <a:bodyPr>
            <a:normAutofit/>
          </a:bodyPr>
          <a:lstStyle/>
          <a:p>
            <a:r>
              <a:rPr lang="en-US" dirty="0"/>
              <a:t>Code file:</a:t>
            </a:r>
          </a:p>
          <a:p>
            <a:pPr lvl="1"/>
            <a:r>
              <a:rPr lang="en-US" u="sng" dirty="0">
                <a:hlinkClick r:id="rId2"/>
              </a:rPr>
              <a:t>https://</a:t>
            </a:r>
            <a:r>
              <a:rPr lang="en-US" u="sng" dirty="0" smtClean="0">
                <a:hlinkClick r:id="rId2"/>
              </a:rPr>
              <a:t>github.com/samirk927/CS410/blob/master/IMDBSentimentAnalysis.py</a:t>
            </a:r>
            <a:endParaRPr lang="en-US" dirty="0"/>
          </a:p>
          <a:p>
            <a:r>
              <a:rPr lang="en-US" dirty="0"/>
              <a:t>Performance:</a:t>
            </a:r>
          </a:p>
          <a:p>
            <a:pPr lvl="1"/>
            <a:r>
              <a:rPr lang="en-US" dirty="0"/>
              <a:t>In my testing with 25K training and 25K testing dataset, the code ran for ~100 seconds.</a:t>
            </a:r>
          </a:p>
          <a:p>
            <a:endParaRPr lang="en-US" dirty="0"/>
          </a:p>
        </p:txBody>
      </p:sp>
    </p:spTree>
    <p:extLst>
      <p:ext uri="{BB962C8B-B14F-4D97-AF65-F5344CB8AC3E}">
        <p14:creationId xmlns:p14="http://schemas.microsoft.com/office/powerpoint/2010/main" val="11808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Dataset for this project has been gathered from: Source: </a:t>
            </a:r>
            <a:r>
              <a:rPr lang="en-US" dirty="0">
                <a:hlinkClick r:id="rId2"/>
              </a:rPr>
              <a:t>http://ai.stanford.edu/~amaas/data/sentiment</a:t>
            </a:r>
            <a:r>
              <a:rPr lang="en-US" dirty="0" smtClean="0">
                <a:hlinkClick r:id="rId2"/>
              </a:rPr>
              <a:t>/</a:t>
            </a:r>
            <a:endParaRPr lang="en-US" dirty="0" smtClean="0"/>
          </a:p>
          <a:p>
            <a:r>
              <a:rPr lang="en-US" dirty="0"/>
              <a:t>The dataset contains 50,000 reviews from IMDB which are divided evenly into 25K training and 25K testing dataset. On the entire collection, no more than 30 reviews are allowed per movie. Any movie with a rating score of &lt;=4 is considered as negative and &gt;=7 as positive. Neutral ratings (rating 5 and 6) are not considered.</a:t>
            </a:r>
          </a:p>
          <a:p>
            <a:endParaRPr lang="en-US" dirty="0"/>
          </a:p>
          <a:p>
            <a:endParaRPr lang="en-US" dirty="0"/>
          </a:p>
        </p:txBody>
      </p:sp>
      <p:sp>
        <p:nvSpPr>
          <p:cNvPr id="5" name="Title 1"/>
          <p:cNvSpPr>
            <a:spLocks noGrp="1"/>
          </p:cNvSpPr>
          <p:nvPr>
            <p:ph type="title"/>
          </p:nvPr>
        </p:nvSpPr>
        <p:spPr>
          <a:xfrm>
            <a:off x="1141413" y="618518"/>
            <a:ext cx="9905998" cy="1478570"/>
          </a:xfrm>
        </p:spPr>
        <p:txBody>
          <a:bodyPr/>
          <a:lstStyle/>
          <a:p>
            <a:r>
              <a:rPr lang="en-US" dirty="0" smtClean="0"/>
              <a:t>Dataset</a:t>
            </a:r>
            <a:endParaRPr lang="en-US" dirty="0"/>
          </a:p>
        </p:txBody>
      </p:sp>
    </p:spTree>
    <p:extLst>
      <p:ext uri="{BB962C8B-B14F-4D97-AF65-F5344CB8AC3E}">
        <p14:creationId xmlns:p14="http://schemas.microsoft.com/office/powerpoint/2010/main" val="121115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a:t>
            </a:r>
            <a:br>
              <a:rPr lang="en-US" dirty="0"/>
            </a:br>
            <a:endParaRPr lang="en-US" dirty="0"/>
          </a:p>
        </p:txBody>
      </p:sp>
      <p:sp>
        <p:nvSpPr>
          <p:cNvPr id="3" name="Content Placeholder 2"/>
          <p:cNvSpPr>
            <a:spLocks noGrp="1"/>
          </p:cNvSpPr>
          <p:nvPr>
            <p:ph idx="1"/>
          </p:nvPr>
        </p:nvSpPr>
        <p:spPr/>
        <p:txBody>
          <a:bodyPr/>
          <a:lstStyle/>
          <a:p>
            <a:r>
              <a:rPr lang="en-US" dirty="0"/>
              <a:t>There are two main directories (train/ and test/) which corresponds to training and testing dataset. They include both positive and negative reviews.</a:t>
            </a:r>
          </a:p>
          <a:p>
            <a:endParaRPr lang="en-US" dirty="0"/>
          </a:p>
        </p:txBody>
      </p:sp>
    </p:spTree>
    <p:extLst>
      <p:ext uri="{BB962C8B-B14F-4D97-AF65-F5344CB8AC3E}">
        <p14:creationId xmlns:p14="http://schemas.microsoft.com/office/powerpoint/2010/main" val="933530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positive review:</a:t>
            </a:r>
            <a:br>
              <a:rPr lang="en-US" dirty="0"/>
            </a:br>
            <a:endParaRPr lang="en-US" dirty="0"/>
          </a:p>
        </p:txBody>
      </p:sp>
      <p:pic>
        <p:nvPicPr>
          <p:cNvPr id="4" name="Content Placeholder 3" descr="../../../../Desktop/Screen%20Shot%202018-12-16%20at%201.33.21%20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6064" y="2097088"/>
            <a:ext cx="7374985" cy="4108450"/>
          </a:xfrm>
          <a:prstGeom prst="rect">
            <a:avLst/>
          </a:prstGeom>
          <a:noFill/>
          <a:ln>
            <a:noFill/>
          </a:ln>
        </p:spPr>
      </p:pic>
    </p:spTree>
    <p:extLst>
      <p:ext uri="{BB962C8B-B14F-4D97-AF65-F5344CB8AC3E}">
        <p14:creationId xmlns:p14="http://schemas.microsoft.com/office/powerpoint/2010/main" val="987515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dirty="0"/>
              <a:t>Step 1: Reading and preprocessing the data:</a:t>
            </a:r>
            <a:br>
              <a:rPr lang="en-US" dirty="0"/>
            </a:br>
            <a:endParaRPr lang="en-US" dirty="0"/>
          </a:p>
        </p:txBody>
      </p:sp>
      <p:sp>
        <p:nvSpPr>
          <p:cNvPr id="3" name="Content Placeholder 2"/>
          <p:cNvSpPr>
            <a:spLocks noGrp="1"/>
          </p:cNvSpPr>
          <p:nvPr>
            <p:ph idx="1"/>
          </p:nvPr>
        </p:nvSpPr>
        <p:spPr/>
        <p:txBody>
          <a:bodyPr/>
          <a:lstStyle/>
          <a:p>
            <a:r>
              <a:rPr lang="en-US" dirty="0"/>
              <a:t>Download the data from mentioned source and unzip.</a:t>
            </a:r>
          </a:p>
          <a:p>
            <a:r>
              <a:rPr lang="en-US" dirty="0" smtClean="0"/>
              <a:t>Training </a:t>
            </a:r>
            <a:r>
              <a:rPr lang="en-US" dirty="0"/>
              <a:t>dataset is created as part of preprocessing where the stop words are removed and stored in training dataset path:</a:t>
            </a:r>
          </a:p>
          <a:p>
            <a:pPr lvl="1"/>
            <a:r>
              <a:rPr lang="en-US" dirty="0" err="1"/>
              <a:t>training_dataset</a:t>
            </a:r>
            <a:r>
              <a:rPr lang="en-US" dirty="0"/>
              <a:t> = "./</a:t>
            </a:r>
            <a:r>
              <a:rPr lang="en-US" dirty="0" err="1"/>
              <a:t>aclImdb</a:t>
            </a:r>
            <a:r>
              <a:rPr lang="en-US" dirty="0"/>
              <a:t>/train/" # source data</a:t>
            </a:r>
          </a:p>
          <a:p>
            <a:endParaRPr lang="en-US" dirty="0"/>
          </a:p>
        </p:txBody>
      </p:sp>
      <p:pic>
        <p:nvPicPr>
          <p:cNvPr id="4" name="Picture 3"/>
          <p:cNvPicPr/>
          <p:nvPr/>
        </p:nvPicPr>
        <p:blipFill>
          <a:blip r:embed="rId2"/>
          <a:stretch>
            <a:fillRect/>
          </a:stretch>
        </p:blipFill>
        <p:spPr>
          <a:xfrm>
            <a:off x="1586067" y="4206771"/>
            <a:ext cx="2853691" cy="2167891"/>
          </a:xfrm>
          <a:prstGeom prst="rect">
            <a:avLst/>
          </a:prstGeom>
        </p:spPr>
      </p:pic>
    </p:spTree>
    <p:extLst>
      <p:ext uri="{BB962C8B-B14F-4D97-AF65-F5344CB8AC3E}">
        <p14:creationId xmlns:p14="http://schemas.microsoft.com/office/powerpoint/2010/main" val="102368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Testing dataset is created as part of preprocessing where the stop words and polarity are removed and stored in testing dataset path</a:t>
            </a:r>
            <a:r>
              <a:rPr lang="en-US" dirty="0" smtClean="0"/>
              <a:t>:</a:t>
            </a:r>
          </a:p>
          <a:p>
            <a:pPr lvl="1"/>
            <a:r>
              <a:rPr lang="en-US" dirty="0" err="1" smtClean="0"/>
              <a:t>testing_dataset</a:t>
            </a:r>
            <a:r>
              <a:rPr lang="en-US" dirty="0" smtClean="0"/>
              <a:t> </a:t>
            </a:r>
            <a:r>
              <a:rPr lang="en-US" dirty="0"/>
              <a:t>= "./</a:t>
            </a:r>
            <a:r>
              <a:rPr lang="en-US" dirty="0" err="1"/>
              <a:t>aclImdb</a:t>
            </a:r>
            <a:r>
              <a:rPr lang="en-US" dirty="0"/>
              <a:t>/test/"</a:t>
            </a:r>
          </a:p>
          <a:p>
            <a:pPr lvl="1"/>
            <a:endParaRPr lang="en-US" dirty="0" smtClean="0"/>
          </a:p>
          <a:p>
            <a:endParaRPr lang="en-US" dirty="0"/>
          </a:p>
        </p:txBody>
      </p:sp>
      <p:pic>
        <p:nvPicPr>
          <p:cNvPr id="4" name="Picture 3"/>
          <p:cNvPicPr/>
          <p:nvPr/>
        </p:nvPicPr>
        <p:blipFill>
          <a:blip r:embed="rId2"/>
          <a:stretch>
            <a:fillRect/>
          </a:stretch>
        </p:blipFill>
        <p:spPr>
          <a:xfrm>
            <a:off x="1689734" y="3802063"/>
            <a:ext cx="4554855" cy="2825750"/>
          </a:xfrm>
          <a:prstGeom prst="rect">
            <a:avLst/>
          </a:prstGeom>
        </p:spPr>
      </p:pic>
    </p:spTree>
    <p:extLst>
      <p:ext uri="{BB962C8B-B14F-4D97-AF65-F5344CB8AC3E}">
        <p14:creationId xmlns:p14="http://schemas.microsoft.com/office/powerpoint/2010/main" val="194098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Algorithms used:</a:t>
            </a:r>
            <a:br>
              <a:rPr lang="en-US" dirty="0"/>
            </a:br>
            <a:endParaRPr lang="en-US" dirty="0"/>
          </a:p>
        </p:txBody>
      </p:sp>
      <p:sp>
        <p:nvSpPr>
          <p:cNvPr id="3" name="Content Placeholder 2"/>
          <p:cNvSpPr>
            <a:spLocks noGrp="1"/>
          </p:cNvSpPr>
          <p:nvPr>
            <p:ph idx="1"/>
          </p:nvPr>
        </p:nvSpPr>
        <p:spPr/>
        <p:txBody>
          <a:bodyPr/>
          <a:lstStyle/>
          <a:p>
            <a:r>
              <a:rPr lang="en-US" dirty="0"/>
              <a:t>For the purposed of this project unigram, bigram and </a:t>
            </a:r>
            <a:r>
              <a:rPr lang="en-US" dirty="0" err="1"/>
              <a:t>tfidf</a:t>
            </a:r>
            <a:r>
              <a:rPr lang="en-US" dirty="0"/>
              <a:t> algorithms are used to analyze the data.</a:t>
            </a:r>
          </a:p>
          <a:p>
            <a:endParaRPr lang="en-US" dirty="0"/>
          </a:p>
        </p:txBody>
      </p:sp>
    </p:spTree>
    <p:extLst>
      <p:ext uri="{BB962C8B-B14F-4D97-AF65-F5344CB8AC3E}">
        <p14:creationId xmlns:p14="http://schemas.microsoft.com/office/powerpoint/2010/main" val="2003644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Classifier </a:t>
            </a:r>
            <a:br>
              <a:rPr lang="en-US" dirty="0"/>
            </a:br>
            <a:endParaRPr lang="en-US" dirty="0"/>
          </a:p>
        </p:txBody>
      </p:sp>
      <p:sp>
        <p:nvSpPr>
          <p:cNvPr id="3" name="Content Placeholder 2"/>
          <p:cNvSpPr>
            <a:spLocks noGrp="1"/>
          </p:cNvSpPr>
          <p:nvPr>
            <p:ph idx="1"/>
          </p:nvPr>
        </p:nvSpPr>
        <p:spPr/>
        <p:txBody>
          <a:bodyPr/>
          <a:lstStyle/>
          <a:p>
            <a:r>
              <a:rPr lang="en-US" dirty="0"/>
              <a:t>Stochastic Gradient Descent classifier is used in this project to minimize the processing expense instead of gradient descent, as gradient descent tends to be expensive on large dataset. </a:t>
            </a:r>
          </a:p>
          <a:p>
            <a:endParaRPr lang="en-US" dirty="0"/>
          </a:p>
        </p:txBody>
      </p:sp>
    </p:spTree>
    <p:extLst>
      <p:ext uri="{BB962C8B-B14F-4D97-AF65-F5344CB8AC3E}">
        <p14:creationId xmlns:p14="http://schemas.microsoft.com/office/powerpoint/2010/main" val="1314917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4-Analysis on training data:</a:t>
            </a:r>
            <a:br>
              <a:rPr lang="en-US" dirty="0"/>
            </a:br>
            <a:endParaRPr lang="en-US" dirty="0"/>
          </a:p>
        </p:txBody>
      </p:sp>
      <p:sp>
        <p:nvSpPr>
          <p:cNvPr id="3" name="Content Placeholder 2"/>
          <p:cNvSpPr>
            <a:spLocks noGrp="1"/>
          </p:cNvSpPr>
          <p:nvPr>
            <p:ph idx="1"/>
          </p:nvPr>
        </p:nvSpPr>
        <p:spPr/>
        <p:txBody>
          <a:bodyPr/>
          <a:lstStyle/>
          <a:p>
            <a:r>
              <a:rPr lang="en-US" dirty="0"/>
              <a:t>Accuracy of unigram model is 92.604</a:t>
            </a:r>
          </a:p>
          <a:p>
            <a:r>
              <a:rPr lang="en-US" dirty="0"/>
              <a:t>Accuracy for the Bigram Model is 93.952</a:t>
            </a:r>
          </a:p>
          <a:p>
            <a:r>
              <a:rPr lang="en-US" dirty="0"/>
              <a:t>Accuracy for the Unigram TFIDF Model is 88.344</a:t>
            </a:r>
          </a:p>
          <a:p>
            <a:r>
              <a:rPr lang="en-US" dirty="0"/>
              <a:t>Accuracy for the Bigram TFIDF Model is 86.16</a:t>
            </a:r>
          </a:p>
          <a:p>
            <a:endParaRPr lang="en-US" dirty="0"/>
          </a:p>
        </p:txBody>
      </p:sp>
    </p:spTree>
    <p:extLst>
      <p:ext uri="{BB962C8B-B14F-4D97-AF65-F5344CB8AC3E}">
        <p14:creationId xmlns:p14="http://schemas.microsoft.com/office/powerpoint/2010/main" val="11087219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171</TotalTime>
  <Words>318</Words>
  <Application>Microsoft Macintosh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Trebuchet MS</vt:lpstr>
      <vt:lpstr>Tw Cen MT</vt:lpstr>
      <vt:lpstr>Arial</vt:lpstr>
      <vt:lpstr>Circuit</vt:lpstr>
      <vt:lpstr>IMDB REVIEW Sentiment Analysis</vt:lpstr>
      <vt:lpstr>Dataset</vt:lpstr>
      <vt:lpstr>Files </vt:lpstr>
      <vt:lpstr>Sample positive review: </vt:lpstr>
      <vt:lpstr>   Step 1: Reading and preprocessing the data: </vt:lpstr>
      <vt:lpstr>PowerPoint Presentation</vt:lpstr>
      <vt:lpstr>Step 2- Algorithms used: </vt:lpstr>
      <vt:lpstr>Step 3- Classifier  </vt:lpstr>
      <vt:lpstr>Step 4-Analysis on training data: </vt:lpstr>
      <vt:lpstr>Step 5- Applying the classifier on testing data: </vt:lpstr>
      <vt:lpstr>Step 6- Reviewing the results: </vt:lpstr>
      <vt:lpstr>Step 7: The code file and performance: </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REVIEW Sentiment Analysis</dc:title>
  <dc:creator>samir k</dc:creator>
  <cp:lastModifiedBy>samir k</cp:lastModifiedBy>
  <cp:revision>6</cp:revision>
  <dcterms:created xsi:type="dcterms:W3CDTF">2018-12-16T22:03:00Z</dcterms:created>
  <dcterms:modified xsi:type="dcterms:W3CDTF">2018-12-17T02:05:20Z</dcterms:modified>
</cp:coreProperties>
</file>