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67640" y="437436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3108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5056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33384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36764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85056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33384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367640" y="3095640"/>
            <a:ext cx="7344000" cy="24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73440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7164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367640" y="3095640"/>
            <a:ext cx="7344000" cy="24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3108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367640" y="437436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3108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85056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33384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36764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85056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33384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367640" y="3095640"/>
            <a:ext cx="7344000" cy="24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73440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73440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640" y="7164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3108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367640" y="437436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3108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85056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33384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36764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85056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33384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1367640" y="3095640"/>
            <a:ext cx="7344000" cy="24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73440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7164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3108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367640" y="437436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3108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85056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333840" y="309564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136764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85056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333840" y="4374360"/>
            <a:ext cx="236448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71640"/>
            <a:ext cx="9071640" cy="400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2448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31080" y="437436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31080" y="3095640"/>
            <a:ext cx="35838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367640" y="4374360"/>
            <a:ext cx="7344000" cy="1167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527640"/>
            <a:ext cx="9071640" cy="830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47516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</a:t>
            </a:r>
            <a:r>
              <a:rPr b="0" lang="en-US" sz="3200" spc="-1" strike="noStrike">
                <a:latin typeface="Noto Sans"/>
              </a:rPr>
              <a:t>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Second Outline </a:t>
            </a:r>
            <a:r>
              <a:rPr b="0" lang="en-US" sz="2800" spc="-1" strike="noStrike">
                <a:latin typeface="Noto Sans"/>
              </a:rPr>
              <a:t>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Aft>
                <a:spcPts val="28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</a:t>
            </a:r>
            <a:r>
              <a:rPr b="0" lang="en-US" sz="2000" spc="-1" strike="noStrike">
                <a:latin typeface="Noto Sans"/>
              </a:rPr>
              <a:t>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</a:t>
            </a:r>
            <a:r>
              <a:rPr b="0" lang="en-US" sz="2000" spc="-1" strike="noStrike">
                <a:latin typeface="Noto Sans"/>
              </a:rPr>
              <a:t>Outline </a:t>
            </a:r>
            <a:r>
              <a:rPr b="0" lang="en-US" sz="2000" spc="-1" strike="noStrike">
                <a:latin typeface="Noto Sans"/>
              </a:rPr>
              <a:t>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664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4C667FA-649B-43F4-BF49-209CC68C007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</a:t>
            </a:r>
            <a:r>
              <a:rPr b="0" lang="en-US" sz="3200" spc="-1" strike="noStrike">
                <a:latin typeface="Noto Sans"/>
              </a:rPr>
              <a:t>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Second Outline </a:t>
            </a:r>
            <a:r>
              <a:rPr b="0" lang="en-US" sz="2800" spc="-1" strike="noStrike">
                <a:latin typeface="Noto Sans"/>
              </a:rPr>
              <a:t>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Aft>
                <a:spcPts val="28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</a:t>
            </a:r>
            <a:r>
              <a:rPr b="0" lang="en-US" sz="2000" spc="-1" strike="noStrike">
                <a:latin typeface="Noto Sans"/>
              </a:rPr>
              <a:t>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</a:t>
            </a:r>
            <a:r>
              <a:rPr b="0" lang="en-US" sz="2000" spc="-1" strike="noStrike">
                <a:latin typeface="Noto Sans"/>
              </a:rPr>
              <a:t>Outline </a:t>
            </a:r>
            <a:r>
              <a:rPr b="0" lang="en-US" sz="2000" spc="-1" strike="noStrike">
                <a:latin typeface="Noto Sans"/>
              </a:rPr>
              <a:t>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664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DF37579-6765-4994-B73C-8992F282B3FE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3640" y="1768680"/>
            <a:ext cx="9071640" cy="499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Click to edit the outline text format</a:t>
            </a:r>
            <a:endParaRPr b="0" lang="en-US" sz="3200" spc="-1" strike="noStrike">
              <a:latin typeface="Noto Sans"/>
            </a:endParaRPr>
          </a:p>
          <a:p>
            <a:pPr lvl="1" marL="864000" indent="-324000">
              <a:spcAft>
                <a:spcPts val="11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Noto Sans"/>
              </a:rPr>
              <a:t>Second Outline Level</a:t>
            </a:r>
            <a:endParaRPr b="0" lang="en-US" sz="2800" spc="-1" strike="noStrike">
              <a:latin typeface="Noto Sans"/>
            </a:endParaRPr>
          </a:p>
          <a:p>
            <a:pPr lvl="2" marL="1296000" indent="-288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Noto Sans"/>
              </a:rPr>
              <a:t>Third Outline Level</a:t>
            </a:r>
            <a:endParaRPr b="0" lang="en-US" sz="2400" spc="-1" strike="noStrike">
              <a:latin typeface="Noto Sans"/>
            </a:endParaRPr>
          </a:p>
          <a:p>
            <a:pPr lvl="3" marL="1728000" indent="-216000">
              <a:spcAft>
                <a:spcPts val="56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Fourth Outline Level</a:t>
            </a:r>
            <a:endParaRPr b="0" lang="en-US" sz="2000" spc="-1" strike="noStrike">
              <a:latin typeface="Noto Sans"/>
            </a:endParaRPr>
          </a:p>
          <a:p>
            <a:pPr lvl="4" marL="2160000" indent="-216000">
              <a:spcAft>
                <a:spcPts val="281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"/>
              </a:rPr>
              <a:t>Fifth Outline Level</a:t>
            </a:r>
            <a:endParaRPr b="0" lang="en-US" sz="2000" spc="-1" strike="noStrike">
              <a:latin typeface="Noto Sans"/>
            </a:endParaRPr>
          </a:p>
          <a:p>
            <a:pPr lvl="5" marL="2592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Sixth Outline Level</a:t>
            </a:r>
            <a:endParaRPr b="0" lang="en-US" sz="2000" spc="-1" strike="noStrike">
              <a:latin typeface="Noto Sans"/>
            </a:endParaRPr>
          </a:p>
          <a:p>
            <a:pPr lvl="6" marL="3024000" indent="-216000">
              <a:spcAft>
                <a:spcPts val="28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"/>
              </a:rPr>
              <a:t>Seventh Outline Level</a:t>
            </a:r>
            <a:endParaRPr b="0" lang="en-US" sz="2000" spc="-1" strike="noStrike">
              <a:latin typeface="Noto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664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154970B-41C0-44EE-9C94-E3A1025EB6E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7164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67640" y="3095640"/>
            <a:ext cx="7344000" cy="2448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414"/>
              </a:spcAft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1"/>
              </a:spcAft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48"/>
              </a:spcAft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4"/>
              </a:spcAft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1"/>
              </a:spcAft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1"/>
              </a:spcAft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1"/>
              </a:spcAft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364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6640" y="688680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0BA5B78-AC5D-40CD-8C99-967E2E3D76F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3351240"/>
            <a:ext cx="9071640" cy="118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Noto Sans"/>
              </a:rPr>
              <a:t>Problem Solution Code Evolution By Samir Khanal</a:t>
            </a:r>
            <a:endParaRPr b="0" lang="en-US" sz="40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0" y="1028880"/>
            <a:ext cx="1828800" cy="165816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2560320" y="935640"/>
            <a:ext cx="3603960" cy="646920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0" y="2687040"/>
            <a:ext cx="2575080" cy="340596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4"/>
          <a:stretch/>
        </p:blipFill>
        <p:spPr>
          <a:xfrm>
            <a:off x="5142240" y="1105200"/>
            <a:ext cx="4937760" cy="200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0" y="1097280"/>
            <a:ext cx="5356440" cy="426672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5311440" y="1097280"/>
            <a:ext cx="4655520" cy="442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7720" y="1106280"/>
            <a:ext cx="10024560" cy="576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0" y="935640"/>
            <a:ext cx="4152600" cy="662436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4206240" y="935640"/>
            <a:ext cx="5892840" cy="573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57320" y="1097280"/>
            <a:ext cx="9809640" cy="58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0" y="1044360"/>
            <a:ext cx="5394960" cy="608796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5394960" y="1044360"/>
            <a:ext cx="4701240" cy="326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371600" y="968040"/>
            <a:ext cx="7788960" cy="653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0" y="1028880"/>
            <a:ext cx="4587840" cy="482328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4551840" y="1005840"/>
            <a:ext cx="5528160" cy="420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483200" y="930960"/>
            <a:ext cx="7131960" cy="662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795680" y="935640"/>
            <a:ext cx="6570360" cy="662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7560" y="1096920"/>
            <a:ext cx="4381200" cy="646272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4388760" y="1096920"/>
            <a:ext cx="5669280" cy="651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367640" y="3095640"/>
            <a:ext cx="7344000" cy="24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Thank You !!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096920" y="1015920"/>
            <a:ext cx="7264080" cy="654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560" y="1046520"/>
            <a:ext cx="6528960" cy="651312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6536520" y="1058040"/>
            <a:ext cx="3543120" cy="650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0" y="1044000"/>
            <a:ext cx="5120640" cy="651564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2377080" y="2369880"/>
            <a:ext cx="7475040" cy="311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31520" y="1005840"/>
            <a:ext cx="8339040" cy="655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0" y="3108960"/>
            <a:ext cx="7123680" cy="371808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7123680" y="1005840"/>
            <a:ext cx="2956320" cy="655416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3840480" y="1005840"/>
            <a:ext cx="2834640" cy="394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985400" y="935640"/>
            <a:ext cx="2623680" cy="662436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5303520" y="935640"/>
            <a:ext cx="3565800" cy="662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3640" y="7164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600" spc="-1" strike="noStrike">
                <a:solidFill>
                  <a:srgbClr val="ffffff"/>
                </a:solidFill>
                <a:latin typeface="Noto Sans"/>
              </a:rPr>
              <a:t>Problem Solution Code Evolution </a:t>
            </a:r>
            <a:endParaRPr b="0" lang="en-US" sz="36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3059640" y="935640"/>
            <a:ext cx="4072680" cy="662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2022-03-31T15:52:11Z</dcterms:created>
  <dc:creator/>
  <dc:description/>
  <dc:language>en-US</dc:language>
  <cp:lastModifiedBy/>
  <dcterms:modified xsi:type="dcterms:W3CDTF">2022-03-31T17:12:00Z</dcterms:modified>
  <cp:revision>5</cp:revision>
  <dc:subject/>
  <dc:title>Lush Green</dc:title>
</cp:coreProperties>
</file>