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6" r:id="rId6"/>
    <p:sldId id="258" r:id="rId7"/>
    <p:sldId id="277" r:id="rId8"/>
    <p:sldId id="278" r:id="rId9"/>
    <p:sldId id="284" r:id="rId10"/>
    <p:sldId id="282" r:id="rId11"/>
    <p:sldId id="283" r:id="rId12"/>
    <p:sldId id="280" r:id="rId13"/>
    <p:sldId id="281" r:id="rId14"/>
    <p:sldId id="27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9" autoAdjust="0"/>
    <p:restoredTop sz="94578" autoAdjust="0"/>
  </p:normalViewPr>
  <p:slideViewPr>
    <p:cSldViewPr snapToGrid="0">
      <p:cViewPr varScale="1">
        <p:scale>
          <a:sx n="261" d="100"/>
          <a:sy n="261" d="100"/>
        </p:scale>
        <p:origin x="189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6" d="100"/>
          <a:sy n="156" d="100"/>
        </p:scale>
        <p:origin x="68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ED687A-D3AC-1A4A-812C-C4F38CD8C36B}" type="doc">
      <dgm:prSet loTypeId="urn:microsoft.com/office/officeart/2005/8/layout/l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C27BAF83-879D-9447-A2A3-588D16515612}">
      <dgm:prSet custT="1"/>
      <dgm:spPr/>
      <dgm:t>
        <a:bodyPr/>
        <a:lstStyle/>
        <a:p>
          <a:r>
            <a:rPr lang="de-DE" sz="1200" b="0" i="0" dirty="0"/>
            <a:t>Bisherige Ansätze beschäftigen sich ausschließlich mit individuellem Fahrzeug</a:t>
          </a:r>
          <a:endParaRPr lang="en-DE" sz="1200" dirty="0"/>
        </a:p>
      </dgm:t>
    </dgm:pt>
    <dgm:pt modelId="{7CD65949-F374-0743-8759-0765FEA7F874}" type="parTrans" cxnId="{CA1422C2-6562-314D-ABCA-78DDD711A8F1}">
      <dgm:prSet/>
      <dgm:spPr/>
      <dgm:t>
        <a:bodyPr/>
        <a:lstStyle/>
        <a:p>
          <a:endParaRPr lang="en-GB"/>
        </a:p>
      </dgm:t>
    </dgm:pt>
    <dgm:pt modelId="{5B19AF9C-FF45-524B-86BE-FA13B0B678C2}" type="sibTrans" cxnId="{CA1422C2-6562-314D-ABCA-78DDD711A8F1}">
      <dgm:prSet/>
      <dgm:spPr/>
      <dgm:t>
        <a:bodyPr/>
        <a:lstStyle/>
        <a:p>
          <a:endParaRPr lang="en-GB"/>
        </a:p>
      </dgm:t>
    </dgm:pt>
    <dgm:pt modelId="{8F572A56-64DA-0A49-AD37-559466F1D255}">
      <dgm:prSet custT="1"/>
      <dgm:spPr/>
      <dgm:t>
        <a:bodyPr/>
        <a:lstStyle/>
        <a:p>
          <a:r>
            <a:rPr lang="de-DE" sz="1200" b="0" i="0" dirty="0">
              <a:solidFill>
                <a:srgbClr val="4A5C66"/>
              </a:solidFill>
            </a:rPr>
            <a:t>Wunsch nach Betrachtung des Verkehrsflusses aufgrund von Kritik</a:t>
          </a:r>
          <a:endParaRPr lang="en-DE" sz="1200" dirty="0">
            <a:solidFill>
              <a:srgbClr val="4A5C66"/>
            </a:solidFill>
          </a:endParaRPr>
        </a:p>
      </dgm:t>
    </dgm:pt>
    <dgm:pt modelId="{33AF5B70-EF2B-F04C-870F-2B2488B72E4B}" type="parTrans" cxnId="{5FF93505-73A6-2B49-8318-6ABBBD586D15}">
      <dgm:prSet/>
      <dgm:spPr/>
      <dgm:t>
        <a:bodyPr/>
        <a:lstStyle/>
        <a:p>
          <a:endParaRPr lang="en-GB"/>
        </a:p>
      </dgm:t>
    </dgm:pt>
    <dgm:pt modelId="{11DC4D44-7356-884D-9646-E4851431FA41}" type="sibTrans" cxnId="{5FF93505-73A6-2B49-8318-6ABBBD586D15}">
      <dgm:prSet/>
      <dgm:spPr/>
      <dgm:t>
        <a:bodyPr/>
        <a:lstStyle/>
        <a:p>
          <a:endParaRPr lang="en-GB"/>
        </a:p>
      </dgm:t>
    </dgm:pt>
    <dgm:pt modelId="{7707DDE1-B982-F14C-8486-B84DD9FFBB1F}">
      <dgm:prSet custT="1"/>
      <dgm:spPr/>
      <dgm:t>
        <a:bodyPr/>
        <a:lstStyle/>
        <a:p>
          <a:r>
            <a:rPr lang="de-DE" sz="1200" b="0" i="0" dirty="0">
              <a:solidFill>
                <a:srgbClr val="4A5C66"/>
              </a:solidFill>
            </a:rPr>
            <a:t>Autonomes Fahren bedarf zusätzliche Informationen (V2V)</a:t>
          </a:r>
          <a:endParaRPr lang="en-DE" sz="1200" dirty="0">
            <a:solidFill>
              <a:srgbClr val="4A5C66"/>
            </a:solidFill>
          </a:endParaRPr>
        </a:p>
      </dgm:t>
    </dgm:pt>
    <dgm:pt modelId="{17498654-F8B8-2D46-A345-9AFEF0046904}" type="parTrans" cxnId="{4C5D077D-D5ED-F14B-8F06-948CC92B656E}">
      <dgm:prSet/>
      <dgm:spPr/>
      <dgm:t>
        <a:bodyPr/>
        <a:lstStyle/>
        <a:p>
          <a:endParaRPr lang="en-GB"/>
        </a:p>
      </dgm:t>
    </dgm:pt>
    <dgm:pt modelId="{98A3D0FA-D86A-E845-B9A7-457D262C07E6}" type="sibTrans" cxnId="{4C5D077D-D5ED-F14B-8F06-948CC92B656E}">
      <dgm:prSet/>
      <dgm:spPr/>
      <dgm:t>
        <a:bodyPr/>
        <a:lstStyle/>
        <a:p>
          <a:endParaRPr lang="en-GB"/>
        </a:p>
      </dgm:t>
    </dgm:pt>
    <dgm:pt modelId="{92D86D93-6189-C644-9A3D-87DAA6859FDE}">
      <dgm:prSet custT="1"/>
      <dgm:spPr/>
      <dgm:t>
        <a:bodyPr/>
        <a:lstStyle/>
        <a:p>
          <a:r>
            <a:rPr lang="en-DE" sz="1200" dirty="0"/>
            <a:t>GLOSA hat keine Aussagekraft bei hohem Verkehrsaufkommen</a:t>
          </a:r>
        </a:p>
      </dgm:t>
    </dgm:pt>
    <dgm:pt modelId="{9860E195-E710-224A-BA01-33AF15E1CDB7}" type="parTrans" cxnId="{3D38241B-37F5-9C4F-895C-9B277108CB12}">
      <dgm:prSet/>
      <dgm:spPr/>
      <dgm:t>
        <a:bodyPr/>
        <a:lstStyle/>
        <a:p>
          <a:endParaRPr lang="en-GB"/>
        </a:p>
      </dgm:t>
    </dgm:pt>
    <dgm:pt modelId="{99AD2764-15B9-9440-BB28-59DC9E5928A2}" type="sibTrans" cxnId="{3D38241B-37F5-9C4F-895C-9B277108CB12}">
      <dgm:prSet/>
      <dgm:spPr/>
      <dgm:t>
        <a:bodyPr/>
        <a:lstStyle/>
        <a:p>
          <a:endParaRPr lang="en-GB"/>
        </a:p>
      </dgm:t>
    </dgm:pt>
    <dgm:pt modelId="{6409B20F-82AE-4940-85DC-A68908C1B47D}">
      <dgm:prSet custT="1"/>
      <dgm:spPr/>
      <dgm:t>
        <a:bodyPr/>
        <a:lstStyle/>
        <a:p>
          <a:r>
            <a:rPr lang="en-DE" sz="1200" dirty="0">
              <a:solidFill>
                <a:srgbClr val="4A5C66"/>
              </a:solidFill>
            </a:rPr>
            <a:t>Anreicherung durch V2V</a:t>
          </a:r>
        </a:p>
      </dgm:t>
    </dgm:pt>
    <dgm:pt modelId="{F1A3CBDB-58FC-264D-B70E-B89C84641546}" type="parTrans" cxnId="{BCB6E113-3EEE-2444-917C-21E68BB47AF7}">
      <dgm:prSet/>
      <dgm:spPr/>
      <dgm:t>
        <a:bodyPr/>
        <a:lstStyle/>
        <a:p>
          <a:endParaRPr lang="en-GB"/>
        </a:p>
      </dgm:t>
    </dgm:pt>
    <dgm:pt modelId="{BA8DDBCD-ADB9-1E4D-B8CB-357242F8EF87}" type="sibTrans" cxnId="{BCB6E113-3EEE-2444-917C-21E68BB47AF7}">
      <dgm:prSet/>
      <dgm:spPr/>
      <dgm:t>
        <a:bodyPr/>
        <a:lstStyle/>
        <a:p>
          <a:endParaRPr lang="en-GB"/>
        </a:p>
      </dgm:t>
    </dgm:pt>
    <dgm:pt modelId="{6FA7BBAC-E22F-E347-A429-8B94C4CA780F}">
      <dgm:prSet custT="1"/>
      <dgm:spPr/>
      <dgm:t>
        <a:bodyPr/>
        <a:lstStyle/>
        <a:p>
          <a:r>
            <a:rPr lang="en-DE" sz="1200" dirty="0"/>
            <a:t>Keine vollständige Abdeckung des Verkehrs</a:t>
          </a:r>
        </a:p>
      </dgm:t>
    </dgm:pt>
    <dgm:pt modelId="{CA37879B-2F73-5540-87C0-0DCD7FDB8BBA}" type="parTrans" cxnId="{DD00274F-A275-9B44-8B4C-3154427690E3}">
      <dgm:prSet/>
      <dgm:spPr/>
      <dgm:t>
        <a:bodyPr/>
        <a:lstStyle/>
        <a:p>
          <a:endParaRPr lang="en-GB"/>
        </a:p>
      </dgm:t>
    </dgm:pt>
    <dgm:pt modelId="{307BD138-6631-5449-AA03-394B8F03D7C9}" type="sibTrans" cxnId="{DD00274F-A275-9B44-8B4C-3154427690E3}">
      <dgm:prSet/>
      <dgm:spPr/>
      <dgm:t>
        <a:bodyPr/>
        <a:lstStyle/>
        <a:p>
          <a:endParaRPr lang="en-GB"/>
        </a:p>
      </dgm:t>
    </dgm:pt>
    <dgm:pt modelId="{96FE91BA-6462-404A-AE27-0C6330D82D50}">
      <dgm:prSet custT="1"/>
      <dgm:spPr/>
      <dgm:t>
        <a:bodyPr/>
        <a:lstStyle/>
        <a:p>
          <a:r>
            <a:rPr lang="en-DE" sz="1200" dirty="0"/>
            <a:t>Potentielle Verlangsamung von Fahrzeugen durch schlechte GLOSA</a:t>
          </a:r>
        </a:p>
      </dgm:t>
    </dgm:pt>
    <dgm:pt modelId="{A51EC49D-4C11-834B-BCFA-FAB7F1B33485}" type="parTrans" cxnId="{6E58679A-57E9-9D49-8279-9E7A4F68A596}">
      <dgm:prSet/>
      <dgm:spPr/>
      <dgm:t>
        <a:bodyPr/>
        <a:lstStyle/>
        <a:p>
          <a:endParaRPr lang="en-GB"/>
        </a:p>
      </dgm:t>
    </dgm:pt>
    <dgm:pt modelId="{162DAC98-0C47-3447-A971-3BB47F51122F}" type="sibTrans" cxnId="{6E58679A-57E9-9D49-8279-9E7A4F68A596}">
      <dgm:prSet/>
      <dgm:spPr/>
      <dgm:t>
        <a:bodyPr/>
        <a:lstStyle/>
        <a:p>
          <a:endParaRPr lang="en-GB"/>
        </a:p>
      </dgm:t>
    </dgm:pt>
    <dgm:pt modelId="{B09770B4-B4CF-834D-A6AE-B6675096B5B1}">
      <dgm:prSet custT="1"/>
      <dgm:spPr/>
      <dgm:t>
        <a:bodyPr/>
        <a:lstStyle/>
        <a:p>
          <a:r>
            <a:rPr lang="en-DE" sz="1200" dirty="0">
              <a:solidFill>
                <a:srgbClr val="4A5C66"/>
              </a:solidFill>
            </a:rPr>
            <a:t>Organisation der Fahrzeuge</a:t>
          </a:r>
        </a:p>
      </dgm:t>
    </dgm:pt>
    <dgm:pt modelId="{C1B6A5FD-C1EF-3146-8310-8B25A33A8156}" type="parTrans" cxnId="{19E60E5C-0629-1F4C-BFDD-958649BFAB68}">
      <dgm:prSet/>
      <dgm:spPr/>
      <dgm:t>
        <a:bodyPr/>
        <a:lstStyle/>
        <a:p>
          <a:endParaRPr lang="en-GB"/>
        </a:p>
      </dgm:t>
    </dgm:pt>
    <dgm:pt modelId="{DB6E1F3C-60AD-0247-AE51-9D1966B2AE43}" type="sibTrans" cxnId="{19E60E5C-0629-1F4C-BFDD-958649BFAB68}">
      <dgm:prSet/>
      <dgm:spPr/>
      <dgm:t>
        <a:bodyPr/>
        <a:lstStyle/>
        <a:p>
          <a:endParaRPr lang="en-GB"/>
        </a:p>
      </dgm:t>
    </dgm:pt>
    <dgm:pt modelId="{20C683A7-8D62-8244-B3B9-4E062F2E80DB}" type="pres">
      <dgm:prSet presAssocID="{92ED687A-D3AC-1A4A-812C-C4F38CD8C36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3712226-D1C6-6E4C-8333-1DE588A52BA6}" type="pres">
      <dgm:prSet presAssocID="{C27BAF83-879D-9447-A2A3-588D16515612}" presName="horFlow" presStyleCnt="0"/>
      <dgm:spPr/>
    </dgm:pt>
    <dgm:pt modelId="{3ED4AF96-89DA-1147-966A-5C01D4D58D8B}" type="pres">
      <dgm:prSet presAssocID="{C27BAF83-879D-9447-A2A3-588D16515612}" presName="bigChev" presStyleLbl="node1" presStyleIdx="0" presStyleCnt="4" custScaleX="136721"/>
      <dgm:spPr/>
    </dgm:pt>
    <dgm:pt modelId="{5C270FE2-3588-A742-9992-881A49920B1D}" type="pres">
      <dgm:prSet presAssocID="{33AF5B70-EF2B-F04C-870F-2B2488B72E4B}" presName="parTrans" presStyleCnt="0"/>
      <dgm:spPr/>
    </dgm:pt>
    <dgm:pt modelId="{98F381F6-EAD4-BF4C-ACDA-D2A1F46CA846}" type="pres">
      <dgm:prSet presAssocID="{8F572A56-64DA-0A49-AD37-559466F1D255}" presName="node" presStyleLbl="alignAccFollowNode1" presStyleIdx="0" presStyleCnt="4" custScaleX="136721">
        <dgm:presLayoutVars>
          <dgm:bulletEnabled val="1"/>
        </dgm:presLayoutVars>
      </dgm:prSet>
      <dgm:spPr/>
    </dgm:pt>
    <dgm:pt modelId="{752B38B0-3BE5-904E-97F9-61811DE2A306}" type="pres">
      <dgm:prSet presAssocID="{C27BAF83-879D-9447-A2A3-588D16515612}" presName="vSp" presStyleCnt="0"/>
      <dgm:spPr/>
    </dgm:pt>
    <dgm:pt modelId="{A24A5567-D74C-104C-AD0F-C352A00294BE}" type="pres">
      <dgm:prSet presAssocID="{92D86D93-6189-C644-9A3D-87DAA6859FDE}" presName="horFlow" presStyleCnt="0"/>
      <dgm:spPr/>
    </dgm:pt>
    <dgm:pt modelId="{29C670F0-13FE-B944-96EE-2D3A1D44B3D8}" type="pres">
      <dgm:prSet presAssocID="{92D86D93-6189-C644-9A3D-87DAA6859FDE}" presName="bigChev" presStyleLbl="node1" presStyleIdx="1" presStyleCnt="4" custScaleX="136721"/>
      <dgm:spPr/>
    </dgm:pt>
    <dgm:pt modelId="{42FC74B3-EA32-674D-8FAE-12F940E413AC}" type="pres">
      <dgm:prSet presAssocID="{F1A3CBDB-58FC-264D-B70E-B89C84641546}" presName="parTrans" presStyleCnt="0"/>
      <dgm:spPr/>
    </dgm:pt>
    <dgm:pt modelId="{497B3A5A-5D20-8647-ABA8-53A7C9554126}" type="pres">
      <dgm:prSet presAssocID="{6409B20F-82AE-4940-85DC-A68908C1B47D}" presName="node" presStyleLbl="alignAccFollowNode1" presStyleIdx="1" presStyleCnt="4" custScaleX="136721">
        <dgm:presLayoutVars>
          <dgm:bulletEnabled val="1"/>
        </dgm:presLayoutVars>
      </dgm:prSet>
      <dgm:spPr/>
    </dgm:pt>
    <dgm:pt modelId="{C8913EA9-E9E1-2542-BC44-00718F404F0F}" type="pres">
      <dgm:prSet presAssocID="{92D86D93-6189-C644-9A3D-87DAA6859FDE}" presName="vSp" presStyleCnt="0"/>
      <dgm:spPr/>
    </dgm:pt>
    <dgm:pt modelId="{7899ABF1-C626-3D4A-837A-67BA0606D868}" type="pres">
      <dgm:prSet presAssocID="{6FA7BBAC-E22F-E347-A429-8B94C4CA780F}" presName="horFlow" presStyleCnt="0"/>
      <dgm:spPr/>
    </dgm:pt>
    <dgm:pt modelId="{6CE5BC17-EA73-C546-87D8-F5FB4F0B11DA}" type="pres">
      <dgm:prSet presAssocID="{6FA7BBAC-E22F-E347-A429-8B94C4CA780F}" presName="bigChev" presStyleLbl="node1" presStyleIdx="2" presStyleCnt="4" custScaleX="136721"/>
      <dgm:spPr/>
    </dgm:pt>
    <dgm:pt modelId="{5FC6967E-2EA2-9C41-8F59-0B4DA2FB09A5}" type="pres">
      <dgm:prSet presAssocID="{17498654-F8B8-2D46-A345-9AFEF0046904}" presName="parTrans" presStyleCnt="0"/>
      <dgm:spPr/>
    </dgm:pt>
    <dgm:pt modelId="{4188429A-9542-1F43-8FD9-CD0701BF9AF3}" type="pres">
      <dgm:prSet presAssocID="{7707DDE1-B982-F14C-8486-B84DD9FFBB1F}" presName="node" presStyleLbl="alignAccFollowNode1" presStyleIdx="2" presStyleCnt="4" custScaleX="136721">
        <dgm:presLayoutVars>
          <dgm:bulletEnabled val="1"/>
        </dgm:presLayoutVars>
      </dgm:prSet>
      <dgm:spPr/>
    </dgm:pt>
    <dgm:pt modelId="{17CE647E-EA1E-2B4C-9EF9-2D6792F854E6}" type="pres">
      <dgm:prSet presAssocID="{6FA7BBAC-E22F-E347-A429-8B94C4CA780F}" presName="vSp" presStyleCnt="0"/>
      <dgm:spPr/>
    </dgm:pt>
    <dgm:pt modelId="{6384EC8E-23DE-384B-A2AD-8E0FC10F5A27}" type="pres">
      <dgm:prSet presAssocID="{96FE91BA-6462-404A-AE27-0C6330D82D50}" presName="horFlow" presStyleCnt="0"/>
      <dgm:spPr/>
    </dgm:pt>
    <dgm:pt modelId="{374FA7E2-3FAF-D641-9FA2-C032803DF849}" type="pres">
      <dgm:prSet presAssocID="{96FE91BA-6462-404A-AE27-0C6330D82D50}" presName="bigChev" presStyleLbl="node1" presStyleIdx="3" presStyleCnt="4" custScaleX="136721"/>
      <dgm:spPr/>
    </dgm:pt>
    <dgm:pt modelId="{E9427123-01B0-7F42-98C0-E7DEB6BDC441}" type="pres">
      <dgm:prSet presAssocID="{C1B6A5FD-C1EF-3146-8310-8B25A33A8156}" presName="parTrans" presStyleCnt="0"/>
      <dgm:spPr/>
    </dgm:pt>
    <dgm:pt modelId="{82250A1E-C894-6F49-B9A0-C9A7950BB88F}" type="pres">
      <dgm:prSet presAssocID="{B09770B4-B4CF-834D-A6AE-B6675096B5B1}" presName="node" presStyleLbl="alignAccFollowNode1" presStyleIdx="3" presStyleCnt="4" custScaleX="136721">
        <dgm:presLayoutVars>
          <dgm:bulletEnabled val="1"/>
        </dgm:presLayoutVars>
      </dgm:prSet>
      <dgm:spPr/>
    </dgm:pt>
  </dgm:ptLst>
  <dgm:cxnLst>
    <dgm:cxn modelId="{6C50C304-D673-3545-8F40-78D3EE81016F}" type="presOf" srcId="{6FA7BBAC-E22F-E347-A429-8B94C4CA780F}" destId="{6CE5BC17-EA73-C546-87D8-F5FB4F0B11DA}" srcOrd="0" destOrd="0" presId="urn:microsoft.com/office/officeart/2005/8/layout/lProcess3"/>
    <dgm:cxn modelId="{5FF93505-73A6-2B49-8318-6ABBBD586D15}" srcId="{C27BAF83-879D-9447-A2A3-588D16515612}" destId="{8F572A56-64DA-0A49-AD37-559466F1D255}" srcOrd="0" destOrd="0" parTransId="{33AF5B70-EF2B-F04C-870F-2B2488B72E4B}" sibTransId="{11DC4D44-7356-884D-9646-E4851431FA41}"/>
    <dgm:cxn modelId="{0DA98D11-360A-E94B-B0B5-447835A81CC9}" type="presOf" srcId="{7707DDE1-B982-F14C-8486-B84DD9FFBB1F}" destId="{4188429A-9542-1F43-8FD9-CD0701BF9AF3}" srcOrd="0" destOrd="0" presId="urn:microsoft.com/office/officeart/2005/8/layout/lProcess3"/>
    <dgm:cxn modelId="{BCB6E113-3EEE-2444-917C-21E68BB47AF7}" srcId="{92D86D93-6189-C644-9A3D-87DAA6859FDE}" destId="{6409B20F-82AE-4940-85DC-A68908C1B47D}" srcOrd="0" destOrd="0" parTransId="{F1A3CBDB-58FC-264D-B70E-B89C84641546}" sibTransId="{BA8DDBCD-ADB9-1E4D-B8CB-357242F8EF87}"/>
    <dgm:cxn modelId="{3D38241B-37F5-9C4F-895C-9B277108CB12}" srcId="{92ED687A-D3AC-1A4A-812C-C4F38CD8C36B}" destId="{92D86D93-6189-C644-9A3D-87DAA6859FDE}" srcOrd="1" destOrd="0" parTransId="{9860E195-E710-224A-BA01-33AF15E1CDB7}" sibTransId="{99AD2764-15B9-9440-BB28-59DC9E5928A2}"/>
    <dgm:cxn modelId="{9C9FA321-BFBB-F34C-8F6D-9B1A7828D921}" type="presOf" srcId="{6409B20F-82AE-4940-85DC-A68908C1B47D}" destId="{497B3A5A-5D20-8647-ABA8-53A7C9554126}" srcOrd="0" destOrd="0" presId="urn:microsoft.com/office/officeart/2005/8/layout/lProcess3"/>
    <dgm:cxn modelId="{65167E33-9D49-1243-95F8-0178FBF5491A}" type="presOf" srcId="{8F572A56-64DA-0A49-AD37-559466F1D255}" destId="{98F381F6-EAD4-BF4C-ACDA-D2A1F46CA846}" srcOrd="0" destOrd="0" presId="urn:microsoft.com/office/officeart/2005/8/layout/lProcess3"/>
    <dgm:cxn modelId="{DD00274F-A275-9B44-8B4C-3154427690E3}" srcId="{92ED687A-D3AC-1A4A-812C-C4F38CD8C36B}" destId="{6FA7BBAC-E22F-E347-A429-8B94C4CA780F}" srcOrd="2" destOrd="0" parTransId="{CA37879B-2F73-5540-87C0-0DCD7FDB8BBA}" sibTransId="{307BD138-6631-5449-AA03-394B8F03D7C9}"/>
    <dgm:cxn modelId="{19E60E5C-0629-1F4C-BFDD-958649BFAB68}" srcId="{96FE91BA-6462-404A-AE27-0C6330D82D50}" destId="{B09770B4-B4CF-834D-A6AE-B6675096B5B1}" srcOrd="0" destOrd="0" parTransId="{C1B6A5FD-C1EF-3146-8310-8B25A33A8156}" sibTransId="{DB6E1F3C-60AD-0247-AE51-9D1966B2AE43}"/>
    <dgm:cxn modelId="{9232545E-289F-0D4A-A4D7-83C9C975BD91}" type="presOf" srcId="{92ED687A-D3AC-1A4A-812C-C4F38CD8C36B}" destId="{20C683A7-8D62-8244-B3B9-4E062F2E80DB}" srcOrd="0" destOrd="0" presId="urn:microsoft.com/office/officeart/2005/8/layout/lProcess3"/>
    <dgm:cxn modelId="{FD70F461-6F82-FE4B-8586-A1410E612DF8}" type="presOf" srcId="{92D86D93-6189-C644-9A3D-87DAA6859FDE}" destId="{29C670F0-13FE-B944-96EE-2D3A1D44B3D8}" srcOrd="0" destOrd="0" presId="urn:microsoft.com/office/officeart/2005/8/layout/lProcess3"/>
    <dgm:cxn modelId="{4C5D077D-D5ED-F14B-8F06-948CC92B656E}" srcId="{6FA7BBAC-E22F-E347-A429-8B94C4CA780F}" destId="{7707DDE1-B982-F14C-8486-B84DD9FFBB1F}" srcOrd="0" destOrd="0" parTransId="{17498654-F8B8-2D46-A345-9AFEF0046904}" sibTransId="{98A3D0FA-D86A-E845-B9A7-457D262C07E6}"/>
    <dgm:cxn modelId="{D7D00F8D-D258-5442-B0E5-D0C555A178DB}" type="presOf" srcId="{96FE91BA-6462-404A-AE27-0C6330D82D50}" destId="{374FA7E2-3FAF-D641-9FA2-C032803DF849}" srcOrd="0" destOrd="0" presId="urn:microsoft.com/office/officeart/2005/8/layout/lProcess3"/>
    <dgm:cxn modelId="{6E58679A-57E9-9D49-8279-9E7A4F68A596}" srcId="{92ED687A-D3AC-1A4A-812C-C4F38CD8C36B}" destId="{96FE91BA-6462-404A-AE27-0C6330D82D50}" srcOrd="3" destOrd="0" parTransId="{A51EC49D-4C11-834B-BCFA-FAB7F1B33485}" sibTransId="{162DAC98-0C47-3447-A971-3BB47F51122F}"/>
    <dgm:cxn modelId="{44BFFE9F-A126-B043-8DD9-C8D34263447B}" type="presOf" srcId="{B09770B4-B4CF-834D-A6AE-B6675096B5B1}" destId="{82250A1E-C894-6F49-B9A0-C9A7950BB88F}" srcOrd="0" destOrd="0" presId="urn:microsoft.com/office/officeart/2005/8/layout/lProcess3"/>
    <dgm:cxn modelId="{CA1422C2-6562-314D-ABCA-78DDD711A8F1}" srcId="{92ED687A-D3AC-1A4A-812C-C4F38CD8C36B}" destId="{C27BAF83-879D-9447-A2A3-588D16515612}" srcOrd="0" destOrd="0" parTransId="{7CD65949-F374-0743-8759-0765FEA7F874}" sibTransId="{5B19AF9C-FF45-524B-86BE-FA13B0B678C2}"/>
    <dgm:cxn modelId="{A25DE1FF-D341-4B4E-90D6-626BFB4FDD69}" type="presOf" srcId="{C27BAF83-879D-9447-A2A3-588D16515612}" destId="{3ED4AF96-89DA-1147-966A-5C01D4D58D8B}" srcOrd="0" destOrd="0" presId="urn:microsoft.com/office/officeart/2005/8/layout/lProcess3"/>
    <dgm:cxn modelId="{AA9C2F26-1FD3-F149-BFEB-7063F93F6CB8}" type="presParOf" srcId="{20C683A7-8D62-8244-B3B9-4E062F2E80DB}" destId="{33712226-D1C6-6E4C-8333-1DE588A52BA6}" srcOrd="0" destOrd="0" presId="urn:microsoft.com/office/officeart/2005/8/layout/lProcess3"/>
    <dgm:cxn modelId="{ADEAD0F4-422A-7B4C-AD22-15FF50366DA1}" type="presParOf" srcId="{33712226-D1C6-6E4C-8333-1DE588A52BA6}" destId="{3ED4AF96-89DA-1147-966A-5C01D4D58D8B}" srcOrd="0" destOrd="0" presId="urn:microsoft.com/office/officeart/2005/8/layout/lProcess3"/>
    <dgm:cxn modelId="{7D293FE9-AC60-AB4D-AA35-C4F5560E6B32}" type="presParOf" srcId="{33712226-D1C6-6E4C-8333-1DE588A52BA6}" destId="{5C270FE2-3588-A742-9992-881A49920B1D}" srcOrd="1" destOrd="0" presId="urn:microsoft.com/office/officeart/2005/8/layout/lProcess3"/>
    <dgm:cxn modelId="{AA55256D-520A-AE4C-A2B7-0E76C7A05B67}" type="presParOf" srcId="{33712226-D1C6-6E4C-8333-1DE588A52BA6}" destId="{98F381F6-EAD4-BF4C-ACDA-D2A1F46CA846}" srcOrd="2" destOrd="0" presId="urn:microsoft.com/office/officeart/2005/8/layout/lProcess3"/>
    <dgm:cxn modelId="{AE47CC11-A6C0-1246-83C9-FFCBD3A5053D}" type="presParOf" srcId="{20C683A7-8D62-8244-B3B9-4E062F2E80DB}" destId="{752B38B0-3BE5-904E-97F9-61811DE2A306}" srcOrd="1" destOrd="0" presId="urn:microsoft.com/office/officeart/2005/8/layout/lProcess3"/>
    <dgm:cxn modelId="{95465E10-16CD-5044-9F4B-C5F9D9BCC22C}" type="presParOf" srcId="{20C683A7-8D62-8244-B3B9-4E062F2E80DB}" destId="{A24A5567-D74C-104C-AD0F-C352A00294BE}" srcOrd="2" destOrd="0" presId="urn:microsoft.com/office/officeart/2005/8/layout/lProcess3"/>
    <dgm:cxn modelId="{A19DA9EB-A629-2547-98A3-381D547CA8CD}" type="presParOf" srcId="{A24A5567-D74C-104C-AD0F-C352A00294BE}" destId="{29C670F0-13FE-B944-96EE-2D3A1D44B3D8}" srcOrd="0" destOrd="0" presId="urn:microsoft.com/office/officeart/2005/8/layout/lProcess3"/>
    <dgm:cxn modelId="{B1A41A56-F8B7-C841-A72E-22379B32B194}" type="presParOf" srcId="{A24A5567-D74C-104C-AD0F-C352A00294BE}" destId="{42FC74B3-EA32-674D-8FAE-12F940E413AC}" srcOrd="1" destOrd="0" presId="urn:microsoft.com/office/officeart/2005/8/layout/lProcess3"/>
    <dgm:cxn modelId="{B1D718F3-E0CA-B942-84B9-1E098134C89A}" type="presParOf" srcId="{A24A5567-D74C-104C-AD0F-C352A00294BE}" destId="{497B3A5A-5D20-8647-ABA8-53A7C9554126}" srcOrd="2" destOrd="0" presId="urn:microsoft.com/office/officeart/2005/8/layout/lProcess3"/>
    <dgm:cxn modelId="{9A58DB98-30BB-0F48-B4F6-67428B957CA3}" type="presParOf" srcId="{20C683A7-8D62-8244-B3B9-4E062F2E80DB}" destId="{C8913EA9-E9E1-2542-BC44-00718F404F0F}" srcOrd="3" destOrd="0" presId="urn:microsoft.com/office/officeart/2005/8/layout/lProcess3"/>
    <dgm:cxn modelId="{6F474703-2A45-2C42-8CEC-543021529ADF}" type="presParOf" srcId="{20C683A7-8D62-8244-B3B9-4E062F2E80DB}" destId="{7899ABF1-C626-3D4A-837A-67BA0606D868}" srcOrd="4" destOrd="0" presId="urn:microsoft.com/office/officeart/2005/8/layout/lProcess3"/>
    <dgm:cxn modelId="{2B13D97E-E41B-6A49-82F3-D23F4D27664C}" type="presParOf" srcId="{7899ABF1-C626-3D4A-837A-67BA0606D868}" destId="{6CE5BC17-EA73-C546-87D8-F5FB4F0B11DA}" srcOrd="0" destOrd="0" presId="urn:microsoft.com/office/officeart/2005/8/layout/lProcess3"/>
    <dgm:cxn modelId="{76935C37-0B01-1144-9377-3AE277E1770A}" type="presParOf" srcId="{7899ABF1-C626-3D4A-837A-67BA0606D868}" destId="{5FC6967E-2EA2-9C41-8F59-0B4DA2FB09A5}" srcOrd="1" destOrd="0" presId="urn:microsoft.com/office/officeart/2005/8/layout/lProcess3"/>
    <dgm:cxn modelId="{6210533B-8571-FB41-9086-419FA0C871BA}" type="presParOf" srcId="{7899ABF1-C626-3D4A-837A-67BA0606D868}" destId="{4188429A-9542-1F43-8FD9-CD0701BF9AF3}" srcOrd="2" destOrd="0" presId="urn:microsoft.com/office/officeart/2005/8/layout/lProcess3"/>
    <dgm:cxn modelId="{EBC09809-6019-824A-94B7-84FDA20996DA}" type="presParOf" srcId="{20C683A7-8D62-8244-B3B9-4E062F2E80DB}" destId="{17CE647E-EA1E-2B4C-9EF9-2D6792F854E6}" srcOrd="5" destOrd="0" presId="urn:microsoft.com/office/officeart/2005/8/layout/lProcess3"/>
    <dgm:cxn modelId="{FB6A4707-E84F-CF4F-9C63-D8698CAA39A6}" type="presParOf" srcId="{20C683A7-8D62-8244-B3B9-4E062F2E80DB}" destId="{6384EC8E-23DE-384B-A2AD-8E0FC10F5A27}" srcOrd="6" destOrd="0" presId="urn:microsoft.com/office/officeart/2005/8/layout/lProcess3"/>
    <dgm:cxn modelId="{40843951-88FC-9C4D-B585-5CBF6546F077}" type="presParOf" srcId="{6384EC8E-23DE-384B-A2AD-8E0FC10F5A27}" destId="{374FA7E2-3FAF-D641-9FA2-C032803DF849}" srcOrd="0" destOrd="0" presId="urn:microsoft.com/office/officeart/2005/8/layout/lProcess3"/>
    <dgm:cxn modelId="{73078235-DA68-AD43-984D-63CB848DDEEB}" type="presParOf" srcId="{6384EC8E-23DE-384B-A2AD-8E0FC10F5A27}" destId="{E9427123-01B0-7F42-98C0-E7DEB6BDC441}" srcOrd="1" destOrd="0" presId="urn:microsoft.com/office/officeart/2005/8/layout/lProcess3"/>
    <dgm:cxn modelId="{A4E9A37E-5F2B-1C44-A3A9-E8D419D3658E}" type="presParOf" srcId="{6384EC8E-23DE-384B-A2AD-8E0FC10F5A27}" destId="{82250A1E-C894-6F49-B9A0-C9A7950BB88F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CA23F8-E373-9C47-A2A5-76CA09212E43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FA4E7724-D137-0545-B17A-90DB07998040}">
      <dgm:prSet/>
      <dgm:spPr/>
      <dgm:t>
        <a:bodyPr/>
        <a:lstStyle/>
        <a:p>
          <a:r>
            <a:rPr lang="en-DE" b="0" i="0" dirty="0"/>
            <a:t>Studie der City of Ottawa und Audi Ampelinformationen online als Ausgangspunkt</a:t>
          </a:r>
          <a:endParaRPr lang="en-DE" dirty="0"/>
        </a:p>
      </dgm:t>
    </dgm:pt>
    <dgm:pt modelId="{1264B376-CAA0-FF49-9BE5-60D6FEE99BE2}" type="parTrans" cxnId="{BB872468-1D9D-8D48-AF1C-61A01B3ACA2E}">
      <dgm:prSet/>
      <dgm:spPr/>
      <dgm:t>
        <a:bodyPr/>
        <a:lstStyle/>
        <a:p>
          <a:endParaRPr lang="en-GB"/>
        </a:p>
      </dgm:t>
    </dgm:pt>
    <dgm:pt modelId="{B6932E0B-09E7-3643-B4C2-C487ED3F7B29}" type="sibTrans" cxnId="{BB872468-1D9D-8D48-AF1C-61A01B3ACA2E}">
      <dgm:prSet/>
      <dgm:spPr/>
      <dgm:t>
        <a:bodyPr/>
        <a:lstStyle/>
        <a:p>
          <a:endParaRPr lang="en-GB"/>
        </a:p>
      </dgm:t>
    </dgm:pt>
    <dgm:pt modelId="{D72128CC-20D1-6E4E-BBAB-0F0E9F87921E}">
      <dgm:prSet/>
      <dgm:spPr/>
      <dgm:t>
        <a:bodyPr/>
        <a:lstStyle/>
        <a:p>
          <a:r>
            <a:rPr lang="en-DE" b="0" i="0" dirty="0"/>
            <a:t>Umsetzung vergleichbarer API + App in Projektphase</a:t>
          </a:r>
          <a:endParaRPr lang="en-DE" dirty="0"/>
        </a:p>
      </dgm:t>
    </dgm:pt>
    <dgm:pt modelId="{BBE40B04-E4B9-5A4E-A580-F833CBD3F80A}" type="parTrans" cxnId="{E4339D2E-093B-674F-96E5-EC3ABFC33C24}">
      <dgm:prSet/>
      <dgm:spPr/>
      <dgm:t>
        <a:bodyPr/>
        <a:lstStyle/>
        <a:p>
          <a:endParaRPr lang="en-GB"/>
        </a:p>
      </dgm:t>
    </dgm:pt>
    <dgm:pt modelId="{C16CBDAC-E9C8-7944-985A-EBB2763F9352}" type="sibTrans" cxnId="{E4339D2E-093B-674F-96E5-EC3ABFC33C24}">
      <dgm:prSet/>
      <dgm:spPr/>
      <dgm:t>
        <a:bodyPr/>
        <a:lstStyle/>
        <a:p>
          <a:endParaRPr lang="en-GB"/>
        </a:p>
      </dgm:t>
    </dgm:pt>
    <dgm:pt modelId="{C0605DFF-A9FE-BD4F-BB3B-3A7163E71E1B}">
      <dgm:prSet/>
      <dgm:spPr/>
      <dgm:t>
        <a:bodyPr/>
        <a:lstStyle/>
        <a:p>
          <a:r>
            <a:rPr lang="en-DE" b="0" i="0" dirty="0"/>
            <a:t>Erweiterung um V2V Kommunikation</a:t>
          </a:r>
          <a:endParaRPr lang="en-DE" dirty="0"/>
        </a:p>
      </dgm:t>
    </dgm:pt>
    <dgm:pt modelId="{C6FD6D15-7593-FF48-BFCD-8FAC53F28E27}" type="parTrans" cxnId="{12D671E0-2F7F-C645-8B0D-4C4B5E28E93C}">
      <dgm:prSet/>
      <dgm:spPr/>
      <dgm:t>
        <a:bodyPr/>
        <a:lstStyle/>
        <a:p>
          <a:endParaRPr lang="en-GB"/>
        </a:p>
      </dgm:t>
    </dgm:pt>
    <dgm:pt modelId="{34F748CE-8FC1-F040-BD03-0A35D23102F4}" type="sibTrans" cxnId="{12D671E0-2F7F-C645-8B0D-4C4B5E28E93C}">
      <dgm:prSet/>
      <dgm:spPr/>
      <dgm:t>
        <a:bodyPr/>
        <a:lstStyle/>
        <a:p>
          <a:endParaRPr lang="en-GB"/>
        </a:p>
      </dgm:t>
    </dgm:pt>
    <dgm:pt modelId="{374454AD-B948-894B-85D4-772A7EC8B478}" type="pres">
      <dgm:prSet presAssocID="{53CA23F8-E373-9C47-A2A5-76CA09212E43}" presName="CompostProcess" presStyleCnt="0">
        <dgm:presLayoutVars>
          <dgm:dir/>
          <dgm:resizeHandles val="exact"/>
        </dgm:presLayoutVars>
      </dgm:prSet>
      <dgm:spPr/>
    </dgm:pt>
    <dgm:pt modelId="{0BECC66C-B310-B54B-9AB6-B14BEB1A8179}" type="pres">
      <dgm:prSet presAssocID="{53CA23F8-E373-9C47-A2A5-76CA09212E43}" presName="arrow" presStyleLbl="bgShp" presStyleIdx="0" presStyleCnt="1"/>
      <dgm:spPr/>
    </dgm:pt>
    <dgm:pt modelId="{E7A412AD-38EB-5344-AC13-33644FCA2B2D}" type="pres">
      <dgm:prSet presAssocID="{53CA23F8-E373-9C47-A2A5-76CA09212E43}" presName="linearProcess" presStyleCnt="0"/>
      <dgm:spPr/>
    </dgm:pt>
    <dgm:pt modelId="{6A40A4F5-DDCE-DA49-A2EB-DAA7BB679787}" type="pres">
      <dgm:prSet presAssocID="{FA4E7724-D137-0545-B17A-90DB07998040}" presName="textNode" presStyleLbl="node1" presStyleIdx="0" presStyleCnt="3">
        <dgm:presLayoutVars>
          <dgm:bulletEnabled val="1"/>
        </dgm:presLayoutVars>
      </dgm:prSet>
      <dgm:spPr/>
    </dgm:pt>
    <dgm:pt modelId="{179274C6-24BE-DE40-B25B-D27F03E33E19}" type="pres">
      <dgm:prSet presAssocID="{B6932E0B-09E7-3643-B4C2-C487ED3F7B29}" presName="sibTrans" presStyleCnt="0"/>
      <dgm:spPr/>
    </dgm:pt>
    <dgm:pt modelId="{B765CECE-7111-1244-BB47-57990E445DFD}" type="pres">
      <dgm:prSet presAssocID="{D72128CC-20D1-6E4E-BBAB-0F0E9F87921E}" presName="textNode" presStyleLbl="node1" presStyleIdx="1" presStyleCnt="3">
        <dgm:presLayoutVars>
          <dgm:bulletEnabled val="1"/>
        </dgm:presLayoutVars>
      </dgm:prSet>
      <dgm:spPr/>
    </dgm:pt>
    <dgm:pt modelId="{81B2E9AF-C699-5946-9571-70C72476B76A}" type="pres">
      <dgm:prSet presAssocID="{C16CBDAC-E9C8-7944-985A-EBB2763F9352}" presName="sibTrans" presStyleCnt="0"/>
      <dgm:spPr/>
    </dgm:pt>
    <dgm:pt modelId="{61CD1D97-43E6-B140-A884-199F9AE69F3E}" type="pres">
      <dgm:prSet presAssocID="{C0605DFF-A9FE-BD4F-BB3B-3A7163E71E1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4339D2E-093B-674F-96E5-EC3ABFC33C24}" srcId="{53CA23F8-E373-9C47-A2A5-76CA09212E43}" destId="{D72128CC-20D1-6E4E-BBAB-0F0E9F87921E}" srcOrd="1" destOrd="0" parTransId="{BBE40B04-E4B9-5A4E-A580-F833CBD3F80A}" sibTransId="{C16CBDAC-E9C8-7944-985A-EBB2763F9352}"/>
    <dgm:cxn modelId="{83F44335-A3EB-8F4E-911D-5873F4BA58A7}" type="presOf" srcId="{53CA23F8-E373-9C47-A2A5-76CA09212E43}" destId="{374454AD-B948-894B-85D4-772A7EC8B478}" srcOrd="0" destOrd="0" presId="urn:microsoft.com/office/officeart/2005/8/layout/hProcess9"/>
    <dgm:cxn modelId="{9564905D-0909-474F-8EA6-08753E3A9497}" type="presOf" srcId="{FA4E7724-D137-0545-B17A-90DB07998040}" destId="{6A40A4F5-DDCE-DA49-A2EB-DAA7BB679787}" srcOrd="0" destOrd="0" presId="urn:microsoft.com/office/officeart/2005/8/layout/hProcess9"/>
    <dgm:cxn modelId="{BB872468-1D9D-8D48-AF1C-61A01B3ACA2E}" srcId="{53CA23F8-E373-9C47-A2A5-76CA09212E43}" destId="{FA4E7724-D137-0545-B17A-90DB07998040}" srcOrd="0" destOrd="0" parTransId="{1264B376-CAA0-FF49-9BE5-60D6FEE99BE2}" sibTransId="{B6932E0B-09E7-3643-B4C2-C487ED3F7B29}"/>
    <dgm:cxn modelId="{98D0639E-3FC1-9D4C-A768-F9388F983F54}" type="presOf" srcId="{C0605DFF-A9FE-BD4F-BB3B-3A7163E71E1B}" destId="{61CD1D97-43E6-B140-A884-199F9AE69F3E}" srcOrd="0" destOrd="0" presId="urn:microsoft.com/office/officeart/2005/8/layout/hProcess9"/>
    <dgm:cxn modelId="{68836AC4-982B-E24E-AF25-ACC8B996683D}" type="presOf" srcId="{D72128CC-20D1-6E4E-BBAB-0F0E9F87921E}" destId="{B765CECE-7111-1244-BB47-57990E445DFD}" srcOrd="0" destOrd="0" presId="urn:microsoft.com/office/officeart/2005/8/layout/hProcess9"/>
    <dgm:cxn modelId="{12D671E0-2F7F-C645-8B0D-4C4B5E28E93C}" srcId="{53CA23F8-E373-9C47-A2A5-76CA09212E43}" destId="{C0605DFF-A9FE-BD4F-BB3B-3A7163E71E1B}" srcOrd="2" destOrd="0" parTransId="{C6FD6D15-7593-FF48-BFCD-8FAC53F28E27}" sibTransId="{34F748CE-8FC1-F040-BD03-0A35D23102F4}"/>
    <dgm:cxn modelId="{5C9B1875-53E6-C341-9F51-F050C47DE76A}" type="presParOf" srcId="{374454AD-B948-894B-85D4-772A7EC8B478}" destId="{0BECC66C-B310-B54B-9AB6-B14BEB1A8179}" srcOrd="0" destOrd="0" presId="urn:microsoft.com/office/officeart/2005/8/layout/hProcess9"/>
    <dgm:cxn modelId="{62ADFFFD-97FC-0145-B99C-A496D3DA70EE}" type="presParOf" srcId="{374454AD-B948-894B-85D4-772A7EC8B478}" destId="{E7A412AD-38EB-5344-AC13-33644FCA2B2D}" srcOrd="1" destOrd="0" presId="urn:microsoft.com/office/officeart/2005/8/layout/hProcess9"/>
    <dgm:cxn modelId="{FB4EE231-1DC1-9D43-8188-3860276A4A18}" type="presParOf" srcId="{E7A412AD-38EB-5344-AC13-33644FCA2B2D}" destId="{6A40A4F5-DDCE-DA49-A2EB-DAA7BB679787}" srcOrd="0" destOrd="0" presId="urn:microsoft.com/office/officeart/2005/8/layout/hProcess9"/>
    <dgm:cxn modelId="{18498042-9AAB-5842-BF3B-7197048D88A1}" type="presParOf" srcId="{E7A412AD-38EB-5344-AC13-33644FCA2B2D}" destId="{179274C6-24BE-DE40-B25B-D27F03E33E19}" srcOrd="1" destOrd="0" presId="urn:microsoft.com/office/officeart/2005/8/layout/hProcess9"/>
    <dgm:cxn modelId="{11E6FFBC-EC0C-1645-AC79-1FD2A981B2A5}" type="presParOf" srcId="{E7A412AD-38EB-5344-AC13-33644FCA2B2D}" destId="{B765CECE-7111-1244-BB47-57990E445DFD}" srcOrd="2" destOrd="0" presId="urn:microsoft.com/office/officeart/2005/8/layout/hProcess9"/>
    <dgm:cxn modelId="{7F8E6779-5A0A-2540-87E4-1ABF7118A0D6}" type="presParOf" srcId="{E7A412AD-38EB-5344-AC13-33644FCA2B2D}" destId="{81B2E9AF-C699-5946-9571-70C72476B76A}" srcOrd="3" destOrd="0" presId="urn:microsoft.com/office/officeart/2005/8/layout/hProcess9"/>
    <dgm:cxn modelId="{11041E39-1056-7549-B8A5-BD8E6554FD00}" type="presParOf" srcId="{E7A412AD-38EB-5344-AC13-33644FCA2B2D}" destId="{61CD1D97-43E6-B140-A884-199F9AE69F3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CA23F8-E373-9C47-A2A5-76CA09212E43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C9D88AB3-B72D-9644-AA2B-32B5F0576FF2}">
      <dgm:prSet/>
      <dgm:spPr/>
      <dgm:t>
        <a:bodyPr/>
        <a:lstStyle/>
        <a:p>
          <a:r>
            <a:rPr lang="en-DE" dirty="0"/>
            <a:t>Heranziehen von geeigneten Forschungsgrundlagen</a:t>
          </a:r>
        </a:p>
      </dgm:t>
    </dgm:pt>
    <dgm:pt modelId="{28BFDB79-E0D9-4C44-824A-D9260CB8F6DD}" type="parTrans" cxnId="{DF378F52-288B-6A43-9283-028712F92160}">
      <dgm:prSet/>
      <dgm:spPr/>
      <dgm:t>
        <a:bodyPr/>
        <a:lstStyle/>
        <a:p>
          <a:endParaRPr lang="en-GB"/>
        </a:p>
      </dgm:t>
    </dgm:pt>
    <dgm:pt modelId="{17B4E560-3BEC-9B47-B31D-4E2EB7F87FDF}" type="sibTrans" cxnId="{DF378F52-288B-6A43-9283-028712F92160}">
      <dgm:prSet/>
      <dgm:spPr/>
      <dgm:t>
        <a:bodyPr/>
        <a:lstStyle/>
        <a:p>
          <a:endParaRPr lang="en-GB"/>
        </a:p>
      </dgm:t>
    </dgm:pt>
    <dgm:pt modelId="{FADC41BE-432D-B24F-97FF-7952C5750DFE}">
      <dgm:prSet/>
      <dgm:spPr/>
      <dgm:t>
        <a:bodyPr/>
        <a:lstStyle/>
        <a:p>
          <a:r>
            <a:rPr lang="en-DE" dirty="0"/>
            <a:t>Notwendige theoretische Ansätze für Erweiterung klären</a:t>
          </a:r>
        </a:p>
      </dgm:t>
    </dgm:pt>
    <dgm:pt modelId="{1512771D-E3AE-6D44-88EF-1F38DDCA9711}" type="parTrans" cxnId="{DF3C1088-30A1-8C4B-8B62-7AF335AA0AA4}">
      <dgm:prSet/>
      <dgm:spPr/>
      <dgm:t>
        <a:bodyPr/>
        <a:lstStyle/>
        <a:p>
          <a:endParaRPr lang="en-GB"/>
        </a:p>
      </dgm:t>
    </dgm:pt>
    <dgm:pt modelId="{A742A89D-7B7D-BF49-BD82-E6BD1A3C770E}" type="sibTrans" cxnId="{DF3C1088-30A1-8C4B-8B62-7AF335AA0AA4}">
      <dgm:prSet/>
      <dgm:spPr/>
      <dgm:t>
        <a:bodyPr/>
        <a:lstStyle/>
        <a:p>
          <a:endParaRPr lang="en-GB"/>
        </a:p>
      </dgm:t>
    </dgm:pt>
    <dgm:pt modelId="{A77F46B1-7193-8B4A-A3DE-F446D45142C0}">
      <dgm:prSet/>
      <dgm:spPr/>
      <dgm:t>
        <a:bodyPr/>
        <a:lstStyle/>
        <a:p>
          <a:r>
            <a:rPr lang="en-DE" dirty="0"/>
            <a:t>Technisches Konzept</a:t>
          </a:r>
        </a:p>
      </dgm:t>
    </dgm:pt>
    <dgm:pt modelId="{C644C9FF-9F87-FC4D-BEF9-873487EA2E53}" type="parTrans" cxnId="{B158951D-02BA-EA42-9DF2-751AE3419C83}">
      <dgm:prSet/>
      <dgm:spPr/>
      <dgm:t>
        <a:bodyPr/>
        <a:lstStyle/>
        <a:p>
          <a:endParaRPr lang="en-GB"/>
        </a:p>
      </dgm:t>
    </dgm:pt>
    <dgm:pt modelId="{0418C882-829C-8F45-AD56-9C3ED84157A9}" type="sibTrans" cxnId="{B158951D-02BA-EA42-9DF2-751AE3419C83}">
      <dgm:prSet/>
      <dgm:spPr/>
      <dgm:t>
        <a:bodyPr/>
        <a:lstStyle/>
        <a:p>
          <a:endParaRPr lang="en-GB"/>
        </a:p>
      </dgm:t>
    </dgm:pt>
    <dgm:pt modelId="{5FCCD358-EE3D-774B-938E-30BE5CD496F9}">
      <dgm:prSet/>
      <dgm:spPr/>
      <dgm:t>
        <a:bodyPr/>
        <a:lstStyle/>
        <a:p>
          <a:r>
            <a:rPr lang="en-DE" dirty="0"/>
            <a:t>Realisierung</a:t>
          </a:r>
        </a:p>
      </dgm:t>
    </dgm:pt>
    <dgm:pt modelId="{9FED964B-67A5-5846-8C95-F9CC27E3C571}" type="parTrans" cxnId="{A942FB41-A9F5-4042-82E8-172731EA7264}">
      <dgm:prSet/>
      <dgm:spPr/>
      <dgm:t>
        <a:bodyPr/>
        <a:lstStyle/>
        <a:p>
          <a:endParaRPr lang="en-GB"/>
        </a:p>
      </dgm:t>
    </dgm:pt>
    <dgm:pt modelId="{9714F631-4D81-FF44-BA71-3D5583DEAC8A}" type="sibTrans" cxnId="{A942FB41-A9F5-4042-82E8-172731EA7264}">
      <dgm:prSet/>
      <dgm:spPr/>
      <dgm:t>
        <a:bodyPr/>
        <a:lstStyle/>
        <a:p>
          <a:endParaRPr lang="en-GB"/>
        </a:p>
      </dgm:t>
    </dgm:pt>
    <dgm:pt modelId="{25300783-418E-1B47-92F3-E29CD6869272}">
      <dgm:prSet/>
      <dgm:spPr/>
      <dgm:t>
        <a:bodyPr/>
        <a:lstStyle/>
        <a:p>
          <a:r>
            <a:rPr lang="en-DE" dirty="0"/>
            <a:t>Ergebnisse und Fazit</a:t>
          </a:r>
        </a:p>
      </dgm:t>
    </dgm:pt>
    <dgm:pt modelId="{7D4D7EC6-CBD3-D044-BC8F-7060683E162B}" type="parTrans" cxnId="{EC3A39BC-ADAA-554B-9BD9-0D6FCC35BF03}">
      <dgm:prSet/>
      <dgm:spPr/>
      <dgm:t>
        <a:bodyPr/>
        <a:lstStyle/>
        <a:p>
          <a:endParaRPr lang="en-GB"/>
        </a:p>
      </dgm:t>
    </dgm:pt>
    <dgm:pt modelId="{A542ACC8-7FEC-B54F-B999-E566FD016681}" type="sibTrans" cxnId="{EC3A39BC-ADAA-554B-9BD9-0D6FCC35BF03}">
      <dgm:prSet/>
      <dgm:spPr/>
      <dgm:t>
        <a:bodyPr/>
        <a:lstStyle/>
        <a:p>
          <a:endParaRPr lang="en-GB"/>
        </a:p>
      </dgm:t>
    </dgm:pt>
    <dgm:pt modelId="{827894D1-235B-BA40-93D5-E7C3DFD9AFDD}" type="pres">
      <dgm:prSet presAssocID="{53CA23F8-E373-9C47-A2A5-76CA09212E43}" presName="outerComposite" presStyleCnt="0">
        <dgm:presLayoutVars>
          <dgm:chMax val="5"/>
          <dgm:dir/>
          <dgm:resizeHandles val="exact"/>
        </dgm:presLayoutVars>
      </dgm:prSet>
      <dgm:spPr/>
    </dgm:pt>
    <dgm:pt modelId="{CD0D3F67-C74A-3F48-9D14-A49086C4B9D1}" type="pres">
      <dgm:prSet presAssocID="{53CA23F8-E373-9C47-A2A5-76CA09212E43}" presName="dummyMaxCanvas" presStyleCnt="0">
        <dgm:presLayoutVars/>
      </dgm:prSet>
      <dgm:spPr/>
    </dgm:pt>
    <dgm:pt modelId="{3F228369-6D47-E042-9090-0710B551181B}" type="pres">
      <dgm:prSet presAssocID="{53CA23F8-E373-9C47-A2A5-76CA09212E43}" presName="FiveNodes_1" presStyleLbl="node1" presStyleIdx="0" presStyleCnt="5">
        <dgm:presLayoutVars>
          <dgm:bulletEnabled val="1"/>
        </dgm:presLayoutVars>
      </dgm:prSet>
      <dgm:spPr/>
    </dgm:pt>
    <dgm:pt modelId="{82C33EF4-7162-7C41-8AC0-3479AB7334F8}" type="pres">
      <dgm:prSet presAssocID="{53CA23F8-E373-9C47-A2A5-76CA09212E43}" presName="FiveNodes_2" presStyleLbl="node1" presStyleIdx="1" presStyleCnt="5">
        <dgm:presLayoutVars>
          <dgm:bulletEnabled val="1"/>
        </dgm:presLayoutVars>
      </dgm:prSet>
      <dgm:spPr/>
    </dgm:pt>
    <dgm:pt modelId="{1FED9497-FEF0-1641-BF08-EC7ADAB11242}" type="pres">
      <dgm:prSet presAssocID="{53CA23F8-E373-9C47-A2A5-76CA09212E43}" presName="FiveNodes_3" presStyleLbl="node1" presStyleIdx="2" presStyleCnt="5">
        <dgm:presLayoutVars>
          <dgm:bulletEnabled val="1"/>
        </dgm:presLayoutVars>
      </dgm:prSet>
      <dgm:spPr/>
    </dgm:pt>
    <dgm:pt modelId="{66835A16-5110-E141-AE78-A7DB94D4D351}" type="pres">
      <dgm:prSet presAssocID="{53CA23F8-E373-9C47-A2A5-76CA09212E43}" presName="FiveNodes_4" presStyleLbl="node1" presStyleIdx="3" presStyleCnt="5">
        <dgm:presLayoutVars>
          <dgm:bulletEnabled val="1"/>
        </dgm:presLayoutVars>
      </dgm:prSet>
      <dgm:spPr/>
    </dgm:pt>
    <dgm:pt modelId="{23943341-37E3-3945-9B9D-B23B56B941FC}" type="pres">
      <dgm:prSet presAssocID="{53CA23F8-E373-9C47-A2A5-76CA09212E43}" presName="FiveNodes_5" presStyleLbl="node1" presStyleIdx="4" presStyleCnt="5">
        <dgm:presLayoutVars>
          <dgm:bulletEnabled val="1"/>
        </dgm:presLayoutVars>
      </dgm:prSet>
      <dgm:spPr/>
    </dgm:pt>
    <dgm:pt modelId="{DB3A1239-3C48-2F41-853C-D632F67AFF5E}" type="pres">
      <dgm:prSet presAssocID="{53CA23F8-E373-9C47-A2A5-76CA09212E43}" presName="FiveConn_1-2" presStyleLbl="fgAccFollowNode1" presStyleIdx="0" presStyleCnt="4">
        <dgm:presLayoutVars>
          <dgm:bulletEnabled val="1"/>
        </dgm:presLayoutVars>
      </dgm:prSet>
      <dgm:spPr/>
    </dgm:pt>
    <dgm:pt modelId="{16C063A1-1F84-CC47-A415-DC8DF8CB42E7}" type="pres">
      <dgm:prSet presAssocID="{53CA23F8-E373-9C47-A2A5-76CA09212E43}" presName="FiveConn_2-3" presStyleLbl="fgAccFollowNode1" presStyleIdx="1" presStyleCnt="4">
        <dgm:presLayoutVars>
          <dgm:bulletEnabled val="1"/>
        </dgm:presLayoutVars>
      </dgm:prSet>
      <dgm:spPr/>
    </dgm:pt>
    <dgm:pt modelId="{152D6D75-DBDE-6A48-B80B-21831E1754AD}" type="pres">
      <dgm:prSet presAssocID="{53CA23F8-E373-9C47-A2A5-76CA09212E43}" presName="FiveConn_3-4" presStyleLbl="fgAccFollowNode1" presStyleIdx="2" presStyleCnt="4">
        <dgm:presLayoutVars>
          <dgm:bulletEnabled val="1"/>
        </dgm:presLayoutVars>
      </dgm:prSet>
      <dgm:spPr/>
    </dgm:pt>
    <dgm:pt modelId="{3CD00DBF-BEA9-2E48-9A85-693D8A4ECCAC}" type="pres">
      <dgm:prSet presAssocID="{53CA23F8-E373-9C47-A2A5-76CA09212E43}" presName="FiveConn_4-5" presStyleLbl="fgAccFollowNode1" presStyleIdx="3" presStyleCnt="4">
        <dgm:presLayoutVars>
          <dgm:bulletEnabled val="1"/>
        </dgm:presLayoutVars>
      </dgm:prSet>
      <dgm:spPr/>
    </dgm:pt>
    <dgm:pt modelId="{2EA32DC3-1EC7-7A4F-AA7B-B4D32C2CE11D}" type="pres">
      <dgm:prSet presAssocID="{53CA23F8-E373-9C47-A2A5-76CA09212E43}" presName="FiveNodes_1_text" presStyleLbl="node1" presStyleIdx="4" presStyleCnt="5">
        <dgm:presLayoutVars>
          <dgm:bulletEnabled val="1"/>
        </dgm:presLayoutVars>
      </dgm:prSet>
      <dgm:spPr/>
    </dgm:pt>
    <dgm:pt modelId="{103A11FD-D5D1-A749-B629-44012808CAE2}" type="pres">
      <dgm:prSet presAssocID="{53CA23F8-E373-9C47-A2A5-76CA09212E43}" presName="FiveNodes_2_text" presStyleLbl="node1" presStyleIdx="4" presStyleCnt="5">
        <dgm:presLayoutVars>
          <dgm:bulletEnabled val="1"/>
        </dgm:presLayoutVars>
      </dgm:prSet>
      <dgm:spPr/>
    </dgm:pt>
    <dgm:pt modelId="{8282BDCD-5E79-6847-BF49-7701FE31940A}" type="pres">
      <dgm:prSet presAssocID="{53CA23F8-E373-9C47-A2A5-76CA09212E43}" presName="FiveNodes_3_text" presStyleLbl="node1" presStyleIdx="4" presStyleCnt="5">
        <dgm:presLayoutVars>
          <dgm:bulletEnabled val="1"/>
        </dgm:presLayoutVars>
      </dgm:prSet>
      <dgm:spPr/>
    </dgm:pt>
    <dgm:pt modelId="{B4C5564D-A9EB-394B-A91E-2F9FFD72C436}" type="pres">
      <dgm:prSet presAssocID="{53CA23F8-E373-9C47-A2A5-76CA09212E43}" presName="FiveNodes_4_text" presStyleLbl="node1" presStyleIdx="4" presStyleCnt="5">
        <dgm:presLayoutVars>
          <dgm:bulletEnabled val="1"/>
        </dgm:presLayoutVars>
      </dgm:prSet>
      <dgm:spPr/>
    </dgm:pt>
    <dgm:pt modelId="{C5E69CE0-4466-1C47-9A70-573873C4CB4E}" type="pres">
      <dgm:prSet presAssocID="{53CA23F8-E373-9C47-A2A5-76CA09212E4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31B0117-BA0D-9A45-9B65-4E9544730353}" type="presOf" srcId="{FADC41BE-432D-B24F-97FF-7952C5750DFE}" destId="{103A11FD-D5D1-A749-B629-44012808CAE2}" srcOrd="1" destOrd="0" presId="urn:microsoft.com/office/officeart/2005/8/layout/vProcess5"/>
    <dgm:cxn modelId="{F53AE51C-F6F2-1444-ACAC-0C79F2AF3382}" type="presOf" srcId="{5FCCD358-EE3D-774B-938E-30BE5CD496F9}" destId="{66835A16-5110-E141-AE78-A7DB94D4D351}" srcOrd="0" destOrd="0" presId="urn:microsoft.com/office/officeart/2005/8/layout/vProcess5"/>
    <dgm:cxn modelId="{4E19481D-D49D-9D4A-8B21-F1FC87DBA18E}" type="presOf" srcId="{FADC41BE-432D-B24F-97FF-7952C5750DFE}" destId="{82C33EF4-7162-7C41-8AC0-3479AB7334F8}" srcOrd="0" destOrd="0" presId="urn:microsoft.com/office/officeart/2005/8/layout/vProcess5"/>
    <dgm:cxn modelId="{B158951D-02BA-EA42-9DF2-751AE3419C83}" srcId="{53CA23F8-E373-9C47-A2A5-76CA09212E43}" destId="{A77F46B1-7193-8B4A-A3DE-F446D45142C0}" srcOrd="2" destOrd="0" parTransId="{C644C9FF-9F87-FC4D-BEF9-873487EA2E53}" sibTransId="{0418C882-829C-8F45-AD56-9C3ED84157A9}"/>
    <dgm:cxn modelId="{75B1A520-16E8-3A45-B453-98E0BB4C13D3}" type="presOf" srcId="{25300783-418E-1B47-92F3-E29CD6869272}" destId="{23943341-37E3-3945-9B9D-B23B56B941FC}" srcOrd="0" destOrd="0" presId="urn:microsoft.com/office/officeart/2005/8/layout/vProcess5"/>
    <dgm:cxn modelId="{7D8BE324-433D-5441-A4D3-E85F9413DBAD}" type="presOf" srcId="{0418C882-829C-8F45-AD56-9C3ED84157A9}" destId="{152D6D75-DBDE-6A48-B80B-21831E1754AD}" srcOrd="0" destOrd="0" presId="urn:microsoft.com/office/officeart/2005/8/layout/vProcess5"/>
    <dgm:cxn modelId="{15129D2F-43FD-C745-9E5C-F7ED85F1845D}" type="presOf" srcId="{C9D88AB3-B72D-9644-AA2B-32B5F0576FF2}" destId="{3F228369-6D47-E042-9090-0710B551181B}" srcOrd="0" destOrd="0" presId="urn:microsoft.com/office/officeart/2005/8/layout/vProcess5"/>
    <dgm:cxn modelId="{A942FB41-A9F5-4042-82E8-172731EA7264}" srcId="{53CA23F8-E373-9C47-A2A5-76CA09212E43}" destId="{5FCCD358-EE3D-774B-938E-30BE5CD496F9}" srcOrd="3" destOrd="0" parTransId="{9FED964B-67A5-5846-8C95-F9CC27E3C571}" sibTransId="{9714F631-4D81-FF44-BA71-3D5583DEAC8A}"/>
    <dgm:cxn modelId="{9DE28249-60FD-A840-AD08-0A1C9B27703B}" type="presOf" srcId="{A742A89D-7B7D-BF49-BD82-E6BD1A3C770E}" destId="{16C063A1-1F84-CC47-A415-DC8DF8CB42E7}" srcOrd="0" destOrd="0" presId="urn:microsoft.com/office/officeart/2005/8/layout/vProcess5"/>
    <dgm:cxn modelId="{DF378F52-288B-6A43-9283-028712F92160}" srcId="{53CA23F8-E373-9C47-A2A5-76CA09212E43}" destId="{C9D88AB3-B72D-9644-AA2B-32B5F0576FF2}" srcOrd="0" destOrd="0" parTransId="{28BFDB79-E0D9-4C44-824A-D9260CB8F6DD}" sibTransId="{17B4E560-3BEC-9B47-B31D-4E2EB7F87FDF}"/>
    <dgm:cxn modelId="{DB23E453-C101-2040-A3B3-4B999E68C81B}" type="presOf" srcId="{A77F46B1-7193-8B4A-A3DE-F446D45142C0}" destId="{1FED9497-FEF0-1641-BF08-EC7ADAB11242}" srcOrd="0" destOrd="0" presId="urn:microsoft.com/office/officeart/2005/8/layout/vProcess5"/>
    <dgm:cxn modelId="{10F1596A-EA7F-8E45-8F08-CB1F69E42C29}" type="presOf" srcId="{C9D88AB3-B72D-9644-AA2B-32B5F0576FF2}" destId="{2EA32DC3-1EC7-7A4F-AA7B-B4D32C2CE11D}" srcOrd="1" destOrd="0" presId="urn:microsoft.com/office/officeart/2005/8/layout/vProcess5"/>
    <dgm:cxn modelId="{DF3C1088-30A1-8C4B-8B62-7AF335AA0AA4}" srcId="{53CA23F8-E373-9C47-A2A5-76CA09212E43}" destId="{FADC41BE-432D-B24F-97FF-7952C5750DFE}" srcOrd="1" destOrd="0" parTransId="{1512771D-E3AE-6D44-88EF-1F38DDCA9711}" sibTransId="{A742A89D-7B7D-BF49-BD82-E6BD1A3C770E}"/>
    <dgm:cxn modelId="{F3AAC297-5D78-3542-8A79-CCD5AEBEFF8F}" type="presOf" srcId="{53CA23F8-E373-9C47-A2A5-76CA09212E43}" destId="{827894D1-235B-BA40-93D5-E7C3DFD9AFDD}" srcOrd="0" destOrd="0" presId="urn:microsoft.com/office/officeart/2005/8/layout/vProcess5"/>
    <dgm:cxn modelId="{9D93FAAE-2827-204F-8C7A-0D942EA43EE5}" type="presOf" srcId="{17B4E560-3BEC-9B47-B31D-4E2EB7F87FDF}" destId="{DB3A1239-3C48-2F41-853C-D632F67AFF5E}" srcOrd="0" destOrd="0" presId="urn:microsoft.com/office/officeart/2005/8/layout/vProcess5"/>
    <dgm:cxn modelId="{380328B2-D004-4849-9574-EBD8DFCED5D7}" type="presOf" srcId="{5FCCD358-EE3D-774B-938E-30BE5CD496F9}" destId="{B4C5564D-A9EB-394B-A91E-2F9FFD72C436}" srcOrd="1" destOrd="0" presId="urn:microsoft.com/office/officeart/2005/8/layout/vProcess5"/>
    <dgm:cxn modelId="{EC3A39BC-ADAA-554B-9BD9-0D6FCC35BF03}" srcId="{53CA23F8-E373-9C47-A2A5-76CA09212E43}" destId="{25300783-418E-1B47-92F3-E29CD6869272}" srcOrd="4" destOrd="0" parTransId="{7D4D7EC6-CBD3-D044-BC8F-7060683E162B}" sibTransId="{A542ACC8-7FEC-B54F-B999-E566FD016681}"/>
    <dgm:cxn modelId="{B8C577E9-9AB0-DB4D-BD2A-8F3E38DEB11C}" type="presOf" srcId="{25300783-418E-1B47-92F3-E29CD6869272}" destId="{C5E69CE0-4466-1C47-9A70-573873C4CB4E}" srcOrd="1" destOrd="0" presId="urn:microsoft.com/office/officeart/2005/8/layout/vProcess5"/>
    <dgm:cxn modelId="{7BD19DFB-8E4C-8340-BD3B-E5DF1193B95C}" type="presOf" srcId="{9714F631-4D81-FF44-BA71-3D5583DEAC8A}" destId="{3CD00DBF-BEA9-2E48-9A85-693D8A4ECCAC}" srcOrd="0" destOrd="0" presId="urn:microsoft.com/office/officeart/2005/8/layout/vProcess5"/>
    <dgm:cxn modelId="{EAB6E2FD-66F3-7644-B53B-A0626110FAEA}" type="presOf" srcId="{A77F46B1-7193-8B4A-A3DE-F446D45142C0}" destId="{8282BDCD-5E79-6847-BF49-7701FE31940A}" srcOrd="1" destOrd="0" presId="urn:microsoft.com/office/officeart/2005/8/layout/vProcess5"/>
    <dgm:cxn modelId="{B08858BC-7A2D-BB42-9FD3-CC88FB04FCFC}" type="presParOf" srcId="{827894D1-235B-BA40-93D5-E7C3DFD9AFDD}" destId="{CD0D3F67-C74A-3F48-9D14-A49086C4B9D1}" srcOrd="0" destOrd="0" presId="urn:microsoft.com/office/officeart/2005/8/layout/vProcess5"/>
    <dgm:cxn modelId="{70653D37-63C4-D640-A8FD-79B67B655EEE}" type="presParOf" srcId="{827894D1-235B-BA40-93D5-E7C3DFD9AFDD}" destId="{3F228369-6D47-E042-9090-0710B551181B}" srcOrd="1" destOrd="0" presId="urn:microsoft.com/office/officeart/2005/8/layout/vProcess5"/>
    <dgm:cxn modelId="{6FE7C039-781C-344A-B944-1954A7F1D751}" type="presParOf" srcId="{827894D1-235B-BA40-93D5-E7C3DFD9AFDD}" destId="{82C33EF4-7162-7C41-8AC0-3479AB7334F8}" srcOrd="2" destOrd="0" presId="urn:microsoft.com/office/officeart/2005/8/layout/vProcess5"/>
    <dgm:cxn modelId="{D8D955E1-F566-D741-BAD5-BBCA3FE7C6A2}" type="presParOf" srcId="{827894D1-235B-BA40-93D5-E7C3DFD9AFDD}" destId="{1FED9497-FEF0-1641-BF08-EC7ADAB11242}" srcOrd="3" destOrd="0" presId="urn:microsoft.com/office/officeart/2005/8/layout/vProcess5"/>
    <dgm:cxn modelId="{6B24648D-1C6F-9D46-BDB4-2B098418E281}" type="presParOf" srcId="{827894D1-235B-BA40-93D5-E7C3DFD9AFDD}" destId="{66835A16-5110-E141-AE78-A7DB94D4D351}" srcOrd="4" destOrd="0" presId="urn:microsoft.com/office/officeart/2005/8/layout/vProcess5"/>
    <dgm:cxn modelId="{B3CEDAA0-C240-CA4C-8C24-8FD96FE3DBBB}" type="presParOf" srcId="{827894D1-235B-BA40-93D5-E7C3DFD9AFDD}" destId="{23943341-37E3-3945-9B9D-B23B56B941FC}" srcOrd="5" destOrd="0" presId="urn:microsoft.com/office/officeart/2005/8/layout/vProcess5"/>
    <dgm:cxn modelId="{98FD5E15-4B63-2248-BB18-F5E19D9C0F6F}" type="presParOf" srcId="{827894D1-235B-BA40-93D5-E7C3DFD9AFDD}" destId="{DB3A1239-3C48-2F41-853C-D632F67AFF5E}" srcOrd="6" destOrd="0" presId="urn:microsoft.com/office/officeart/2005/8/layout/vProcess5"/>
    <dgm:cxn modelId="{EFD42459-3191-0A41-90DC-DFDCB3CEB17E}" type="presParOf" srcId="{827894D1-235B-BA40-93D5-E7C3DFD9AFDD}" destId="{16C063A1-1F84-CC47-A415-DC8DF8CB42E7}" srcOrd="7" destOrd="0" presId="urn:microsoft.com/office/officeart/2005/8/layout/vProcess5"/>
    <dgm:cxn modelId="{9F8DD82D-B315-2344-B54B-F261C21C4FD0}" type="presParOf" srcId="{827894D1-235B-BA40-93D5-E7C3DFD9AFDD}" destId="{152D6D75-DBDE-6A48-B80B-21831E1754AD}" srcOrd="8" destOrd="0" presId="urn:microsoft.com/office/officeart/2005/8/layout/vProcess5"/>
    <dgm:cxn modelId="{71E48D20-47C8-8545-8B10-964F2805583F}" type="presParOf" srcId="{827894D1-235B-BA40-93D5-E7C3DFD9AFDD}" destId="{3CD00DBF-BEA9-2E48-9A85-693D8A4ECCAC}" srcOrd="9" destOrd="0" presId="urn:microsoft.com/office/officeart/2005/8/layout/vProcess5"/>
    <dgm:cxn modelId="{BC64DA33-41D9-D741-9099-5752E096F7C6}" type="presParOf" srcId="{827894D1-235B-BA40-93D5-E7C3DFD9AFDD}" destId="{2EA32DC3-1EC7-7A4F-AA7B-B4D32C2CE11D}" srcOrd="10" destOrd="0" presId="urn:microsoft.com/office/officeart/2005/8/layout/vProcess5"/>
    <dgm:cxn modelId="{1C597D1F-E99A-0445-A91A-A27A377B7AEB}" type="presParOf" srcId="{827894D1-235B-BA40-93D5-E7C3DFD9AFDD}" destId="{103A11FD-D5D1-A749-B629-44012808CAE2}" srcOrd="11" destOrd="0" presId="urn:microsoft.com/office/officeart/2005/8/layout/vProcess5"/>
    <dgm:cxn modelId="{990E228F-35C6-3B4C-A006-B2F0C6E66DF0}" type="presParOf" srcId="{827894D1-235B-BA40-93D5-E7C3DFD9AFDD}" destId="{8282BDCD-5E79-6847-BF49-7701FE31940A}" srcOrd="12" destOrd="0" presId="urn:microsoft.com/office/officeart/2005/8/layout/vProcess5"/>
    <dgm:cxn modelId="{DFB5872A-1937-B74E-8286-880EC65A8B95}" type="presParOf" srcId="{827894D1-235B-BA40-93D5-E7C3DFD9AFDD}" destId="{B4C5564D-A9EB-394B-A91E-2F9FFD72C436}" srcOrd="13" destOrd="0" presId="urn:microsoft.com/office/officeart/2005/8/layout/vProcess5"/>
    <dgm:cxn modelId="{91B3DC63-E86A-AA48-A822-4D1C4D53EDE6}" type="presParOf" srcId="{827894D1-235B-BA40-93D5-E7C3DFD9AFDD}" destId="{C5E69CE0-4466-1C47-9A70-573873C4CB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E26D0A-8B92-8A4D-A652-7447C0732144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AA872817-5523-D449-92D7-954517CB6849}">
      <dgm:prSet/>
      <dgm:spPr/>
      <dgm:t>
        <a:bodyPr/>
        <a:lstStyle/>
        <a:p>
          <a:r>
            <a:rPr lang="en-DE" b="0" i="0"/>
            <a:t>Start der Simulation</a:t>
          </a:r>
          <a:endParaRPr lang="en-DE"/>
        </a:p>
      </dgm:t>
    </dgm:pt>
    <dgm:pt modelId="{1AA1B9D7-0DBC-564D-95F0-F4DE5E77835C}" type="parTrans" cxnId="{6E65818F-47DD-EF44-A21F-F6D597E59A9A}">
      <dgm:prSet/>
      <dgm:spPr/>
      <dgm:t>
        <a:bodyPr/>
        <a:lstStyle/>
        <a:p>
          <a:endParaRPr lang="en-GB"/>
        </a:p>
      </dgm:t>
    </dgm:pt>
    <dgm:pt modelId="{D61F8614-8DBA-534D-A40E-F5C9F52956AC}" type="sibTrans" cxnId="{6E65818F-47DD-EF44-A21F-F6D597E59A9A}">
      <dgm:prSet/>
      <dgm:spPr/>
      <dgm:t>
        <a:bodyPr/>
        <a:lstStyle/>
        <a:p>
          <a:endParaRPr lang="en-GB"/>
        </a:p>
      </dgm:t>
    </dgm:pt>
    <dgm:pt modelId="{C5579F83-ED97-A34A-AC4B-E23C48655BC3}">
      <dgm:prSet/>
      <dgm:spPr/>
      <dgm:t>
        <a:bodyPr/>
        <a:lstStyle/>
        <a:p>
          <a:r>
            <a:rPr lang="en-DE" b="0" i="0"/>
            <a:t>Anfrage an API um Ampeldaten zu empfangen</a:t>
          </a:r>
          <a:endParaRPr lang="en-DE"/>
        </a:p>
      </dgm:t>
    </dgm:pt>
    <dgm:pt modelId="{2F8EE363-C4A0-8746-98E4-41B1BAD00F61}" type="parTrans" cxnId="{967D1016-1AE8-0A43-91EF-6F9238E8BD36}">
      <dgm:prSet/>
      <dgm:spPr/>
      <dgm:t>
        <a:bodyPr/>
        <a:lstStyle/>
        <a:p>
          <a:endParaRPr lang="en-GB"/>
        </a:p>
      </dgm:t>
    </dgm:pt>
    <dgm:pt modelId="{70E66A63-B11C-7546-BDDE-E2E6F2F2DDC1}" type="sibTrans" cxnId="{967D1016-1AE8-0A43-91EF-6F9238E8BD36}">
      <dgm:prSet/>
      <dgm:spPr/>
      <dgm:t>
        <a:bodyPr/>
        <a:lstStyle/>
        <a:p>
          <a:endParaRPr lang="en-GB"/>
        </a:p>
      </dgm:t>
    </dgm:pt>
    <dgm:pt modelId="{8333A70E-DB9A-194A-88E5-6A2E790F00B7}">
      <dgm:prSet/>
      <dgm:spPr/>
      <dgm:t>
        <a:bodyPr/>
        <a:lstStyle/>
        <a:p>
          <a:r>
            <a:rPr lang="en-DE" b="0" i="0"/>
            <a:t>Ampeln gemäß Daten setzen</a:t>
          </a:r>
          <a:endParaRPr lang="en-DE"/>
        </a:p>
      </dgm:t>
    </dgm:pt>
    <dgm:pt modelId="{437A2963-F915-0242-90F5-03E6120FED54}" type="parTrans" cxnId="{6CA9F837-E635-7A41-80AA-9139E99DA5BA}">
      <dgm:prSet/>
      <dgm:spPr/>
      <dgm:t>
        <a:bodyPr/>
        <a:lstStyle/>
        <a:p>
          <a:endParaRPr lang="en-GB"/>
        </a:p>
      </dgm:t>
    </dgm:pt>
    <dgm:pt modelId="{F8CB0067-16AC-6C45-B0E5-1E54A3C60B36}" type="sibTrans" cxnId="{6CA9F837-E635-7A41-80AA-9139E99DA5BA}">
      <dgm:prSet/>
      <dgm:spPr/>
      <dgm:t>
        <a:bodyPr/>
        <a:lstStyle/>
        <a:p>
          <a:endParaRPr lang="en-GB"/>
        </a:p>
      </dgm:t>
    </dgm:pt>
    <dgm:pt modelId="{77E0E8AF-A022-3548-BB1D-FCB21CC99587}">
      <dgm:prSet/>
      <dgm:spPr/>
      <dgm:t>
        <a:bodyPr/>
        <a:lstStyle/>
        <a:p>
          <a:r>
            <a:rPr lang="en-DE" b="0" i="0"/>
            <a:t>Fahrzeuge erscheinen</a:t>
          </a:r>
          <a:endParaRPr lang="en-DE"/>
        </a:p>
      </dgm:t>
    </dgm:pt>
    <dgm:pt modelId="{E49F19CA-C277-AE4B-89C6-48D24D16DF88}" type="parTrans" cxnId="{ED8F3BCB-A7D0-FB4B-B39A-1DA92120C627}">
      <dgm:prSet/>
      <dgm:spPr/>
      <dgm:t>
        <a:bodyPr/>
        <a:lstStyle/>
        <a:p>
          <a:endParaRPr lang="en-GB"/>
        </a:p>
      </dgm:t>
    </dgm:pt>
    <dgm:pt modelId="{0C7F6378-558F-7D40-95D1-BA9A01F6374C}" type="sibTrans" cxnId="{ED8F3BCB-A7D0-FB4B-B39A-1DA92120C627}">
      <dgm:prSet/>
      <dgm:spPr/>
      <dgm:t>
        <a:bodyPr/>
        <a:lstStyle/>
        <a:p>
          <a:endParaRPr lang="en-GB"/>
        </a:p>
      </dgm:t>
    </dgm:pt>
    <dgm:pt modelId="{2D4FB6F9-CB68-9444-A542-2E90F29C1E9C}">
      <dgm:prSet/>
      <dgm:spPr/>
      <dgm:t>
        <a:bodyPr/>
        <a:lstStyle/>
        <a:p>
          <a:r>
            <a:rPr lang="en-DE" b="0" i="0" dirty="0"/>
            <a:t>Super Fahrzeuge fragen GLOSA an</a:t>
          </a:r>
          <a:endParaRPr lang="en-DE" dirty="0"/>
        </a:p>
      </dgm:t>
    </dgm:pt>
    <dgm:pt modelId="{9B8D1B71-5DCB-0D49-AA98-79A7B8B21A29}" type="parTrans" cxnId="{FC2D14DD-FB2F-E740-BCE6-958ED4AD9D14}">
      <dgm:prSet/>
      <dgm:spPr/>
      <dgm:t>
        <a:bodyPr/>
        <a:lstStyle/>
        <a:p>
          <a:endParaRPr lang="en-GB"/>
        </a:p>
      </dgm:t>
    </dgm:pt>
    <dgm:pt modelId="{905EDCBB-264A-164A-95B8-927A36A4DCD6}" type="sibTrans" cxnId="{FC2D14DD-FB2F-E740-BCE6-958ED4AD9D14}">
      <dgm:prSet/>
      <dgm:spPr/>
      <dgm:t>
        <a:bodyPr/>
        <a:lstStyle/>
        <a:p>
          <a:endParaRPr lang="en-GB"/>
        </a:p>
      </dgm:t>
    </dgm:pt>
    <dgm:pt modelId="{7C0D6633-A650-7E4A-BFCB-E8D761279F16}">
      <dgm:prSet/>
      <dgm:spPr/>
      <dgm:t>
        <a:bodyPr/>
        <a:lstStyle/>
        <a:p>
          <a:r>
            <a:rPr lang="en-DE" dirty="0"/>
            <a:t>V2V Kommunikation gemäß definierter Ereignisse</a:t>
          </a:r>
        </a:p>
      </dgm:t>
    </dgm:pt>
    <dgm:pt modelId="{32C211BE-49E5-E44C-9811-9EF18E672595}" type="parTrans" cxnId="{DDED6C4D-E156-8F44-A600-262992C9FEA0}">
      <dgm:prSet/>
      <dgm:spPr/>
      <dgm:t>
        <a:bodyPr/>
        <a:lstStyle/>
        <a:p>
          <a:endParaRPr lang="en-GB"/>
        </a:p>
      </dgm:t>
    </dgm:pt>
    <dgm:pt modelId="{98AD3701-4EDF-334A-85A6-4C9339D285B0}" type="sibTrans" cxnId="{DDED6C4D-E156-8F44-A600-262992C9FEA0}">
      <dgm:prSet/>
      <dgm:spPr/>
      <dgm:t>
        <a:bodyPr/>
        <a:lstStyle/>
        <a:p>
          <a:endParaRPr lang="en-GB"/>
        </a:p>
      </dgm:t>
    </dgm:pt>
    <dgm:pt modelId="{4C364C73-DEDF-FB45-914A-1C8F63BA5734}">
      <dgm:prSet/>
      <dgm:spPr/>
      <dgm:t>
        <a:bodyPr/>
        <a:lstStyle/>
        <a:p>
          <a:r>
            <a:rPr lang="en-DE" dirty="0"/>
            <a:t>Aktion/Reaktion </a:t>
          </a:r>
        </a:p>
      </dgm:t>
    </dgm:pt>
    <dgm:pt modelId="{3E717059-3E93-0745-A712-E279922DDEF2}" type="parTrans" cxnId="{60A9B5DD-C1B8-DC4E-B886-7CFC2FEF98FF}">
      <dgm:prSet/>
      <dgm:spPr/>
      <dgm:t>
        <a:bodyPr/>
        <a:lstStyle/>
        <a:p>
          <a:endParaRPr lang="en-GB"/>
        </a:p>
      </dgm:t>
    </dgm:pt>
    <dgm:pt modelId="{CCF69324-86C3-734F-B81C-A263F131C43E}" type="sibTrans" cxnId="{60A9B5DD-C1B8-DC4E-B886-7CFC2FEF98FF}">
      <dgm:prSet/>
      <dgm:spPr/>
      <dgm:t>
        <a:bodyPr/>
        <a:lstStyle/>
        <a:p>
          <a:endParaRPr lang="en-GB"/>
        </a:p>
      </dgm:t>
    </dgm:pt>
    <dgm:pt modelId="{78EE3FCB-9354-D840-AF44-A87B89C5A6ED}" type="pres">
      <dgm:prSet presAssocID="{D9E26D0A-8B92-8A4D-A652-7447C0732144}" presName="CompostProcess" presStyleCnt="0">
        <dgm:presLayoutVars>
          <dgm:dir/>
          <dgm:resizeHandles val="exact"/>
        </dgm:presLayoutVars>
      </dgm:prSet>
      <dgm:spPr/>
    </dgm:pt>
    <dgm:pt modelId="{934F3F3D-C79C-CB43-AE7C-AC8CE4934AFA}" type="pres">
      <dgm:prSet presAssocID="{D9E26D0A-8B92-8A4D-A652-7447C0732144}" presName="arrow" presStyleLbl="bgShp" presStyleIdx="0" presStyleCnt="1"/>
      <dgm:spPr/>
    </dgm:pt>
    <dgm:pt modelId="{EBF4C63E-83DA-5848-A4E3-C7181384727B}" type="pres">
      <dgm:prSet presAssocID="{D9E26D0A-8B92-8A4D-A652-7447C0732144}" presName="linearProcess" presStyleCnt="0"/>
      <dgm:spPr/>
    </dgm:pt>
    <dgm:pt modelId="{E341E51F-09B2-084F-9471-626C961E64A9}" type="pres">
      <dgm:prSet presAssocID="{AA872817-5523-D449-92D7-954517CB6849}" presName="textNode" presStyleLbl="node1" presStyleIdx="0" presStyleCnt="7">
        <dgm:presLayoutVars>
          <dgm:bulletEnabled val="1"/>
        </dgm:presLayoutVars>
      </dgm:prSet>
      <dgm:spPr/>
    </dgm:pt>
    <dgm:pt modelId="{2CA5E806-77C2-7E4B-9A9C-A374C282C267}" type="pres">
      <dgm:prSet presAssocID="{D61F8614-8DBA-534D-A40E-F5C9F52956AC}" presName="sibTrans" presStyleCnt="0"/>
      <dgm:spPr/>
    </dgm:pt>
    <dgm:pt modelId="{78BE42FA-84B5-AC42-BB97-B3C412785008}" type="pres">
      <dgm:prSet presAssocID="{C5579F83-ED97-A34A-AC4B-E23C48655BC3}" presName="textNode" presStyleLbl="node1" presStyleIdx="1" presStyleCnt="7">
        <dgm:presLayoutVars>
          <dgm:bulletEnabled val="1"/>
        </dgm:presLayoutVars>
      </dgm:prSet>
      <dgm:spPr/>
    </dgm:pt>
    <dgm:pt modelId="{47ADB6F5-496A-5147-AE84-BF3231247CBB}" type="pres">
      <dgm:prSet presAssocID="{70E66A63-B11C-7546-BDDE-E2E6F2F2DDC1}" presName="sibTrans" presStyleCnt="0"/>
      <dgm:spPr/>
    </dgm:pt>
    <dgm:pt modelId="{66948748-8C54-334F-84E2-1D568886FBD6}" type="pres">
      <dgm:prSet presAssocID="{8333A70E-DB9A-194A-88E5-6A2E790F00B7}" presName="textNode" presStyleLbl="node1" presStyleIdx="2" presStyleCnt="7">
        <dgm:presLayoutVars>
          <dgm:bulletEnabled val="1"/>
        </dgm:presLayoutVars>
      </dgm:prSet>
      <dgm:spPr/>
    </dgm:pt>
    <dgm:pt modelId="{DCB27B08-43BA-6C4E-B23B-615A48933E96}" type="pres">
      <dgm:prSet presAssocID="{F8CB0067-16AC-6C45-B0E5-1E54A3C60B36}" presName="sibTrans" presStyleCnt="0"/>
      <dgm:spPr/>
    </dgm:pt>
    <dgm:pt modelId="{58BC826E-C3BB-E14F-B098-1730D447A941}" type="pres">
      <dgm:prSet presAssocID="{77E0E8AF-A022-3548-BB1D-FCB21CC99587}" presName="textNode" presStyleLbl="node1" presStyleIdx="3" presStyleCnt="7">
        <dgm:presLayoutVars>
          <dgm:bulletEnabled val="1"/>
        </dgm:presLayoutVars>
      </dgm:prSet>
      <dgm:spPr/>
    </dgm:pt>
    <dgm:pt modelId="{D0C002B7-5D28-D342-B8D5-50A5EF0B7933}" type="pres">
      <dgm:prSet presAssocID="{0C7F6378-558F-7D40-95D1-BA9A01F6374C}" presName="sibTrans" presStyleCnt="0"/>
      <dgm:spPr/>
    </dgm:pt>
    <dgm:pt modelId="{4487A574-F377-194C-8D50-CCAA6FB20198}" type="pres">
      <dgm:prSet presAssocID="{2D4FB6F9-CB68-9444-A542-2E90F29C1E9C}" presName="textNode" presStyleLbl="node1" presStyleIdx="4" presStyleCnt="7">
        <dgm:presLayoutVars>
          <dgm:bulletEnabled val="1"/>
        </dgm:presLayoutVars>
      </dgm:prSet>
      <dgm:spPr/>
    </dgm:pt>
    <dgm:pt modelId="{46F848E1-FA38-2C45-B34A-DF2D9C853C70}" type="pres">
      <dgm:prSet presAssocID="{905EDCBB-264A-164A-95B8-927A36A4DCD6}" presName="sibTrans" presStyleCnt="0"/>
      <dgm:spPr/>
    </dgm:pt>
    <dgm:pt modelId="{C0B4B254-EC9A-A640-BEFD-18DAE75C5B08}" type="pres">
      <dgm:prSet presAssocID="{7C0D6633-A650-7E4A-BFCB-E8D761279F16}" presName="textNode" presStyleLbl="node1" presStyleIdx="5" presStyleCnt="7">
        <dgm:presLayoutVars>
          <dgm:bulletEnabled val="1"/>
        </dgm:presLayoutVars>
      </dgm:prSet>
      <dgm:spPr/>
    </dgm:pt>
    <dgm:pt modelId="{EC48209A-085E-DA4E-866F-428A993EFB71}" type="pres">
      <dgm:prSet presAssocID="{98AD3701-4EDF-334A-85A6-4C9339D285B0}" presName="sibTrans" presStyleCnt="0"/>
      <dgm:spPr/>
    </dgm:pt>
    <dgm:pt modelId="{72F8A2D5-7E22-2A46-BF3E-0B1347C5C326}" type="pres">
      <dgm:prSet presAssocID="{4C364C73-DEDF-FB45-914A-1C8F63BA5734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AD0EB910-16C2-4848-8746-BA15832FBFBF}" type="presOf" srcId="{2D4FB6F9-CB68-9444-A542-2E90F29C1E9C}" destId="{4487A574-F377-194C-8D50-CCAA6FB20198}" srcOrd="0" destOrd="0" presId="urn:microsoft.com/office/officeart/2005/8/layout/hProcess9"/>
    <dgm:cxn modelId="{08F74114-3D3E-ED45-8BF7-61D583004567}" type="presOf" srcId="{D9E26D0A-8B92-8A4D-A652-7447C0732144}" destId="{78EE3FCB-9354-D840-AF44-A87B89C5A6ED}" srcOrd="0" destOrd="0" presId="urn:microsoft.com/office/officeart/2005/8/layout/hProcess9"/>
    <dgm:cxn modelId="{967D1016-1AE8-0A43-91EF-6F9238E8BD36}" srcId="{D9E26D0A-8B92-8A4D-A652-7447C0732144}" destId="{C5579F83-ED97-A34A-AC4B-E23C48655BC3}" srcOrd="1" destOrd="0" parTransId="{2F8EE363-C4A0-8746-98E4-41B1BAD00F61}" sibTransId="{70E66A63-B11C-7546-BDDE-E2E6F2F2DDC1}"/>
    <dgm:cxn modelId="{C6729023-8F05-9F49-B236-B607C72BFC76}" type="presOf" srcId="{7C0D6633-A650-7E4A-BFCB-E8D761279F16}" destId="{C0B4B254-EC9A-A640-BEFD-18DAE75C5B08}" srcOrd="0" destOrd="0" presId="urn:microsoft.com/office/officeart/2005/8/layout/hProcess9"/>
    <dgm:cxn modelId="{6CA9F837-E635-7A41-80AA-9139E99DA5BA}" srcId="{D9E26D0A-8B92-8A4D-A652-7447C0732144}" destId="{8333A70E-DB9A-194A-88E5-6A2E790F00B7}" srcOrd="2" destOrd="0" parTransId="{437A2963-F915-0242-90F5-03E6120FED54}" sibTransId="{F8CB0067-16AC-6C45-B0E5-1E54A3C60B36}"/>
    <dgm:cxn modelId="{3D7B4743-A4E5-F246-9D9D-36C7A6924BF2}" type="presOf" srcId="{8333A70E-DB9A-194A-88E5-6A2E790F00B7}" destId="{66948748-8C54-334F-84E2-1D568886FBD6}" srcOrd="0" destOrd="0" presId="urn:microsoft.com/office/officeart/2005/8/layout/hProcess9"/>
    <dgm:cxn modelId="{DDED6C4D-E156-8F44-A600-262992C9FEA0}" srcId="{D9E26D0A-8B92-8A4D-A652-7447C0732144}" destId="{7C0D6633-A650-7E4A-BFCB-E8D761279F16}" srcOrd="5" destOrd="0" parTransId="{32C211BE-49E5-E44C-9811-9EF18E672595}" sibTransId="{98AD3701-4EDF-334A-85A6-4C9339D285B0}"/>
    <dgm:cxn modelId="{B6AD1D7F-48D9-D847-9B19-2ABDE5100313}" type="presOf" srcId="{4C364C73-DEDF-FB45-914A-1C8F63BA5734}" destId="{72F8A2D5-7E22-2A46-BF3E-0B1347C5C326}" srcOrd="0" destOrd="0" presId="urn:microsoft.com/office/officeart/2005/8/layout/hProcess9"/>
    <dgm:cxn modelId="{43A1298F-94F0-5247-AE0F-374608EC3EA0}" type="presOf" srcId="{C5579F83-ED97-A34A-AC4B-E23C48655BC3}" destId="{78BE42FA-84B5-AC42-BB97-B3C412785008}" srcOrd="0" destOrd="0" presId="urn:microsoft.com/office/officeart/2005/8/layout/hProcess9"/>
    <dgm:cxn modelId="{6E65818F-47DD-EF44-A21F-F6D597E59A9A}" srcId="{D9E26D0A-8B92-8A4D-A652-7447C0732144}" destId="{AA872817-5523-D449-92D7-954517CB6849}" srcOrd="0" destOrd="0" parTransId="{1AA1B9D7-0DBC-564D-95F0-F4DE5E77835C}" sibTransId="{D61F8614-8DBA-534D-A40E-F5C9F52956AC}"/>
    <dgm:cxn modelId="{ED8F3BCB-A7D0-FB4B-B39A-1DA92120C627}" srcId="{D9E26D0A-8B92-8A4D-A652-7447C0732144}" destId="{77E0E8AF-A022-3548-BB1D-FCB21CC99587}" srcOrd="3" destOrd="0" parTransId="{E49F19CA-C277-AE4B-89C6-48D24D16DF88}" sibTransId="{0C7F6378-558F-7D40-95D1-BA9A01F6374C}"/>
    <dgm:cxn modelId="{FC2D14DD-FB2F-E740-BCE6-958ED4AD9D14}" srcId="{D9E26D0A-8B92-8A4D-A652-7447C0732144}" destId="{2D4FB6F9-CB68-9444-A542-2E90F29C1E9C}" srcOrd="4" destOrd="0" parTransId="{9B8D1B71-5DCB-0D49-AA98-79A7B8B21A29}" sibTransId="{905EDCBB-264A-164A-95B8-927A36A4DCD6}"/>
    <dgm:cxn modelId="{60A9B5DD-C1B8-DC4E-B886-7CFC2FEF98FF}" srcId="{D9E26D0A-8B92-8A4D-A652-7447C0732144}" destId="{4C364C73-DEDF-FB45-914A-1C8F63BA5734}" srcOrd="6" destOrd="0" parTransId="{3E717059-3E93-0745-A712-E279922DDEF2}" sibTransId="{CCF69324-86C3-734F-B81C-A263F131C43E}"/>
    <dgm:cxn modelId="{8BAC9AE0-F286-EA48-9D03-6C27DC520D25}" type="presOf" srcId="{AA872817-5523-D449-92D7-954517CB6849}" destId="{E341E51F-09B2-084F-9471-626C961E64A9}" srcOrd="0" destOrd="0" presId="urn:microsoft.com/office/officeart/2005/8/layout/hProcess9"/>
    <dgm:cxn modelId="{3271C1E8-14B3-6A48-948F-0515A468AB56}" type="presOf" srcId="{77E0E8AF-A022-3548-BB1D-FCB21CC99587}" destId="{58BC826E-C3BB-E14F-B098-1730D447A941}" srcOrd="0" destOrd="0" presId="urn:microsoft.com/office/officeart/2005/8/layout/hProcess9"/>
    <dgm:cxn modelId="{03FDD853-E589-1D4C-9144-ED3E7A5B606E}" type="presParOf" srcId="{78EE3FCB-9354-D840-AF44-A87B89C5A6ED}" destId="{934F3F3D-C79C-CB43-AE7C-AC8CE4934AFA}" srcOrd="0" destOrd="0" presId="urn:microsoft.com/office/officeart/2005/8/layout/hProcess9"/>
    <dgm:cxn modelId="{36B3B20C-98FF-274E-95AA-CD7B6BFACD73}" type="presParOf" srcId="{78EE3FCB-9354-D840-AF44-A87B89C5A6ED}" destId="{EBF4C63E-83DA-5848-A4E3-C7181384727B}" srcOrd="1" destOrd="0" presId="urn:microsoft.com/office/officeart/2005/8/layout/hProcess9"/>
    <dgm:cxn modelId="{5961D458-27BD-0C42-89DC-05E3039C06A5}" type="presParOf" srcId="{EBF4C63E-83DA-5848-A4E3-C7181384727B}" destId="{E341E51F-09B2-084F-9471-626C961E64A9}" srcOrd="0" destOrd="0" presId="urn:microsoft.com/office/officeart/2005/8/layout/hProcess9"/>
    <dgm:cxn modelId="{8816BB7E-2335-7041-94EF-077FDB8AC248}" type="presParOf" srcId="{EBF4C63E-83DA-5848-A4E3-C7181384727B}" destId="{2CA5E806-77C2-7E4B-9A9C-A374C282C267}" srcOrd="1" destOrd="0" presId="urn:microsoft.com/office/officeart/2005/8/layout/hProcess9"/>
    <dgm:cxn modelId="{F3880DD9-FC06-CE47-A42C-3B6EFC264E74}" type="presParOf" srcId="{EBF4C63E-83DA-5848-A4E3-C7181384727B}" destId="{78BE42FA-84B5-AC42-BB97-B3C412785008}" srcOrd="2" destOrd="0" presId="urn:microsoft.com/office/officeart/2005/8/layout/hProcess9"/>
    <dgm:cxn modelId="{8DEFCE26-48C5-884D-AE63-F5248D7AAA39}" type="presParOf" srcId="{EBF4C63E-83DA-5848-A4E3-C7181384727B}" destId="{47ADB6F5-496A-5147-AE84-BF3231247CBB}" srcOrd="3" destOrd="0" presId="urn:microsoft.com/office/officeart/2005/8/layout/hProcess9"/>
    <dgm:cxn modelId="{C27B8A30-FA71-FC45-88E3-5FE5C9F496E4}" type="presParOf" srcId="{EBF4C63E-83DA-5848-A4E3-C7181384727B}" destId="{66948748-8C54-334F-84E2-1D568886FBD6}" srcOrd="4" destOrd="0" presId="urn:microsoft.com/office/officeart/2005/8/layout/hProcess9"/>
    <dgm:cxn modelId="{76B0C9C9-ACE7-324F-824D-5231AC99A8B9}" type="presParOf" srcId="{EBF4C63E-83DA-5848-A4E3-C7181384727B}" destId="{DCB27B08-43BA-6C4E-B23B-615A48933E96}" srcOrd="5" destOrd="0" presId="urn:microsoft.com/office/officeart/2005/8/layout/hProcess9"/>
    <dgm:cxn modelId="{8A6B473D-C99C-204F-BC69-2E7EC88DAC72}" type="presParOf" srcId="{EBF4C63E-83DA-5848-A4E3-C7181384727B}" destId="{58BC826E-C3BB-E14F-B098-1730D447A941}" srcOrd="6" destOrd="0" presId="urn:microsoft.com/office/officeart/2005/8/layout/hProcess9"/>
    <dgm:cxn modelId="{1E5C6E92-DCDE-BA4F-A579-E285A2BACEC2}" type="presParOf" srcId="{EBF4C63E-83DA-5848-A4E3-C7181384727B}" destId="{D0C002B7-5D28-D342-B8D5-50A5EF0B7933}" srcOrd="7" destOrd="0" presId="urn:microsoft.com/office/officeart/2005/8/layout/hProcess9"/>
    <dgm:cxn modelId="{3041AD19-CC59-174E-AD4D-03916423FF04}" type="presParOf" srcId="{EBF4C63E-83DA-5848-A4E3-C7181384727B}" destId="{4487A574-F377-194C-8D50-CCAA6FB20198}" srcOrd="8" destOrd="0" presId="urn:microsoft.com/office/officeart/2005/8/layout/hProcess9"/>
    <dgm:cxn modelId="{9983BC18-997E-F94C-8F8A-F6B0B0522414}" type="presParOf" srcId="{EBF4C63E-83DA-5848-A4E3-C7181384727B}" destId="{46F848E1-FA38-2C45-B34A-DF2D9C853C70}" srcOrd="9" destOrd="0" presId="urn:microsoft.com/office/officeart/2005/8/layout/hProcess9"/>
    <dgm:cxn modelId="{84C5B976-4791-E54D-9520-2A5B1B1596FE}" type="presParOf" srcId="{EBF4C63E-83DA-5848-A4E3-C7181384727B}" destId="{C0B4B254-EC9A-A640-BEFD-18DAE75C5B08}" srcOrd="10" destOrd="0" presId="urn:microsoft.com/office/officeart/2005/8/layout/hProcess9"/>
    <dgm:cxn modelId="{505F0EDD-E505-D041-AC04-075C56F1D1AD}" type="presParOf" srcId="{EBF4C63E-83DA-5848-A4E3-C7181384727B}" destId="{EC48209A-085E-DA4E-866F-428A993EFB71}" srcOrd="11" destOrd="0" presId="urn:microsoft.com/office/officeart/2005/8/layout/hProcess9"/>
    <dgm:cxn modelId="{2D35D699-6CE5-E54D-A214-4AC6D02D364D}" type="presParOf" srcId="{EBF4C63E-83DA-5848-A4E3-C7181384727B}" destId="{72F8A2D5-7E22-2A46-BF3E-0B1347C5C326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4AF96-89DA-1147-966A-5C01D4D58D8B}">
      <dsp:nvSpPr>
        <dsp:cNvPr id="0" name=""/>
        <dsp:cNvSpPr/>
      </dsp:nvSpPr>
      <dsp:spPr>
        <a:xfrm>
          <a:off x="1466908" y="2231"/>
          <a:ext cx="2536012" cy="74195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0" i="0" kern="1200" dirty="0"/>
            <a:t>Bisherige Ansätze beschäftigen sich ausschließlich mit individuellem Fahrzeug</a:t>
          </a:r>
          <a:endParaRPr lang="en-DE" sz="1200" kern="1200" dirty="0"/>
        </a:p>
      </dsp:txBody>
      <dsp:txXfrm>
        <a:off x="1837884" y="2231"/>
        <a:ext cx="1794060" cy="741952"/>
      </dsp:txXfrm>
    </dsp:sp>
    <dsp:sp modelId="{98F381F6-EAD4-BF4C-ACDA-D2A1F46CA846}">
      <dsp:nvSpPr>
        <dsp:cNvPr id="0" name=""/>
        <dsp:cNvSpPr/>
      </dsp:nvSpPr>
      <dsp:spPr>
        <a:xfrm>
          <a:off x="3761785" y="65297"/>
          <a:ext cx="2104889" cy="615820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0" i="0" kern="1200" dirty="0">
              <a:solidFill>
                <a:srgbClr val="4A5C66"/>
              </a:solidFill>
            </a:rPr>
            <a:t>Wunsch nach Betrachtung des Verkehrsflusses aufgrund von Kritik</a:t>
          </a:r>
          <a:endParaRPr lang="en-DE" sz="1200" kern="1200" dirty="0">
            <a:solidFill>
              <a:srgbClr val="4A5C66"/>
            </a:solidFill>
          </a:endParaRPr>
        </a:p>
      </dsp:txBody>
      <dsp:txXfrm>
        <a:off x="4069695" y="65297"/>
        <a:ext cx="1489069" cy="615820"/>
      </dsp:txXfrm>
    </dsp:sp>
    <dsp:sp modelId="{29C670F0-13FE-B944-96EE-2D3A1D44B3D8}">
      <dsp:nvSpPr>
        <dsp:cNvPr id="0" name=""/>
        <dsp:cNvSpPr/>
      </dsp:nvSpPr>
      <dsp:spPr>
        <a:xfrm>
          <a:off x="1466908" y="848056"/>
          <a:ext cx="2536012" cy="74195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200" kern="1200" dirty="0"/>
            <a:t>GLOSA hat keine Aussagekraft bei hohem Verkehrsaufkommen</a:t>
          </a:r>
        </a:p>
      </dsp:txBody>
      <dsp:txXfrm>
        <a:off x="1837884" y="848056"/>
        <a:ext cx="1794060" cy="741952"/>
      </dsp:txXfrm>
    </dsp:sp>
    <dsp:sp modelId="{497B3A5A-5D20-8647-ABA8-53A7C9554126}">
      <dsp:nvSpPr>
        <dsp:cNvPr id="0" name=""/>
        <dsp:cNvSpPr/>
      </dsp:nvSpPr>
      <dsp:spPr>
        <a:xfrm>
          <a:off x="3761785" y="911122"/>
          <a:ext cx="2104889" cy="615820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200" kern="1200" dirty="0">
              <a:solidFill>
                <a:srgbClr val="4A5C66"/>
              </a:solidFill>
            </a:rPr>
            <a:t>Anreicherung durch V2V</a:t>
          </a:r>
        </a:p>
      </dsp:txBody>
      <dsp:txXfrm>
        <a:off x="4069695" y="911122"/>
        <a:ext cx="1489069" cy="615820"/>
      </dsp:txXfrm>
    </dsp:sp>
    <dsp:sp modelId="{6CE5BC17-EA73-C546-87D8-F5FB4F0B11DA}">
      <dsp:nvSpPr>
        <dsp:cNvPr id="0" name=""/>
        <dsp:cNvSpPr/>
      </dsp:nvSpPr>
      <dsp:spPr>
        <a:xfrm>
          <a:off x="1466908" y="1693882"/>
          <a:ext cx="2536012" cy="74195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200" kern="1200" dirty="0"/>
            <a:t>Keine vollständige Abdeckung des Verkehrs</a:t>
          </a:r>
        </a:p>
      </dsp:txBody>
      <dsp:txXfrm>
        <a:off x="1837884" y="1693882"/>
        <a:ext cx="1794060" cy="741952"/>
      </dsp:txXfrm>
    </dsp:sp>
    <dsp:sp modelId="{4188429A-9542-1F43-8FD9-CD0701BF9AF3}">
      <dsp:nvSpPr>
        <dsp:cNvPr id="0" name=""/>
        <dsp:cNvSpPr/>
      </dsp:nvSpPr>
      <dsp:spPr>
        <a:xfrm>
          <a:off x="3761785" y="1756948"/>
          <a:ext cx="2104889" cy="615820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0" i="0" kern="1200" dirty="0">
              <a:solidFill>
                <a:srgbClr val="4A5C66"/>
              </a:solidFill>
            </a:rPr>
            <a:t>Autonomes Fahren bedarf zusätzliche Informationen (V2V)</a:t>
          </a:r>
          <a:endParaRPr lang="en-DE" sz="1200" kern="1200" dirty="0">
            <a:solidFill>
              <a:srgbClr val="4A5C66"/>
            </a:solidFill>
          </a:endParaRPr>
        </a:p>
      </dsp:txBody>
      <dsp:txXfrm>
        <a:off x="4069695" y="1756948"/>
        <a:ext cx="1489069" cy="615820"/>
      </dsp:txXfrm>
    </dsp:sp>
    <dsp:sp modelId="{374FA7E2-3FAF-D641-9FA2-C032803DF849}">
      <dsp:nvSpPr>
        <dsp:cNvPr id="0" name=""/>
        <dsp:cNvSpPr/>
      </dsp:nvSpPr>
      <dsp:spPr>
        <a:xfrm>
          <a:off x="1466908" y="2539708"/>
          <a:ext cx="2536012" cy="74195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200" kern="1200" dirty="0"/>
            <a:t>Potentielle Verlangsamung von Fahrzeugen durch schlechte GLOSA</a:t>
          </a:r>
        </a:p>
      </dsp:txBody>
      <dsp:txXfrm>
        <a:off x="1837884" y="2539708"/>
        <a:ext cx="1794060" cy="741952"/>
      </dsp:txXfrm>
    </dsp:sp>
    <dsp:sp modelId="{82250A1E-C894-6F49-B9A0-C9A7950BB88F}">
      <dsp:nvSpPr>
        <dsp:cNvPr id="0" name=""/>
        <dsp:cNvSpPr/>
      </dsp:nvSpPr>
      <dsp:spPr>
        <a:xfrm>
          <a:off x="3761785" y="2602774"/>
          <a:ext cx="2104889" cy="615820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200" kern="1200" dirty="0">
              <a:solidFill>
                <a:srgbClr val="4A5C66"/>
              </a:solidFill>
            </a:rPr>
            <a:t>Organisation der Fahrzeuge</a:t>
          </a:r>
        </a:p>
      </dsp:txBody>
      <dsp:txXfrm>
        <a:off x="4069695" y="2602774"/>
        <a:ext cx="1489069" cy="615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CC66C-B310-B54B-9AB6-B14BEB1A8179}">
      <dsp:nvSpPr>
        <dsp:cNvPr id="0" name=""/>
        <dsp:cNvSpPr/>
      </dsp:nvSpPr>
      <dsp:spPr>
        <a:xfrm>
          <a:off x="572119" y="0"/>
          <a:ext cx="6484015" cy="3097171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0A4F5-DDCE-DA49-A2EB-DAA7BB679787}">
      <dsp:nvSpPr>
        <dsp:cNvPr id="0" name=""/>
        <dsp:cNvSpPr/>
      </dsp:nvSpPr>
      <dsp:spPr>
        <a:xfrm>
          <a:off x="258496" y="929151"/>
          <a:ext cx="2288476" cy="123886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500" b="0" i="0" kern="1200" dirty="0"/>
            <a:t>Studie der City of Ottawa und Audi Ampelinformationen online als Ausgangspunkt</a:t>
          </a:r>
          <a:endParaRPr lang="en-DE" sz="1500" kern="1200" dirty="0"/>
        </a:p>
      </dsp:txBody>
      <dsp:txXfrm>
        <a:off x="318973" y="989628"/>
        <a:ext cx="2167522" cy="1117914"/>
      </dsp:txXfrm>
    </dsp:sp>
    <dsp:sp modelId="{B765CECE-7111-1244-BB47-57990E445DFD}">
      <dsp:nvSpPr>
        <dsp:cNvPr id="0" name=""/>
        <dsp:cNvSpPr/>
      </dsp:nvSpPr>
      <dsp:spPr>
        <a:xfrm>
          <a:off x="2669888" y="929151"/>
          <a:ext cx="2288476" cy="123886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500" b="0" i="0" kern="1200" dirty="0"/>
            <a:t>Umsetzung vergleichbarer API + App in Projektphase</a:t>
          </a:r>
          <a:endParaRPr lang="en-DE" sz="1500" kern="1200" dirty="0"/>
        </a:p>
      </dsp:txBody>
      <dsp:txXfrm>
        <a:off x="2730365" y="989628"/>
        <a:ext cx="2167522" cy="1117914"/>
      </dsp:txXfrm>
    </dsp:sp>
    <dsp:sp modelId="{61CD1D97-43E6-B140-A884-199F9AE69F3E}">
      <dsp:nvSpPr>
        <dsp:cNvPr id="0" name=""/>
        <dsp:cNvSpPr/>
      </dsp:nvSpPr>
      <dsp:spPr>
        <a:xfrm>
          <a:off x="5081281" y="929151"/>
          <a:ext cx="2288476" cy="123886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500" b="0" i="0" kern="1200" dirty="0"/>
            <a:t>Erweiterung um V2V Kommunikation</a:t>
          </a:r>
          <a:endParaRPr lang="en-DE" sz="1500" kern="1200" dirty="0"/>
        </a:p>
      </dsp:txBody>
      <dsp:txXfrm>
        <a:off x="5141758" y="989628"/>
        <a:ext cx="2167522" cy="1117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28369-6D47-E042-9090-0710B551181B}">
      <dsp:nvSpPr>
        <dsp:cNvPr id="0" name=""/>
        <dsp:cNvSpPr/>
      </dsp:nvSpPr>
      <dsp:spPr>
        <a:xfrm>
          <a:off x="0" y="0"/>
          <a:ext cx="6545437" cy="5574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700" kern="1200" dirty="0"/>
            <a:t>Heranziehen von geeigneten Forschungsgrundlagen</a:t>
          </a:r>
        </a:p>
      </dsp:txBody>
      <dsp:txXfrm>
        <a:off x="16328" y="16328"/>
        <a:ext cx="5878635" cy="524834"/>
      </dsp:txXfrm>
    </dsp:sp>
    <dsp:sp modelId="{82C33EF4-7162-7C41-8AC0-3479AB7334F8}">
      <dsp:nvSpPr>
        <dsp:cNvPr id="0" name=""/>
        <dsp:cNvSpPr/>
      </dsp:nvSpPr>
      <dsp:spPr>
        <a:xfrm>
          <a:off x="488782" y="634920"/>
          <a:ext cx="6545437" cy="5574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700" kern="1200" dirty="0"/>
            <a:t>Notwendige theoretische Ansätze für Erweiterung klären</a:t>
          </a:r>
        </a:p>
      </dsp:txBody>
      <dsp:txXfrm>
        <a:off x="505110" y="651248"/>
        <a:ext cx="5661629" cy="524834"/>
      </dsp:txXfrm>
    </dsp:sp>
    <dsp:sp modelId="{1FED9497-FEF0-1641-BF08-EC7ADAB11242}">
      <dsp:nvSpPr>
        <dsp:cNvPr id="0" name=""/>
        <dsp:cNvSpPr/>
      </dsp:nvSpPr>
      <dsp:spPr>
        <a:xfrm>
          <a:off x="977565" y="1269840"/>
          <a:ext cx="6545437" cy="5574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700" kern="1200" dirty="0"/>
            <a:t>Technisches Konzept</a:t>
          </a:r>
        </a:p>
      </dsp:txBody>
      <dsp:txXfrm>
        <a:off x="993893" y="1286168"/>
        <a:ext cx="5661629" cy="524834"/>
      </dsp:txXfrm>
    </dsp:sp>
    <dsp:sp modelId="{66835A16-5110-E141-AE78-A7DB94D4D351}">
      <dsp:nvSpPr>
        <dsp:cNvPr id="0" name=""/>
        <dsp:cNvSpPr/>
      </dsp:nvSpPr>
      <dsp:spPr>
        <a:xfrm>
          <a:off x="1466347" y="1904760"/>
          <a:ext cx="6545437" cy="5574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700" kern="1200" dirty="0"/>
            <a:t>Realisierung</a:t>
          </a:r>
        </a:p>
      </dsp:txBody>
      <dsp:txXfrm>
        <a:off x="1482675" y="1921088"/>
        <a:ext cx="5661629" cy="524834"/>
      </dsp:txXfrm>
    </dsp:sp>
    <dsp:sp modelId="{23943341-37E3-3945-9B9D-B23B56B941FC}">
      <dsp:nvSpPr>
        <dsp:cNvPr id="0" name=""/>
        <dsp:cNvSpPr/>
      </dsp:nvSpPr>
      <dsp:spPr>
        <a:xfrm>
          <a:off x="1955130" y="2539680"/>
          <a:ext cx="6545437" cy="5574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700" kern="1200" dirty="0"/>
            <a:t>Ergebnisse und Fazit</a:t>
          </a:r>
        </a:p>
      </dsp:txBody>
      <dsp:txXfrm>
        <a:off x="1971458" y="2556008"/>
        <a:ext cx="5661629" cy="524834"/>
      </dsp:txXfrm>
    </dsp:sp>
    <dsp:sp modelId="{DB3A1239-3C48-2F41-853C-D632F67AFF5E}">
      <dsp:nvSpPr>
        <dsp:cNvPr id="0" name=""/>
        <dsp:cNvSpPr/>
      </dsp:nvSpPr>
      <dsp:spPr>
        <a:xfrm>
          <a:off x="6183068" y="407277"/>
          <a:ext cx="362369" cy="36236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6264601" y="407277"/>
        <a:ext cx="199303" cy="272683"/>
      </dsp:txXfrm>
    </dsp:sp>
    <dsp:sp modelId="{16C063A1-1F84-CC47-A415-DC8DF8CB42E7}">
      <dsp:nvSpPr>
        <dsp:cNvPr id="0" name=""/>
        <dsp:cNvSpPr/>
      </dsp:nvSpPr>
      <dsp:spPr>
        <a:xfrm>
          <a:off x="6671851" y="1042198"/>
          <a:ext cx="362369" cy="36236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6753384" y="1042198"/>
        <a:ext cx="199303" cy="272683"/>
      </dsp:txXfrm>
    </dsp:sp>
    <dsp:sp modelId="{152D6D75-DBDE-6A48-B80B-21831E1754AD}">
      <dsp:nvSpPr>
        <dsp:cNvPr id="0" name=""/>
        <dsp:cNvSpPr/>
      </dsp:nvSpPr>
      <dsp:spPr>
        <a:xfrm>
          <a:off x="7160633" y="1667826"/>
          <a:ext cx="362369" cy="36236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7242166" y="1667826"/>
        <a:ext cx="199303" cy="272683"/>
      </dsp:txXfrm>
    </dsp:sp>
    <dsp:sp modelId="{3CD00DBF-BEA9-2E48-9A85-693D8A4ECCAC}">
      <dsp:nvSpPr>
        <dsp:cNvPr id="0" name=""/>
        <dsp:cNvSpPr/>
      </dsp:nvSpPr>
      <dsp:spPr>
        <a:xfrm>
          <a:off x="7649416" y="2308940"/>
          <a:ext cx="362369" cy="36236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7730949" y="2308940"/>
        <a:ext cx="199303" cy="272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F3F3D-C79C-CB43-AE7C-AC8CE4934AFA}">
      <dsp:nvSpPr>
        <dsp:cNvPr id="0" name=""/>
        <dsp:cNvSpPr/>
      </dsp:nvSpPr>
      <dsp:spPr>
        <a:xfrm>
          <a:off x="584030" y="0"/>
          <a:ext cx="6619009" cy="2687495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1E51F-09B2-084F-9471-626C961E64A9}">
      <dsp:nvSpPr>
        <dsp:cNvPr id="0" name=""/>
        <dsp:cNvSpPr/>
      </dsp:nvSpPr>
      <dsp:spPr>
        <a:xfrm>
          <a:off x="665" y="806248"/>
          <a:ext cx="1066539" cy="10749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900" b="0" i="0" kern="1200"/>
            <a:t>Start der Simulation</a:t>
          </a:r>
          <a:endParaRPr lang="en-DE" sz="900" kern="1200"/>
        </a:p>
      </dsp:txBody>
      <dsp:txXfrm>
        <a:off x="52729" y="858312"/>
        <a:ext cx="962411" cy="970870"/>
      </dsp:txXfrm>
    </dsp:sp>
    <dsp:sp modelId="{78BE42FA-84B5-AC42-BB97-B3C412785008}">
      <dsp:nvSpPr>
        <dsp:cNvPr id="0" name=""/>
        <dsp:cNvSpPr/>
      </dsp:nvSpPr>
      <dsp:spPr>
        <a:xfrm>
          <a:off x="1120531" y="806248"/>
          <a:ext cx="1066539" cy="10749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900" b="0" i="0" kern="1200"/>
            <a:t>Anfrage an API um Ampeldaten zu empfangen</a:t>
          </a:r>
          <a:endParaRPr lang="en-DE" sz="900" kern="1200"/>
        </a:p>
      </dsp:txBody>
      <dsp:txXfrm>
        <a:off x="1172595" y="858312"/>
        <a:ext cx="962411" cy="970870"/>
      </dsp:txXfrm>
    </dsp:sp>
    <dsp:sp modelId="{66948748-8C54-334F-84E2-1D568886FBD6}">
      <dsp:nvSpPr>
        <dsp:cNvPr id="0" name=""/>
        <dsp:cNvSpPr/>
      </dsp:nvSpPr>
      <dsp:spPr>
        <a:xfrm>
          <a:off x="2240398" y="806248"/>
          <a:ext cx="1066539" cy="10749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900" b="0" i="0" kern="1200"/>
            <a:t>Ampeln gemäß Daten setzen</a:t>
          </a:r>
          <a:endParaRPr lang="en-DE" sz="900" kern="1200"/>
        </a:p>
      </dsp:txBody>
      <dsp:txXfrm>
        <a:off x="2292462" y="858312"/>
        <a:ext cx="962411" cy="970870"/>
      </dsp:txXfrm>
    </dsp:sp>
    <dsp:sp modelId="{58BC826E-C3BB-E14F-B098-1730D447A941}">
      <dsp:nvSpPr>
        <dsp:cNvPr id="0" name=""/>
        <dsp:cNvSpPr/>
      </dsp:nvSpPr>
      <dsp:spPr>
        <a:xfrm>
          <a:off x="3360265" y="806248"/>
          <a:ext cx="1066539" cy="10749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900" b="0" i="0" kern="1200"/>
            <a:t>Fahrzeuge erscheinen</a:t>
          </a:r>
          <a:endParaRPr lang="en-DE" sz="900" kern="1200"/>
        </a:p>
      </dsp:txBody>
      <dsp:txXfrm>
        <a:off x="3412329" y="858312"/>
        <a:ext cx="962411" cy="970870"/>
      </dsp:txXfrm>
    </dsp:sp>
    <dsp:sp modelId="{4487A574-F377-194C-8D50-CCAA6FB20198}">
      <dsp:nvSpPr>
        <dsp:cNvPr id="0" name=""/>
        <dsp:cNvSpPr/>
      </dsp:nvSpPr>
      <dsp:spPr>
        <a:xfrm>
          <a:off x="4480131" y="806248"/>
          <a:ext cx="1066539" cy="10749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900" b="0" i="0" kern="1200" dirty="0"/>
            <a:t>Super Fahrzeuge fragen GLOSA an</a:t>
          </a:r>
          <a:endParaRPr lang="en-DE" sz="900" kern="1200" dirty="0"/>
        </a:p>
      </dsp:txBody>
      <dsp:txXfrm>
        <a:off x="4532195" y="858312"/>
        <a:ext cx="962411" cy="970870"/>
      </dsp:txXfrm>
    </dsp:sp>
    <dsp:sp modelId="{C0B4B254-EC9A-A640-BEFD-18DAE75C5B08}">
      <dsp:nvSpPr>
        <dsp:cNvPr id="0" name=""/>
        <dsp:cNvSpPr/>
      </dsp:nvSpPr>
      <dsp:spPr>
        <a:xfrm>
          <a:off x="5599998" y="806248"/>
          <a:ext cx="1066539" cy="10749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900" kern="1200" dirty="0"/>
            <a:t>V2V Kommunikation gemäß definierter Ereignisse</a:t>
          </a:r>
        </a:p>
      </dsp:txBody>
      <dsp:txXfrm>
        <a:off x="5652062" y="858312"/>
        <a:ext cx="962411" cy="970870"/>
      </dsp:txXfrm>
    </dsp:sp>
    <dsp:sp modelId="{72F8A2D5-7E22-2A46-BF3E-0B1347C5C326}">
      <dsp:nvSpPr>
        <dsp:cNvPr id="0" name=""/>
        <dsp:cNvSpPr/>
      </dsp:nvSpPr>
      <dsp:spPr>
        <a:xfrm>
          <a:off x="6719864" y="806248"/>
          <a:ext cx="1066539" cy="10749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900" kern="1200" dirty="0"/>
            <a:t>Aktion/Reaktion </a:t>
          </a:r>
        </a:p>
      </dsp:txBody>
      <dsp:txXfrm>
        <a:off x="6771928" y="858312"/>
        <a:ext cx="962411" cy="970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FDECC3-0460-F709-849A-2607716BA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C382C-72B6-199E-74D8-FF019D1D34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2CE8C-B3BB-D64D-8EC8-9B0A8F62EFAE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687FB-158B-2F90-075A-651EF4DBDC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E59A6-7245-D769-3D51-B9FC0AE3AD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91E3B-B3ED-9842-8C07-562F0D7886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5173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236300b33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236300b33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159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236300b33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236300b33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83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236300b33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236300b33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5663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236300b33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236300b33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599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236300b33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236300b33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0219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236300b33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236300b33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1894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236300b33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236300b33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6992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236300b33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236300b33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865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236300b33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236300b33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48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HM-Titelfolie">
  <p:cSld name="2_THM-Titelfoli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4873229"/>
            <a:ext cx="9140700" cy="270300"/>
          </a:xfrm>
          <a:prstGeom prst="rect">
            <a:avLst/>
          </a:prstGeom>
          <a:solidFill>
            <a:srgbClr val="4A5C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795963" y="4911329"/>
            <a:ext cx="2162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des  Referenten</a:t>
            </a:r>
            <a:endParaRPr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363" y="4954500"/>
            <a:ext cx="1081088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StudisTH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0" y="945000"/>
            <a:ext cx="6857999" cy="388858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5904000" y="2403000"/>
            <a:ext cx="2879700" cy="215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6156176" y="2788109"/>
            <a:ext cx="23763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ts val="2332"/>
              <a:buNone/>
              <a:defRPr sz="2200" b="1"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324000" y="810000"/>
            <a:ext cx="8492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324000" y="1215000"/>
            <a:ext cx="4083000" cy="3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349758" algn="l">
              <a:spcBef>
                <a:spcPts val="360"/>
              </a:spcBef>
              <a:spcAft>
                <a:spcPts val="0"/>
              </a:spcAft>
              <a:buSzPts val="1908"/>
              <a:buChar char="▪"/>
              <a:defRPr sz="1800"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 sz="18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body" idx="2"/>
          </p:nvPr>
        </p:nvSpPr>
        <p:spPr>
          <a:xfrm>
            <a:off x="4691921" y="1215000"/>
            <a:ext cx="4056600" cy="3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349758" algn="l">
              <a:spcBef>
                <a:spcPts val="360"/>
              </a:spcBef>
              <a:spcAft>
                <a:spcPts val="0"/>
              </a:spcAft>
              <a:buSzPts val="1908"/>
              <a:buChar char="▪"/>
              <a:defRPr sz="1800"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 sz="18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sldNum" idx="12"/>
          </p:nvPr>
        </p:nvSpPr>
        <p:spPr>
          <a:xfrm>
            <a:off x="8388350" y="4910138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feld+Aufzählungsfeld+Bild">
  <p:cSld name="Textfeld+Aufzählungsfeld+Bild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>
            <a:spLocks noGrp="1"/>
          </p:cNvSpPr>
          <p:nvPr>
            <p:ph type="pic" idx="2"/>
          </p:nvPr>
        </p:nvSpPr>
        <p:spPr>
          <a:xfrm>
            <a:off x="6099175" y="1215001"/>
            <a:ext cx="2644800" cy="34629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14"/>
          <p:cNvSpPr txBox="1">
            <a:spLocks noGrp="1"/>
          </p:cNvSpPr>
          <p:nvPr>
            <p:ph type="body" idx="1"/>
          </p:nvPr>
        </p:nvSpPr>
        <p:spPr>
          <a:xfrm>
            <a:off x="324000" y="2295000"/>
            <a:ext cx="5634600" cy="23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349758" algn="l">
              <a:spcBef>
                <a:spcPts val="360"/>
              </a:spcBef>
              <a:spcAft>
                <a:spcPts val="0"/>
              </a:spcAft>
              <a:buSzPts val="1908"/>
              <a:buChar char="▪"/>
              <a:defRPr sz="1800">
                <a:solidFill>
                  <a:srgbClr val="4A5C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 sz="1800">
                <a:solidFill>
                  <a:srgbClr val="4A5C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>
                <a:solidFill>
                  <a:srgbClr val="4A5C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>
                <a:solidFill>
                  <a:srgbClr val="4A5C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>
                <a:solidFill>
                  <a:srgbClr val="4A5C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title"/>
          </p:nvPr>
        </p:nvSpPr>
        <p:spPr>
          <a:xfrm>
            <a:off x="324000" y="810000"/>
            <a:ext cx="8420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388350" y="4910138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dirty="0"/>
          </a:p>
        </p:txBody>
      </p:sp>
      <p:sp>
        <p:nvSpPr>
          <p:cNvPr id="167" name="Google Shape;167;p14"/>
          <p:cNvSpPr txBox="1">
            <a:spLocks noGrp="1"/>
          </p:cNvSpPr>
          <p:nvPr>
            <p:ph type="body" idx="3"/>
          </p:nvPr>
        </p:nvSpPr>
        <p:spPr>
          <a:xfrm>
            <a:off x="323849" y="1215000"/>
            <a:ext cx="62643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908"/>
              <a:buFont typeface="Arial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HM-Titelfolie">
  <p:cSld name="3_THM-Titelfoli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/>
          <p:nvPr/>
        </p:nvSpPr>
        <p:spPr>
          <a:xfrm>
            <a:off x="0" y="4873229"/>
            <a:ext cx="9140700" cy="270300"/>
          </a:xfrm>
          <a:prstGeom prst="rect">
            <a:avLst/>
          </a:prstGeom>
          <a:solidFill>
            <a:srgbClr val="4A5C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5795963" y="4911329"/>
            <a:ext cx="2162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des  Referenten</a:t>
            </a:r>
            <a:endParaRPr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363" y="4949429"/>
            <a:ext cx="1081088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 descr="studis-an-der-THM-friedber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66788"/>
            <a:ext cx="6858002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6"/>
          <p:cNvSpPr/>
          <p:nvPr/>
        </p:nvSpPr>
        <p:spPr>
          <a:xfrm>
            <a:off x="5904000" y="2403000"/>
            <a:ext cx="2879700" cy="215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 txBox="1">
            <a:spLocks noGrp="1"/>
          </p:cNvSpPr>
          <p:nvPr>
            <p:ph type="body" idx="1"/>
          </p:nvPr>
        </p:nvSpPr>
        <p:spPr>
          <a:xfrm>
            <a:off x="6156176" y="2788109"/>
            <a:ext cx="23763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ts val="2332"/>
              <a:buNone/>
              <a:defRPr sz="2200" b="1"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HM-Titelfolie">
  <p:cSld name="4_THM-Titelfolie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/>
          <p:nvPr/>
        </p:nvSpPr>
        <p:spPr>
          <a:xfrm>
            <a:off x="0" y="4873229"/>
            <a:ext cx="9140700" cy="270300"/>
          </a:xfrm>
          <a:prstGeom prst="rect">
            <a:avLst/>
          </a:prstGeom>
          <a:solidFill>
            <a:srgbClr val="4A5C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5795963" y="4911329"/>
            <a:ext cx="2162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des  Referenten</a:t>
            </a:r>
            <a:endParaRPr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363" y="4949429"/>
            <a:ext cx="1081088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 descr="studis-an-der-THM-giesse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66788"/>
            <a:ext cx="6858002" cy="388858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/>
          <p:nvPr/>
        </p:nvSpPr>
        <p:spPr>
          <a:xfrm>
            <a:off x="5904000" y="2403000"/>
            <a:ext cx="2879700" cy="215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 txBox="1">
            <a:spLocks noGrp="1"/>
          </p:cNvSpPr>
          <p:nvPr>
            <p:ph type="body" idx="1"/>
          </p:nvPr>
        </p:nvSpPr>
        <p:spPr>
          <a:xfrm>
            <a:off x="6156176" y="2788109"/>
            <a:ext cx="23763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ts val="2332"/>
              <a:buNone/>
              <a:defRPr sz="2200" b="1"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 Fachbereich oder Institut">
  <p:cSld name="Titelfolie Fachbereich oder Institu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0" y="4873229"/>
            <a:ext cx="9140700" cy="270300"/>
          </a:xfrm>
          <a:prstGeom prst="rect">
            <a:avLst/>
          </a:prstGeom>
          <a:solidFill>
            <a:srgbClr val="4A5C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5795963" y="4911329"/>
            <a:ext cx="2162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des  Referenten</a:t>
            </a:r>
            <a:endParaRPr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363" y="4949429"/>
            <a:ext cx="1081088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0119"/>
            <a:ext cx="6858002" cy="388858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/>
          <p:nvPr/>
        </p:nvSpPr>
        <p:spPr>
          <a:xfrm>
            <a:off x="5904000" y="2403000"/>
            <a:ext cx="2879700" cy="21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2879999" y="2403000"/>
            <a:ext cx="2880000" cy="21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8"/>
          <p:cNvSpPr txBox="1">
            <a:spLocks noGrp="1"/>
          </p:cNvSpPr>
          <p:nvPr>
            <p:ph type="body" idx="1"/>
          </p:nvPr>
        </p:nvSpPr>
        <p:spPr>
          <a:xfrm>
            <a:off x="6156000" y="2463739"/>
            <a:ext cx="23763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ts val="2332"/>
              <a:buNone/>
              <a:defRPr sz="2200" b="1"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body" idx="2"/>
          </p:nvPr>
        </p:nvSpPr>
        <p:spPr>
          <a:xfrm>
            <a:off x="3131841" y="2788109"/>
            <a:ext cx="23763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ts val="2332"/>
              <a:buNone/>
              <a:defRPr sz="2200" b="1"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3"/>
          </p:nvPr>
        </p:nvSpPr>
        <p:spPr>
          <a:xfrm>
            <a:off x="6156176" y="2895786"/>
            <a:ext cx="23766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908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45700" rIns="0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folie mit Bilder">
  <p:cSld name="Kapitelfolie mit Bil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>
            <a:spLocks noGrp="1"/>
          </p:cNvSpPr>
          <p:nvPr>
            <p:ph type="pic" idx="2"/>
          </p:nvPr>
        </p:nvSpPr>
        <p:spPr>
          <a:xfrm>
            <a:off x="6094413" y="1275606"/>
            <a:ext cx="2644500" cy="3402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"/>
          <p:cNvSpPr>
            <a:spLocks noGrp="1"/>
          </p:cNvSpPr>
          <p:nvPr>
            <p:ph type="pic" idx="3"/>
          </p:nvPr>
        </p:nvSpPr>
        <p:spPr>
          <a:xfrm>
            <a:off x="324000" y="1275606"/>
            <a:ext cx="2644500" cy="34023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3"/>
          <p:cNvSpPr>
            <a:spLocks noGrp="1"/>
          </p:cNvSpPr>
          <p:nvPr>
            <p:ph type="pic" idx="4"/>
          </p:nvPr>
        </p:nvSpPr>
        <p:spPr>
          <a:xfrm>
            <a:off x="3203848" y="1275160"/>
            <a:ext cx="2644500" cy="34029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24000" y="810000"/>
            <a:ext cx="8493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388350" y="4910138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70277" y="1412398"/>
            <a:ext cx="23229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None/>
              <a:defRPr sz="1600" b="1">
                <a:solidFill>
                  <a:srgbClr val="FFFFFF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5"/>
          </p:nvPr>
        </p:nvSpPr>
        <p:spPr>
          <a:xfrm>
            <a:off x="3455207" y="1362914"/>
            <a:ext cx="24027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6"/>
          </p:nvPr>
        </p:nvSpPr>
        <p:spPr>
          <a:xfrm>
            <a:off x="6348413" y="1362914"/>
            <a:ext cx="23907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03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folie">
  <p:cSld name="Textfoli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388350" y="4910138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324000" y="810000"/>
            <a:ext cx="842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324001" y="1215000"/>
            <a:ext cx="8424600" cy="3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908"/>
              <a:buNone/>
              <a:defRPr sz="1800"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folie">
  <p:cSld name="1_Textfoli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388350" y="4910138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324000" y="810000"/>
            <a:ext cx="842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324001" y="1215000"/>
            <a:ext cx="84246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908"/>
              <a:buNone/>
              <a:defRPr sz="1800"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324000" y="2680098"/>
            <a:ext cx="2663700" cy="1998000"/>
          </a:xfrm>
          <a:prstGeom prst="rect">
            <a:avLst/>
          </a:prstGeom>
          <a:solidFill>
            <a:srgbClr val="80BA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3202932" y="2680098"/>
            <a:ext cx="2663700" cy="1998000"/>
          </a:xfrm>
          <a:prstGeom prst="rect">
            <a:avLst/>
          </a:prstGeom>
          <a:solidFill>
            <a:srgbClr val="80BA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6084000" y="2680098"/>
            <a:ext cx="2663700" cy="1998000"/>
          </a:xfrm>
          <a:prstGeom prst="rect">
            <a:avLst/>
          </a:prstGeom>
          <a:solidFill>
            <a:srgbClr val="80BA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514800" y="2786400"/>
            <a:ext cx="2160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0000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544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3"/>
          </p:nvPr>
        </p:nvSpPr>
        <p:spPr>
          <a:xfrm>
            <a:off x="3402000" y="2786400"/>
            <a:ext cx="2160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0000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544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4"/>
          </p:nvPr>
        </p:nvSpPr>
        <p:spPr>
          <a:xfrm>
            <a:off x="6282000" y="2787405"/>
            <a:ext cx="2160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0000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544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0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feld+Aufzählung im Block">
  <p:cSld name="1_Textfeld+Aufzählung im Bloc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1984375" y="2085696"/>
            <a:ext cx="6756300" cy="1080000"/>
          </a:xfrm>
          <a:prstGeom prst="rect">
            <a:avLst/>
          </a:prstGeom>
          <a:solidFill>
            <a:srgbClr val="DFE5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388350" y="4910138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323850" y="810000"/>
            <a:ext cx="842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323850" y="1215000"/>
            <a:ext cx="85056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908"/>
              <a:buNone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1984375" y="3327834"/>
            <a:ext cx="6756300" cy="1349700"/>
          </a:xfrm>
          <a:prstGeom prst="rect">
            <a:avLst/>
          </a:prstGeom>
          <a:solidFill>
            <a:srgbClr val="DFE5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2303463" y="1824038"/>
            <a:ext cx="71103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noAutofit/>
          </a:bodyPr>
          <a:lstStyle/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80BA24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4A5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2288473" y="2235268"/>
            <a:ext cx="64374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noAutofit/>
          </a:bodyPr>
          <a:lstStyle>
            <a:lvl1pPr marL="457200" lvl="0" indent="-349758" algn="l">
              <a:spcBef>
                <a:spcPts val="360"/>
              </a:spcBef>
              <a:spcAft>
                <a:spcPts val="0"/>
              </a:spcAft>
              <a:buSzPts val="1908"/>
              <a:buChar char="▪"/>
              <a:defRPr sz="1800"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3"/>
          </p:nvPr>
        </p:nvSpPr>
        <p:spPr>
          <a:xfrm>
            <a:off x="2295968" y="3489852"/>
            <a:ext cx="64374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noAutofit/>
          </a:bodyPr>
          <a:lstStyle>
            <a:lvl1pPr marL="457200" lvl="0" indent="-349758" algn="l">
              <a:spcBef>
                <a:spcPts val="360"/>
              </a:spcBef>
              <a:spcAft>
                <a:spcPts val="0"/>
              </a:spcAft>
              <a:buSzPts val="1908"/>
              <a:buChar char="▪"/>
              <a:defRPr sz="1800"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3" name="Google Shape;53;p6" descr="organisation.t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613" y="2193410"/>
            <a:ext cx="814388" cy="864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6" descr="euro-schein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150" y="3719513"/>
            <a:ext cx="864394" cy="502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xtfeld+Aufzählung im Block">
  <p:cSld name="2_Textfeld+Aufzählung im Bloc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388350" y="4910138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dirty="0"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323850" y="810000"/>
            <a:ext cx="842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323850" y="1215000"/>
            <a:ext cx="85056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908"/>
              <a:buNone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1984375" y="3381840"/>
            <a:ext cx="6756300" cy="1296000"/>
          </a:xfrm>
          <a:prstGeom prst="rect">
            <a:avLst/>
          </a:prstGeom>
          <a:solidFill>
            <a:srgbClr val="DFE5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1984375" y="1923678"/>
            <a:ext cx="6756300" cy="1296000"/>
          </a:xfrm>
          <a:prstGeom prst="rect">
            <a:avLst/>
          </a:prstGeom>
          <a:solidFill>
            <a:srgbClr val="DFE5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2303463" y="1824038"/>
            <a:ext cx="71103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noAutofit/>
          </a:bodyPr>
          <a:lstStyle/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80BA24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4A5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7" descr="icon_people.t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288" y="2085975"/>
            <a:ext cx="870347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7" descr="haus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150" y="3628002"/>
            <a:ext cx="841772" cy="61793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2288473" y="2127256"/>
            <a:ext cx="64374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noAutofit/>
          </a:bodyPr>
          <a:lstStyle>
            <a:lvl1pPr marL="457200" lvl="0" indent="-349758" algn="l">
              <a:spcBef>
                <a:spcPts val="360"/>
              </a:spcBef>
              <a:spcAft>
                <a:spcPts val="0"/>
              </a:spcAft>
              <a:buSzPts val="1908"/>
              <a:buChar char="▪"/>
              <a:defRPr sz="1800"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2289600" y="3585418"/>
            <a:ext cx="64374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noAutofit/>
          </a:bodyPr>
          <a:lstStyle>
            <a:lvl1pPr marL="457200" lvl="0" indent="-349758" algn="l">
              <a:spcBef>
                <a:spcPts val="360"/>
              </a:spcBef>
              <a:spcAft>
                <a:spcPts val="0"/>
              </a:spcAft>
              <a:buSzPts val="1908"/>
              <a:buChar char="▪"/>
              <a:defRPr sz="1800"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Kapitelfolie">
  <p:cSld name="1_Kapitelfoli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4873229"/>
            <a:ext cx="9140700" cy="270300"/>
          </a:xfrm>
          <a:prstGeom prst="rect">
            <a:avLst/>
          </a:prstGeom>
          <a:solidFill>
            <a:srgbClr val="4A5C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5795963" y="4911329"/>
            <a:ext cx="2162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des  Referenten</a:t>
            </a:r>
            <a:endParaRPr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7956550" y="4911329"/>
            <a:ext cx="576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Seite</a:t>
            </a:r>
            <a:endParaRPr dirty="0"/>
          </a:p>
        </p:txBody>
      </p:sp>
      <p:pic>
        <p:nvPicPr>
          <p:cNvPr id="74" name="Google Shape;7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363" y="4949429"/>
            <a:ext cx="108108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/>
          <p:nvPr/>
        </p:nvSpPr>
        <p:spPr>
          <a:xfrm>
            <a:off x="323850" y="1585931"/>
            <a:ext cx="1962300" cy="1471500"/>
          </a:xfrm>
          <a:prstGeom prst="rect">
            <a:avLst/>
          </a:prstGeom>
          <a:solidFill>
            <a:srgbClr val="4A5C66"/>
          </a:solidFill>
          <a:ln w="9525" cap="flat" cmpd="sng">
            <a:solidFill>
              <a:srgbClr val="4A5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2482850" y="1585931"/>
            <a:ext cx="1962300" cy="1471500"/>
          </a:xfrm>
          <a:prstGeom prst="rect">
            <a:avLst/>
          </a:prstGeom>
          <a:solidFill>
            <a:srgbClr val="4A5C66"/>
          </a:solidFill>
          <a:ln w="9525" cap="flat" cmpd="sng">
            <a:solidFill>
              <a:srgbClr val="4A5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4643438" y="1585931"/>
            <a:ext cx="1962300" cy="1471500"/>
          </a:xfrm>
          <a:prstGeom prst="rect">
            <a:avLst/>
          </a:prstGeom>
          <a:solidFill>
            <a:srgbClr val="4A5C66"/>
          </a:solidFill>
          <a:ln w="9525" cap="flat" cmpd="sng">
            <a:solidFill>
              <a:srgbClr val="4A5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6802438" y="1585931"/>
            <a:ext cx="1962300" cy="1471500"/>
          </a:xfrm>
          <a:prstGeom prst="rect">
            <a:avLst/>
          </a:prstGeom>
          <a:solidFill>
            <a:srgbClr val="80BA24"/>
          </a:solidFill>
          <a:ln w="9525" cap="flat" cmpd="sng">
            <a:solidFill>
              <a:srgbClr val="80BA2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323850" y="3206371"/>
            <a:ext cx="1962300" cy="1471500"/>
          </a:xfrm>
          <a:prstGeom prst="rect">
            <a:avLst/>
          </a:prstGeom>
          <a:solidFill>
            <a:srgbClr val="4A5C66"/>
          </a:solidFill>
          <a:ln w="9525" cap="flat" cmpd="sng">
            <a:solidFill>
              <a:srgbClr val="4A5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2482850" y="3206371"/>
            <a:ext cx="1962300" cy="1471500"/>
          </a:xfrm>
          <a:prstGeom prst="rect">
            <a:avLst/>
          </a:prstGeom>
          <a:solidFill>
            <a:srgbClr val="4A5C66"/>
          </a:solidFill>
          <a:ln w="9525" cap="flat" cmpd="sng">
            <a:solidFill>
              <a:srgbClr val="4A5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4643438" y="3206371"/>
            <a:ext cx="1962300" cy="1471500"/>
          </a:xfrm>
          <a:prstGeom prst="rect">
            <a:avLst/>
          </a:prstGeom>
          <a:solidFill>
            <a:srgbClr val="4A5C66"/>
          </a:solidFill>
          <a:ln w="9525" cap="flat" cmpd="sng">
            <a:solidFill>
              <a:srgbClr val="4A5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6802438" y="3206371"/>
            <a:ext cx="1962300" cy="1471500"/>
          </a:xfrm>
          <a:prstGeom prst="rect">
            <a:avLst/>
          </a:prstGeom>
          <a:solidFill>
            <a:srgbClr val="80BA24"/>
          </a:solidFill>
          <a:ln w="9525" cap="flat" cmpd="sng">
            <a:solidFill>
              <a:srgbClr val="80BA2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324000" y="810000"/>
            <a:ext cx="8492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8388350" y="4910138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dirty="0"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1"/>
          </p:nvPr>
        </p:nvSpPr>
        <p:spPr>
          <a:xfrm>
            <a:off x="323850" y="1215001"/>
            <a:ext cx="84930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908"/>
              <a:buNone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2"/>
          </p:nvPr>
        </p:nvSpPr>
        <p:spPr>
          <a:xfrm>
            <a:off x="539750" y="1706400"/>
            <a:ext cx="1512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Font typeface="Arial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3"/>
          </p:nvPr>
        </p:nvSpPr>
        <p:spPr>
          <a:xfrm>
            <a:off x="2700000" y="1706400"/>
            <a:ext cx="1512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Font typeface="Arial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4"/>
          </p:nvPr>
        </p:nvSpPr>
        <p:spPr>
          <a:xfrm>
            <a:off x="4860000" y="1706400"/>
            <a:ext cx="1512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Font typeface="Arial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5"/>
          </p:nvPr>
        </p:nvSpPr>
        <p:spPr>
          <a:xfrm>
            <a:off x="540000" y="3326400"/>
            <a:ext cx="1512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Font typeface="Arial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6"/>
          </p:nvPr>
        </p:nvSpPr>
        <p:spPr>
          <a:xfrm>
            <a:off x="2700000" y="3326400"/>
            <a:ext cx="1512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Font typeface="Arial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7"/>
          </p:nvPr>
        </p:nvSpPr>
        <p:spPr>
          <a:xfrm>
            <a:off x="4860000" y="3326400"/>
            <a:ext cx="1512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Font typeface="Arial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8"/>
          </p:nvPr>
        </p:nvSpPr>
        <p:spPr>
          <a:xfrm>
            <a:off x="539751" y="2025000"/>
            <a:ext cx="1512000" cy="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84"/>
              <a:buNone/>
              <a:defRPr sz="1400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9"/>
          </p:nvPr>
        </p:nvSpPr>
        <p:spPr>
          <a:xfrm>
            <a:off x="2700000" y="2025000"/>
            <a:ext cx="1709700" cy="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84"/>
              <a:buNone/>
              <a:defRPr sz="1400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3"/>
          </p:nvPr>
        </p:nvSpPr>
        <p:spPr>
          <a:xfrm>
            <a:off x="4860000" y="2025000"/>
            <a:ext cx="1512000" cy="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84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4"/>
          </p:nvPr>
        </p:nvSpPr>
        <p:spPr>
          <a:xfrm>
            <a:off x="539750" y="3672000"/>
            <a:ext cx="1512000" cy="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84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15"/>
          </p:nvPr>
        </p:nvSpPr>
        <p:spPr>
          <a:xfrm>
            <a:off x="2700000" y="3645000"/>
            <a:ext cx="1512000" cy="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84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16"/>
          </p:nvPr>
        </p:nvSpPr>
        <p:spPr>
          <a:xfrm>
            <a:off x="4860000" y="3645000"/>
            <a:ext cx="1512000" cy="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84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Kapitelfolie">
  <p:cSld name="2_Kapitelfoli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/>
          <p:nvPr/>
        </p:nvSpPr>
        <p:spPr>
          <a:xfrm>
            <a:off x="0" y="4873229"/>
            <a:ext cx="9140700" cy="270300"/>
          </a:xfrm>
          <a:prstGeom prst="rect">
            <a:avLst/>
          </a:prstGeom>
          <a:solidFill>
            <a:srgbClr val="4A5C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0"/>
          <p:cNvSpPr txBox="1"/>
          <p:nvPr/>
        </p:nvSpPr>
        <p:spPr>
          <a:xfrm>
            <a:off x="5795963" y="4911329"/>
            <a:ext cx="2162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des  Referenten</a:t>
            </a:r>
            <a:endParaRPr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/>
        </p:nvSpPr>
        <p:spPr>
          <a:xfrm>
            <a:off x="7956550" y="4911329"/>
            <a:ext cx="576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Seite</a:t>
            </a:r>
            <a:endParaRPr dirty="0"/>
          </a:p>
        </p:txBody>
      </p:sp>
      <p:pic>
        <p:nvPicPr>
          <p:cNvPr id="102" name="Google Shape;10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363" y="4949429"/>
            <a:ext cx="108108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0"/>
          <p:cNvSpPr/>
          <p:nvPr/>
        </p:nvSpPr>
        <p:spPr>
          <a:xfrm>
            <a:off x="323850" y="1585931"/>
            <a:ext cx="1962300" cy="1471500"/>
          </a:xfrm>
          <a:prstGeom prst="rect">
            <a:avLst/>
          </a:prstGeom>
          <a:noFill/>
          <a:ln w="9525" cap="flat" cmpd="sng">
            <a:solidFill>
              <a:srgbClr val="4A5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2482850" y="1585931"/>
            <a:ext cx="1962300" cy="1471500"/>
          </a:xfrm>
          <a:prstGeom prst="rect">
            <a:avLst/>
          </a:prstGeom>
          <a:noFill/>
          <a:ln w="9525" cap="flat" cmpd="sng">
            <a:solidFill>
              <a:srgbClr val="4A5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4643438" y="1585931"/>
            <a:ext cx="1962300" cy="1471500"/>
          </a:xfrm>
          <a:prstGeom prst="rect">
            <a:avLst/>
          </a:prstGeom>
          <a:noFill/>
          <a:ln w="9525" cap="flat" cmpd="sng">
            <a:solidFill>
              <a:srgbClr val="4A5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6802438" y="1585931"/>
            <a:ext cx="1962300" cy="1471500"/>
          </a:xfrm>
          <a:prstGeom prst="rect">
            <a:avLst/>
          </a:prstGeom>
          <a:solidFill>
            <a:srgbClr val="80BA24"/>
          </a:solidFill>
          <a:ln w="9525" cap="flat" cmpd="sng">
            <a:solidFill>
              <a:srgbClr val="80BA2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0"/>
          <p:cNvSpPr/>
          <p:nvPr/>
        </p:nvSpPr>
        <p:spPr>
          <a:xfrm>
            <a:off x="323850" y="3206371"/>
            <a:ext cx="1962300" cy="1471500"/>
          </a:xfrm>
          <a:prstGeom prst="rect">
            <a:avLst/>
          </a:prstGeom>
          <a:noFill/>
          <a:ln w="9525" cap="flat" cmpd="sng">
            <a:solidFill>
              <a:srgbClr val="4A5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2482850" y="3206371"/>
            <a:ext cx="1962300" cy="1471500"/>
          </a:xfrm>
          <a:prstGeom prst="rect">
            <a:avLst/>
          </a:prstGeom>
          <a:noFill/>
          <a:ln w="9525" cap="flat" cmpd="sng">
            <a:solidFill>
              <a:srgbClr val="4A5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4643438" y="3206371"/>
            <a:ext cx="1962300" cy="1471500"/>
          </a:xfrm>
          <a:prstGeom prst="rect">
            <a:avLst/>
          </a:prstGeom>
          <a:noFill/>
          <a:ln w="9525" cap="flat" cmpd="sng">
            <a:solidFill>
              <a:srgbClr val="4A5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6802438" y="3206371"/>
            <a:ext cx="1962300" cy="1471500"/>
          </a:xfrm>
          <a:prstGeom prst="rect">
            <a:avLst/>
          </a:prstGeom>
          <a:solidFill>
            <a:srgbClr val="80BA24"/>
          </a:solidFill>
          <a:ln w="9525" cap="flat" cmpd="sng">
            <a:solidFill>
              <a:srgbClr val="80BA2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324000" y="810000"/>
            <a:ext cx="8492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sldNum" idx="12"/>
          </p:nvPr>
        </p:nvSpPr>
        <p:spPr>
          <a:xfrm>
            <a:off x="8388350" y="4910138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dirty="0"/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1"/>
          </p:nvPr>
        </p:nvSpPr>
        <p:spPr>
          <a:xfrm>
            <a:off x="323850" y="1215001"/>
            <a:ext cx="84930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908"/>
              <a:buNone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body" idx="2"/>
          </p:nvPr>
        </p:nvSpPr>
        <p:spPr>
          <a:xfrm>
            <a:off x="539750" y="1706400"/>
            <a:ext cx="15120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Font typeface="Arial"/>
              <a:buNone/>
              <a:defRPr sz="1600" b="1"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3"/>
          </p:nvPr>
        </p:nvSpPr>
        <p:spPr>
          <a:xfrm>
            <a:off x="2700000" y="1706400"/>
            <a:ext cx="15120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Font typeface="Arial"/>
              <a:buNone/>
              <a:defRPr sz="1600" b="1"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body" idx="4"/>
          </p:nvPr>
        </p:nvSpPr>
        <p:spPr>
          <a:xfrm>
            <a:off x="4860000" y="1706400"/>
            <a:ext cx="15120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Font typeface="Arial"/>
              <a:buNone/>
              <a:defRPr sz="1600" b="1"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body" idx="5"/>
          </p:nvPr>
        </p:nvSpPr>
        <p:spPr>
          <a:xfrm>
            <a:off x="540000" y="3326400"/>
            <a:ext cx="15120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Font typeface="Arial"/>
              <a:buNone/>
              <a:defRPr sz="1600" b="1"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body" idx="6"/>
          </p:nvPr>
        </p:nvSpPr>
        <p:spPr>
          <a:xfrm>
            <a:off x="2700000" y="3326400"/>
            <a:ext cx="15120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Font typeface="Arial"/>
              <a:buNone/>
              <a:defRPr sz="1600" b="1"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body" idx="7"/>
          </p:nvPr>
        </p:nvSpPr>
        <p:spPr>
          <a:xfrm>
            <a:off x="4880836" y="3326400"/>
            <a:ext cx="15120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Font typeface="Arial"/>
              <a:buNone/>
              <a:defRPr sz="1600" b="1"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Kapitelfolie">
  <p:cSld name="3_Kapitelfoli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/>
          <p:nvPr/>
        </p:nvSpPr>
        <p:spPr>
          <a:xfrm>
            <a:off x="0" y="4873229"/>
            <a:ext cx="9140700" cy="270300"/>
          </a:xfrm>
          <a:prstGeom prst="rect">
            <a:avLst/>
          </a:prstGeom>
          <a:solidFill>
            <a:srgbClr val="4A5C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1"/>
          <p:cNvSpPr txBox="1"/>
          <p:nvPr/>
        </p:nvSpPr>
        <p:spPr>
          <a:xfrm>
            <a:off x="5795963" y="4911329"/>
            <a:ext cx="2162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des  Referenten</a:t>
            </a:r>
            <a:endParaRPr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1"/>
          <p:cNvSpPr txBox="1"/>
          <p:nvPr/>
        </p:nvSpPr>
        <p:spPr>
          <a:xfrm>
            <a:off x="7956550" y="4911329"/>
            <a:ext cx="576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Seite</a:t>
            </a:r>
            <a:endParaRPr dirty="0"/>
          </a:p>
        </p:txBody>
      </p:sp>
      <p:pic>
        <p:nvPicPr>
          <p:cNvPr id="124" name="Google Shape;12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363" y="4949429"/>
            <a:ext cx="108108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1"/>
          <p:cNvSpPr/>
          <p:nvPr/>
        </p:nvSpPr>
        <p:spPr>
          <a:xfrm>
            <a:off x="323850" y="1585931"/>
            <a:ext cx="1962300" cy="1471500"/>
          </a:xfrm>
          <a:prstGeom prst="rect">
            <a:avLst/>
          </a:prstGeom>
          <a:solidFill>
            <a:srgbClr val="4A5C66"/>
          </a:solidFill>
          <a:ln w="9525" cap="flat" cmpd="sng">
            <a:solidFill>
              <a:srgbClr val="4A5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1"/>
          <p:cNvSpPr/>
          <p:nvPr/>
        </p:nvSpPr>
        <p:spPr>
          <a:xfrm>
            <a:off x="2482850" y="1585931"/>
            <a:ext cx="1962300" cy="1471500"/>
          </a:xfrm>
          <a:prstGeom prst="rect">
            <a:avLst/>
          </a:prstGeom>
          <a:solidFill>
            <a:srgbClr val="4A5C66"/>
          </a:solidFill>
          <a:ln w="9525" cap="flat" cmpd="sng">
            <a:solidFill>
              <a:srgbClr val="4A5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4643438" y="1585931"/>
            <a:ext cx="1962300" cy="1471500"/>
          </a:xfrm>
          <a:prstGeom prst="rect">
            <a:avLst/>
          </a:prstGeom>
          <a:solidFill>
            <a:srgbClr val="4A5C66"/>
          </a:solidFill>
          <a:ln w="9525" cap="flat" cmpd="sng">
            <a:solidFill>
              <a:srgbClr val="4A5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6802438" y="1585931"/>
            <a:ext cx="1962300" cy="1471500"/>
          </a:xfrm>
          <a:prstGeom prst="rect">
            <a:avLst/>
          </a:prstGeom>
          <a:solidFill>
            <a:srgbClr val="4A5C66"/>
          </a:solidFill>
          <a:ln w="9525" cap="flat" cmpd="sng">
            <a:solidFill>
              <a:srgbClr val="4A5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1"/>
          <p:cNvSpPr/>
          <p:nvPr/>
        </p:nvSpPr>
        <p:spPr>
          <a:xfrm>
            <a:off x="323850" y="3206371"/>
            <a:ext cx="1962300" cy="1471500"/>
          </a:xfrm>
          <a:prstGeom prst="rect">
            <a:avLst/>
          </a:prstGeom>
          <a:solidFill>
            <a:srgbClr val="4A5C66"/>
          </a:solidFill>
          <a:ln w="9525" cap="flat" cmpd="sng">
            <a:solidFill>
              <a:srgbClr val="4A5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2482850" y="3206371"/>
            <a:ext cx="1962300" cy="1471500"/>
          </a:xfrm>
          <a:prstGeom prst="rect">
            <a:avLst/>
          </a:prstGeom>
          <a:solidFill>
            <a:srgbClr val="4A5C66"/>
          </a:solidFill>
          <a:ln w="9525" cap="flat" cmpd="sng">
            <a:solidFill>
              <a:srgbClr val="4A5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4643438" y="3206371"/>
            <a:ext cx="1962300" cy="1471500"/>
          </a:xfrm>
          <a:prstGeom prst="rect">
            <a:avLst/>
          </a:prstGeom>
          <a:solidFill>
            <a:srgbClr val="4A5C66"/>
          </a:solidFill>
          <a:ln w="9525" cap="flat" cmpd="sng">
            <a:solidFill>
              <a:srgbClr val="4A5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1"/>
          <p:cNvSpPr/>
          <p:nvPr/>
        </p:nvSpPr>
        <p:spPr>
          <a:xfrm>
            <a:off x="6802438" y="3206371"/>
            <a:ext cx="1962300" cy="1471500"/>
          </a:xfrm>
          <a:prstGeom prst="rect">
            <a:avLst/>
          </a:prstGeom>
          <a:solidFill>
            <a:srgbClr val="4A5C66"/>
          </a:solidFill>
          <a:ln w="9525" cap="flat" cmpd="sng">
            <a:solidFill>
              <a:srgbClr val="4A5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324000" y="810000"/>
            <a:ext cx="8492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sldNum" idx="12"/>
          </p:nvPr>
        </p:nvSpPr>
        <p:spPr>
          <a:xfrm>
            <a:off x="8388350" y="4910138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dirty="0"/>
          </a:p>
        </p:txBody>
      </p:sp>
      <p:sp>
        <p:nvSpPr>
          <p:cNvPr id="135" name="Google Shape;135;p11"/>
          <p:cNvSpPr txBox="1">
            <a:spLocks noGrp="1"/>
          </p:cNvSpPr>
          <p:nvPr>
            <p:ph type="body" idx="1"/>
          </p:nvPr>
        </p:nvSpPr>
        <p:spPr>
          <a:xfrm>
            <a:off x="323850" y="1215000"/>
            <a:ext cx="8493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908"/>
              <a:buNone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1"/>
          <p:cNvSpPr txBox="1">
            <a:spLocks noGrp="1"/>
          </p:cNvSpPr>
          <p:nvPr>
            <p:ph type="body" idx="2"/>
          </p:nvPr>
        </p:nvSpPr>
        <p:spPr>
          <a:xfrm>
            <a:off x="539750" y="1706400"/>
            <a:ext cx="1512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Font typeface="Arial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1"/>
          <p:cNvSpPr txBox="1">
            <a:spLocks noGrp="1"/>
          </p:cNvSpPr>
          <p:nvPr>
            <p:ph type="body" idx="3"/>
          </p:nvPr>
        </p:nvSpPr>
        <p:spPr>
          <a:xfrm>
            <a:off x="539751" y="2025000"/>
            <a:ext cx="1512000" cy="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84"/>
              <a:buNone/>
              <a:defRPr sz="1400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body" idx="4"/>
          </p:nvPr>
        </p:nvSpPr>
        <p:spPr>
          <a:xfrm>
            <a:off x="2700000" y="1706400"/>
            <a:ext cx="1512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Font typeface="Arial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body" idx="5"/>
          </p:nvPr>
        </p:nvSpPr>
        <p:spPr>
          <a:xfrm>
            <a:off x="2700000" y="2025000"/>
            <a:ext cx="1709700" cy="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84"/>
              <a:buNone/>
              <a:defRPr sz="1400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body" idx="6"/>
          </p:nvPr>
        </p:nvSpPr>
        <p:spPr>
          <a:xfrm>
            <a:off x="4860000" y="1706400"/>
            <a:ext cx="1512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Font typeface="Arial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body" idx="7"/>
          </p:nvPr>
        </p:nvSpPr>
        <p:spPr>
          <a:xfrm>
            <a:off x="4860000" y="2025000"/>
            <a:ext cx="1512000" cy="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84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body" idx="8"/>
          </p:nvPr>
        </p:nvSpPr>
        <p:spPr>
          <a:xfrm>
            <a:off x="7020843" y="1703836"/>
            <a:ext cx="1512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Font typeface="Arial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body" idx="9"/>
          </p:nvPr>
        </p:nvSpPr>
        <p:spPr>
          <a:xfrm>
            <a:off x="7020843" y="2022436"/>
            <a:ext cx="1512000" cy="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84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3"/>
          </p:nvPr>
        </p:nvSpPr>
        <p:spPr>
          <a:xfrm>
            <a:off x="540000" y="3326400"/>
            <a:ext cx="1512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Font typeface="Arial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body" idx="14"/>
          </p:nvPr>
        </p:nvSpPr>
        <p:spPr>
          <a:xfrm>
            <a:off x="539750" y="3672000"/>
            <a:ext cx="1512000" cy="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84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5"/>
          </p:nvPr>
        </p:nvSpPr>
        <p:spPr>
          <a:xfrm>
            <a:off x="2700000" y="3326400"/>
            <a:ext cx="1512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Font typeface="Arial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16"/>
          </p:nvPr>
        </p:nvSpPr>
        <p:spPr>
          <a:xfrm>
            <a:off x="2700000" y="3645000"/>
            <a:ext cx="1512000" cy="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84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17"/>
          </p:nvPr>
        </p:nvSpPr>
        <p:spPr>
          <a:xfrm>
            <a:off x="4860000" y="3326400"/>
            <a:ext cx="1512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Font typeface="Arial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18"/>
          </p:nvPr>
        </p:nvSpPr>
        <p:spPr>
          <a:xfrm>
            <a:off x="4860000" y="3645000"/>
            <a:ext cx="1512000" cy="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84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19"/>
          </p:nvPr>
        </p:nvSpPr>
        <p:spPr>
          <a:xfrm>
            <a:off x="7020843" y="3326400"/>
            <a:ext cx="1512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96"/>
              <a:buFont typeface="Arial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20"/>
          </p:nvPr>
        </p:nvSpPr>
        <p:spPr>
          <a:xfrm>
            <a:off x="7020843" y="3645000"/>
            <a:ext cx="1512000" cy="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84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000" y="810000"/>
            <a:ext cx="8493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rgbClr val="4A5C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4A5C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4A5C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4A5C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4A5C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4000" y="1215000"/>
            <a:ext cx="8497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349758" algn="l" rtl="0">
              <a:spcBef>
                <a:spcPts val="360"/>
              </a:spcBef>
              <a:spcAft>
                <a:spcPts val="0"/>
              </a:spcAft>
              <a:buClr>
                <a:srgbClr val="80BA24"/>
              </a:buClr>
              <a:buSzPts val="1908"/>
              <a:buFont typeface="Noto Sans Symbols"/>
              <a:buChar char="▪"/>
              <a:defRPr sz="1800" b="0" i="0" u="none" strike="noStrike" cap="none">
                <a:solidFill>
                  <a:srgbClr val="4A5C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spcBef>
                <a:spcPts val="360"/>
              </a:spcBef>
              <a:spcAft>
                <a:spcPts val="0"/>
              </a:spcAft>
              <a:buClr>
                <a:srgbClr val="80BA24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rgbClr val="4A5C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spcBef>
                <a:spcPts val="360"/>
              </a:spcBef>
              <a:spcAft>
                <a:spcPts val="0"/>
              </a:spcAft>
              <a:buClr>
                <a:srgbClr val="80BA24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rgbClr val="4A5C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spcBef>
                <a:spcPts val="360"/>
              </a:spcBef>
              <a:spcAft>
                <a:spcPts val="0"/>
              </a:spcAft>
              <a:buClr>
                <a:srgbClr val="80BA24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rgbClr val="4A5C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spcBef>
                <a:spcPts val="360"/>
              </a:spcBef>
              <a:spcAft>
                <a:spcPts val="0"/>
              </a:spcAft>
              <a:buClr>
                <a:srgbClr val="80BA24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rgbClr val="4A5C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4873229"/>
            <a:ext cx="9140700" cy="270300"/>
          </a:xfrm>
          <a:prstGeom prst="rect">
            <a:avLst/>
          </a:prstGeom>
          <a:solidFill>
            <a:srgbClr val="4A5C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388350" y="4910138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dirty="0"/>
          </a:p>
        </p:txBody>
      </p:sp>
      <p:sp>
        <p:nvSpPr>
          <p:cNvPr id="10" name="Google Shape;10;p1"/>
          <p:cNvSpPr txBox="1"/>
          <p:nvPr/>
        </p:nvSpPr>
        <p:spPr>
          <a:xfrm>
            <a:off x="5795963" y="4911329"/>
            <a:ext cx="2162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des  Referenten</a:t>
            </a:r>
            <a:endParaRPr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7956550" y="4911329"/>
            <a:ext cx="576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Seite</a:t>
            </a:r>
            <a:endParaRPr dirty="0"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60363" y="4949429"/>
            <a:ext cx="1081088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24000" y="270000"/>
            <a:ext cx="3119438" cy="4024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2" r:id="rId12"/>
    <p:sldLayoutId id="2147483663" r:id="rId13"/>
    <p:sldLayoutId id="2147483664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9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76CB36-365E-8B2E-493C-C1BEE66D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1298" y="2503602"/>
            <a:ext cx="3232702" cy="1674000"/>
          </a:xfrm>
        </p:spPr>
        <p:txBody>
          <a:bodyPr/>
          <a:lstStyle/>
          <a:p>
            <a:r>
              <a:rPr lang="de-DE" sz="2400" dirty="0"/>
              <a:t>Kolloquium zur Bachelorarbeit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D10FB07-1387-7D2C-28D1-35514CDA7E7A}"/>
              </a:ext>
            </a:extLst>
          </p:cNvPr>
          <p:cNvSpPr/>
          <p:nvPr/>
        </p:nvSpPr>
        <p:spPr>
          <a:xfrm>
            <a:off x="5814390" y="4885082"/>
            <a:ext cx="1525657" cy="444843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227B97C-AAF3-4BB5-EDB9-2CC406EEF587}"/>
              </a:ext>
            </a:extLst>
          </p:cNvPr>
          <p:cNvSpPr txBox="1"/>
          <p:nvPr/>
        </p:nvSpPr>
        <p:spPr>
          <a:xfrm>
            <a:off x="4661376" y="4885082"/>
            <a:ext cx="4482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Referenten: Prof. Dr.-Ing. Seyed </a:t>
            </a:r>
            <a:r>
              <a:rPr lang="de-DE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Eghbal</a:t>
            </a:r>
            <a:r>
              <a:rPr lang="de-D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Ghobadi</a:t>
            </a:r>
            <a:r>
              <a:rPr lang="de-D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Moritz Schauer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A07242-6D11-510A-6D18-FFD3A46B1BD9}"/>
              </a:ext>
            </a:extLst>
          </p:cNvPr>
          <p:cNvSpPr txBox="1"/>
          <p:nvPr/>
        </p:nvSpPr>
        <p:spPr>
          <a:xfrm>
            <a:off x="5911298" y="4268136"/>
            <a:ext cx="2261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4A5C66"/>
                </a:solidFill>
              </a:rPr>
              <a:t>Samir Faycal Tahar M‘Sallem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06"/>
    </mc:Choice>
    <mc:Fallback xmlns="">
      <p:transition spd="slow" advTm="181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/>
        </p:nvSpPr>
        <p:spPr>
          <a:xfrm>
            <a:off x="4951025" y="2762300"/>
            <a:ext cx="1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AC9D81-0483-292D-8F32-D61FE17B56CF}"/>
              </a:ext>
            </a:extLst>
          </p:cNvPr>
          <p:cNvSpPr/>
          <p:nvPr/>
        </p:nvSpPr>
        <p:spPr>
          <a:xfrm>
            <a:off x="5814390" y="4885082"/>
            <a:ext cx="1525657" cy="313173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0ABA12-FA4D-B239-CD85-BEF14F9F630C}"/>
              </a:ext>
            </a:extLst>
          </p:cNvPr>
          <p:cNvSpPr/>
          <p:nvPr/>
        </p:nvSpPr>
        <p:spPr>
          <a:xfrm>
            <a:off x="7199243" y="4890051"/>
            <a:ext cx="1525657" cy="198783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8EFA7C-51F8-43E7-8841-95C42A61D5B9}"/>
              </a:ext>
            </a:extLst>
          </p:cNvPr>
          <p:cNvSpPr txBox="1"/>
          <p:nvPr/>
        </p:nvSpPr>
        <p:spPr>
          <a:xfrm>
            <a:off x="6882848" y="4885082"/>
            <a:ext cx="2261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Samir Faycal Tahar M‘Sallem</a:t>
            </a:r>
          </a:p>
        </p:txBody>
      </p:sp>
      <p:sp>
        <p:nvSpPr>
          <p:cNvPr id="2" name="Textfeld 9">
            <a:extLst>
              <a:ext uri="{FF2B5EF4-FFF2-40B4-BE49-F238E27FC236}">
                <a16:creationId xmlns:a16="http://schemas.microsoft.com/office/drawing/2014/main" id="{6EABA506-4842-4F6C-6D46-C776371FD991}"/>
              </a:ext>
            </a:extLst>
          </p:cNvPr>
          <p:cNvSpPr txBox="1"/>
          <p:nvPr/>
        </p:nvSpPr>
        <p:spPr>
          <a:xfrm>
            <a:off x="4132380" y="4881890"/>
            <a:ext cx="879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Kolloquium</a:t>
            </a:r>
          </a:p>
        </p:txBody>
      </p:sp>
      <p:sp>
        <p:nvSpPr>
          <p:cNvPr id="4" name="Google Shape;213;p21">
            <a:extLst>
              <a:ext uri="{FF2B5EF4-FFF2-40B4-BE49-F238E27FC236}">
                <a16:creationId xmlns:a16="http://schemas.microsoft.com/office/drawing/2014/main" id="{3F526A13-2FA4-4F56-C073-E4B3B60B9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7977" y="826760"/>
            <a:ext cx="4208045" cy="432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Fazit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E3BAA-1FBF-B44F-E062-F7FE11EE77BB}"/>
              </a:ext>
            </a:extLst>
          </p:cNvPr>
          <p:cNvSpPr txBox="1"/>
          <p:nvPr/>
        </p:nvSpPr>
        <p:spPr>
          <a:xfrm>
            <a:off x="1340662" y="1566664"/>
            <a:ext cx="64626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solidFill>
                  <a:srgbClr val="4A5C66"/>
                </a:solidFill>
              </a:rPr>
              <a:t>Stärken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4A5C66"/>
                </a:solidFill>
              </a:rPr>
              <a:t>Schlüssige</a:t>
            </a:r>
            <a:r>
              <a:rPr lang="en-DE" dirty="0">
                <a:solidFill>
                  <a:srgbClr val="4A5C66"/>
                </a:solidFill>
              </a:rPr>
              <a:t> und einfache Visualisierung der Arbeitsergebnisse durch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rgbClr val="4A5C66"/>
                </a:solidFill>
              </a:rPr>
              <a:t>Einbindung von realen Ampeldaten und Beweis der GLOSA Funktionalität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rgbClr val="4A5C66"/>
                </a:solidFill>
              </a:rPr>
              <a:t>Verbesserung in Hinblick auf die erarbeitete Forschungsgrundlage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rgbClr val="4A5C66"/>
                </a:solidFill>
              </a:rPr>
              <a:t>Skalierbarkeit, Raum für künftige Forschungen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rgbClr val="4A5C66"/>
                </a:solidFill>
              </a:rPr>
              <a:t>Potential zur Realisierung in der Realität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solidFill>
                <a:srgbClr val="4A5C66"/>
              </a:solidFill>
            </a:endParaRPr>
          </a:p>
          <a:p>
            <a:r>
              <a:rPr lang="en-DE" b="1" dirty="0">
                <a:solidFill>
                  <a:srgbClr val="4A5C66"/>
                </a:solidFill>
              </a:rPr>
              <a:t>Schwächen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rgbClr val="4A5C66"/>
                </a:solidFill>
              </a:rPr>
              <a:t>Einschränkungen in der Realisierung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A5C66"/>
                </a:solidFill>
              </a:rPr>
              <a:t>K</a:t>
            </a:r>
            <a:r>
              <a:rPr lang="en-DE" dirty="0">
                <a:solidFill>
                  <a:srgbClr val="4A5C66"/>
                </a:solidFill>
              </a:rPr>
              <a:t>eine Bezugnahme zu einem Netzwerksimulator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rgbClr val="4A5C66"/>
                </a:solidFill>
              </a:rPr>
              <a:t>Ereignisgesteuerte Architektur ohne Einbezug effizienter Algorithmen (ML, RL)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rgbClr val="4A5C66"/>
                </a:solidFill>
              </a:rPr>
              <a:t>Einsatz in der Realität bedarf Anpassungen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DE" dirty="0">
              <a:solidFill>
                <a:srgbClr val="4A5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6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99"/>
    </mc:Choice>
    <mc:Fallback xmlns="">
      <p:transition spd="slow" advTm="3899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0912FBC7-D2DB-FD47-EF54-349BAF6A0AF9}"/>
              </a:ext>
            </a:extLst>
          </p:cNvPr>
          <p:cNvSpPr/>
          <p:nvPr/>
        </p:nvSpPr>
        <p:spPr>
          <a:xfrm>
            <a:off x="7488513" y="4885082"/>
            <a:ext cx="1525657" cy="198783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5BEB8AE-B14E-34B8-CD57-95FB9A96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00" y="810000"/>
            <a:ext cx="8493000" cy="432300"/>
          </a:xfrm>
        </p:spPr>
        <p:txBody>
          <a:bodyPr/>
          <a:lstStyle/>
          <a:p>
            <a:pPr algn="ctr"/>
            <a:r>
              <a:rPr lang="de-DE" dirty="0"/>
              <a:t>Literaturverzeichnis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BBFD613-3DF4-7C62-6984-39B43945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242300"/>
            <a:ext cx="7778386" cy="3364390"/>
          </a:xfrm>
        </p:spPr>
        <p:txBody>
          <a:bodyPr>
            <a:noAutofit/>
          </a:bodyPr>
          <a:lstStyle/>
          <a:p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1] „Final Report to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Tranport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Canada: I2V Connected Vehicle Pilot Project - City Fleet - Signalized Intersection Approach and Departure Optimization Application“, City of Ottawa, Tech.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Bericht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Jan. 2020. Online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verfügbar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tcdocs.ingeniumcanada.org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/sites/default/files/2020-05/City%20of% 20Ottawa%20-%20I2V%20Connected%20Vehicle%20Pilot%20Project%20-% 20City%20Fleet%20-%20Signalized%20Intersection%20Approach%20and% 20Departure%20Optimization%20Application.pdf (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abgerufen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04.12.2022). </a:t>
            </a:r>
            <a:endParaRPr lang="en-GB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[2] S. F. T.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M’Sallem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„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Implementierung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eines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Proof of Concepts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zur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Visualisierung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von vehicle-to-infrastructure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Kommunikation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Kontext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Ampelinformationen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“,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Technische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Hochschule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Mittelhessen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Gießen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Projektbericht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Dez. 2022. </a:t>
            </a:r>
            <a:endParaRPr lang="en-GB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[3] „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Ampelinformationen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online | Audi connect.“, Online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verfügbar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www.audi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de/de/brand/de/service-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zubehoer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/connect/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ampelinformation-online.html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(ab-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gerufen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04.12.2022). </a:t>
            </a:r>
            <a:endParaRPr lang="en-GB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[4] R. Bodenheimer, D.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Eckho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und R. German, „GLOSA for adaptive trac lights: Methods and evaluation“, in </a:t>
            </a:r>
            <a:r>
              <a:rPr lang="en-GB" sz="600" i="1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2015 7th International Workshop on Reliable Networks Design and </a:t>
            </a:r>
            <a:r>
              <a:rPr lang="en-GB" sz="600" i="1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GB" sz="600" i="1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(RNDM)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Okt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2015, S. 320–328. </a:t>
            </a:r>
            <a:endParaRPr lang="en-GB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[5] T.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Tielert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Killat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H. Hartenstein, R. Luz, S.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Hausberger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und T. Benz, „The impact of trac-light-to-vehicle communication on fuel consumption and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emis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sions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“, in </a:t>
            </a:r>
            <a:r>
              <a:rPr lang="en-GB" sz="600" i="1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2010 Internet of Things (IOT)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Nov. 2010, S. 1–8. </a:t>
            </a:r>
            <a:endParaRPr lang="en-GB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[6] D.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Eckho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B.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Halmos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und R. German, „Potentials and limitations of Green Light Optimal Speed Advisory systems“, in </a:t>
            </a:r>
            <a:r>
              <a:rPr lang="en-GB" sz="600" i="1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2013 IEEE Vehicular Networking Conference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Dez. 2013, S. 103–110,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2157-9865.</a:t>
            </a:r>
          </a:p>
          <a:p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[7] A.-K. Kraft, „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Kooperation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zwischen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Verkehrsteilnehmern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Entwicklung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und Evaluation von HMI-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Konzepten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zur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Unterstützung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kooperativen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Fahrens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“, Dissertation,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Universität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Ulm, Mai 2021, accepted: 2021-05-12T15:23:26Z ISBN: 9781757899840. Online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verfügbar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oparu.uni-ulm.de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xmlui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/handle/ 123456789/37391 (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abgerufen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12.01.2023). </a:t>
            </a:r>
            <a:endParaRPr lang="en-GB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[8] L. C.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Ezenwa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„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Drahtlose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V2V-Kommunikation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DSRC-Technik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Vergleich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C-V2X“, </a:t>
            </a:r>
            <a:r>
              <a:rPr lang="en-GB" sz="600" i="1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ATZ - </a:t>
            </a:r>
            <a:r>
              <a:rPr lang="en-GB" sz="600" i="1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Automobiltechnische</a:t>
            </a:r>
            <a:r>
              <a:rPr lang="en-GB" sz="600" i="1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600" i="1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Zeitschrift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Vol. 124, Nr. 6, S. 42–45,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Juni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2022. Online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verfügbar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doi.org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/10.1007/s35148-022-0837-0 (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abgerufen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23.02.2023). </a:t>
            </a:r>
            <a:endParaRPr lang="en-GB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[9] D. F.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Llorca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A. Sotelo, S.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Sánchez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Ocaña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J. M.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Rodríguez-Ascariz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und M. A.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García-Garrido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„Trac Data Collection for Floating Car Data Enhancement in V2I Networks“, </a:t>
            </a:r>
            <a:r>
              <a:rPr lang="en-GB" sz="600" i="1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EURASIP Journal on Advances in Signal Processing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Vol. 2010, Nr. 1, S. 1–13, Dez. 2010, number: 1 Publisher: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SpringerOpen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Online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verfügbar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https://asp-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eurasipjournals.springeropen.com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articles/10.1155/2010/719294 (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abgerufen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15.01.2023). </a:t>
            </a:r>
            <a:endParaRPr lang="en-GB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[10] H. Hamann, </a:t>
            </a:r>
            <a:r>
              <a:rPr lang="en-GB" sz="600" i="1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Schwarmintelligenz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Berlin, Heidelberg: Springer, 2019. Online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verfügbar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http://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link.springer.com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/10.1007/978-3-662-58961-8 (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abgerufen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18.12.2022). </a:t>
            </a:r>
            <a:endParaRPr lang="en-GB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[11] L. J. Heinrich, R.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Riedl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und D.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Stelzer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600" i="1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Informationsmanagement</a:t>
            </a:r>
            <a:r>
              <a:rPr lang="en-GB" sz="600" i="1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600" i="1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Grundlagen</a:t>
            </a:r>
            <a:r>
              <a:rPr lang="en-GB" sz="600" i="1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600" i="1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  <a:r>
              <a:rPr lang="en-GB" sz="600" i="1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600" i="1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Methoden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11.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Aufl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Berlin [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u.a.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]: De Gruyter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Oldenbourg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2014. </a:t>
            </a:r>
            <a:endParaRPr lang="en-GB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[12] J. Miller, „Vehicle-to-vehicle-to-infrastructure (V2V2I) intelligent transportation system architecture“, in </a:t>
            </a:r>
            <a:r>
              <a:rPr lang="en-GB" sz="600" i="1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2008 IEEE Intelligent Vehicles Symposium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Juni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2008, S. 715–720,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1931-0587. </a:t>
            </a:r>
            <a:endParaRPr lang="en-GB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[13] P. A. Lopez </a:t>
            </a:r>
            <a:r>
              <a:rPr lang="en-GB" sz="600" i="1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„Microscopic Trac Simulation using SUMO“, in </a:t>
            </a:r>
            <a:r>
              <a:rPr lang="en-GB" sz="600" i="1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2018 21st International Conference on Intelligent Transportation Systems (ITSC)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Nov. 2018, S. 2575–2582,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2153-0017. </a:t>
            </a:r>
            <a:endParaRPr lang="en-GB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[14] A. Upadhyay, „Formula to Find Bearing or Heading angle between two points: Latitude Longitude -“, Apr. 2015. Online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verfügbar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www.igismap.com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formula-to-find-bearing-or-heading-angle-between-two-points-latitude-longitude/ (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abgerufen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05.01.2023).</a:t>
            </a:r>
          </a:p>
          <a:p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[15] M. J.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Sataraddi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und M. S.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Kakkasageri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„Machine Learning based Vehicle-to- Infrastructure Communication in VANETs“, in </a:t>
            </a:r>
            <a:r>
              <a:rPr lang="en-GB" sz="600" i="1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2021 IEEE 18th India Council International Conference (INDICON)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Dez. 2021, S. 1–6,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2325-9418. </a:t>
            </a:r>
          </a:p>
          <a:p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[16] C.-C. Ho, B.-H. Huang, M.-T. Wu, und T.-Y. Wu, „Optimized Base Station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Alloca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tion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Platooning Vehicles Underway by Using Deep Learning Algorithm Based on 5G-V2X“, in </a:t>
            </a:r>
            <a:r>
              <a:rPr lang="en-GB" sz="600" i="1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2019 IEEE 8th Global Conference on Consumer Electronics (GCCE)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Okt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2019, S. 1–2, </a:t>
            </a:r>
            <a:r>
              <a:rPr lang="en-GB" sz="600" dirty="0" err="1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iSSN</a:t>
            </a:r>
            <a:r>
              <a:rPr lang="en-GB" sz="600" dirty="0">
                <a:solidFill>
                  <a:srgbClr val="4A5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2378-8143. </a:t>
            </a:r>
            <a:endParaRPr lang="en-GB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931687-3A47-AC00-6EC8-23F4AAAD65D3}"/>
              </a:ext>
            </a:extLst>
          </p:cNvPr>
          <p:cNvSpPr/>
          <p:nvPr/>
        </p:nvSpPr>
        <p:spPr>
          <a:xfrm>
            <a:off x="5814390" y="4885082"/>
            <a:ext cx="1525657" cy="258418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5C9652-95BC-8FC8-70BC-D14DCF151BB8}"/>
              </a:ext>
            </a:extLst>
          </p:cNvPr>
          <p:cNvSpPr txBox="1"/>
          <p:nvPr/>
        </p:nvSpPr>
        <p:spPr>
          <a:xfrm>
            <a:off x="6882848" y="4885082"/>
            <a:ext cx="2261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Samir Faycal Tahar M‘Sallem</a:t>
            </a:r>
          </a:p>
        </p:txBody>
      </p:sp>
      <p:sp>
        <p:nvSpPr>
          <p:cNvPr id="3" name="Textfeld 9">
            <a:extLst>
              <a:ext uri="{FF2B5EF4-FFF2-40B4-BE49-F238E27FC236}">
                <a16:creationId xmlns:a16="http://schemas.microsoft.com/office/drawing/2014/main" id="{54ECE808-38D3-2FD4-2173-94E80D39FAE0}"/>
              </a:ext>
            </a:extLst>
          </p:cNvPr>
          <p:cNvSpPr txBox="1"/>
          <p:nvPr/>
        </p:nvSpPr>
        <p:spPr>
          <a:xfrm>
            <a:off x="4132380" y="4881890"/>
            <a:ext cx="879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Kolloquium</a:t>
            </a:r>
          </a:p>
        </p:txBody>
      </p:sp>
    </p:spTree>
    <p:extLst>
      <p:ext uri="{BB962C8B-B14F-4D97-AF65-F5344CB8AC3E}">
        <p14:creationId xmlns:p14="http://schemas.microsoft.com/office/powerpoint/2010/main" val="6008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79"/>
    </mc:Choice>
    <mc:Fallback xmlns="">
      <p:transition spd="slow" advTm="2997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3398503" y="763105"/>
            <a:ext cx="2346991" cy="432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Thema</a:t>
            </a:r>
            <a:endParaRPr dirty="0"/>
          </a:p>
        </p:txBody>
      </p:sp>
      <p:sp>
        <p:nvSpPr>
          <p:cNvPr id="214" name="Google Shape;214;p21"/>
          <p:cNvSpPr txBox="1"/>
          <p:nvPr/>
        </p:nvSpPr>
        <p:spPr>
          <a:xfrm>
            <a:off x="4951025" y="2762300"/>
            <a:ext cx="1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AC9D81-0483-292D-8F32-D61FE17B56CF}"/>
              </a:ext>
            </a:extLst>
          </p:cNvPr>
          <p:cNvSpPr/>
          <p:nvPr/>
        </p:nvSpPr>
        <p:spPr>
          <a:xfrm>
            <a:off x="5814390" y="4885082"/>
            <a:ext cx="1525657" cy="307928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0ABA12-FA4D-B239-CD85-BEF14F9F630C}"/>
              </a:ext>
            </a:extLst>
          </p:cNvPr>
          <p:cNvSpPr/>
          <p:nvPr/>
        </p:nvSpPr>
        <p:spPr>
          <a:xfrm>
            <a:off x="7199243" y="4890051"/>
            <a:ext cx="1525657" cy="198783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8EFA7C-51F8-43E7-8841-95C42A61D5B9}"/>
              </a:ext>
            </a:extLst>
          </p:cNvPr>
          <p:cNvSpPr txBox="1"/>
          <p:nvPr/>
        </p:nvSpPr>
        <p:spPr>
          <a:xfrm>
            <a:off x="6882848" y="4885082"/>
            <a:ext cx="2261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Samir Faycal Tahar M‘Sallem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ABAE63B-DF43-FC51-8C13-74FF1798D236}"/>
              </a:ext>
            </a:extLst>
          </p:cNvPr>
          <p:cNvSpPr txBox="1"/>
          <p:nvPr/>
        </p:nvSpPr>
        <p:spPr>
          <a:xfrm>
            <a:off x="1219003" y="2134325"/>
            <a:ext cx="6705993" cy="869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solidFill>
                  <a:srgbClr val="4A5C6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Dynamische Geschwindigkeitsempfehlung auf Basis von „</a:t>
            </a:r>
            <a:r>
              <a:rPr lang="de-DE" dirty="0" err="1">
                <a:solidFill>
                  <a:srgbClr val="4A5C6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vehicle-to-infrastructure</a:t>
            </a:r>
            <a:r>
              <a:rPr lang="de-DE" dirty="0">
                <a:solidFill>
                  <a:srgbClr val="4A5C6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“ Kommunikation unter Einfluss von kollektiver Intelligenz zwischen Fahrzeugen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dirty="0">
              <a:solidFill>
                <a:srgbClr val="4A5C66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feld 9">
            <a:extLst>
              <a:ext uri="{FF2B5EF4-FFF2-40B4-BE49-F238E27FC236}">
                <a16:creationId xmlns:a16="http://schemas.microsoft.com/office/drawing/2014/main" id="{0D8A4C2D-5426-E1E5-D0DE-B0EA596EF5C7}"/>
              </a:ext>
            </a:extLst>
          </p:cNvPr>
          <p:cNvSpPr txBox="1"/>
          <p:nvPr/>
        </p:nvSpPr>
        <p:spPr>
          <a:xfrm>
            <a:off x="4132380" y="4881890"/>
            <a:ext cx="879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Kolloquium</a:t>
            </a:r>
          </a:p>
        </p:txBody>
      </p:sp>
    </p:spTree>
    <p:extLst>
      <p:ext uri="{BB962C8B-B14F-4D97-AF65-F5344CB8AC3E}">
        <p14:creationId xmlns:p14="http://schemas.microsoft.com/office/powerpoint/2010/main" val="67064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99"/>
    </mc:Choice>
    <mc:Fallback xmlns="">
      <p:transition spd="slow" advTm="3899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2399333" y="767149"/>
            <a:ext cx="4345334" cy="432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Relevanz der Forschungsfrage</a:t>
            </a:r>
            <a:endParaRPr dirty="0"/>
          </a:p>
        </p:txBody>
      </p:sp>
      <p:sp>
        <p:nvSpPr>
          <p:cNvPr id="214" name="Google Shape;214;p21"/>
          <p:cNvSpPr txBox="1"/>
          <p:nvPr/>
        </p:nvSpPr>
        <p:spPr>
          <a:xfrm>
            <a:off x="4951025" y="2762300"/>
            <a:ext cx="1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AC9D81-0483-292D-8F32-D61FE17B56CF}"/>
              </a:ext>
            </a:extLst>
          </p:cNvPr>
          <p:cNvSpPr/>
          <p:nvPr/>
        </p:nvSpPr>
        <p:spPr>
          <a:xfrm>
            <a:off x="5814390" y="4885082"/>
            <a:ext cx="1525657" cy="347046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0ABA12-FA4D-B239-CD85-BEF14F9F630C}"/>
              </a:ext>
            </a:extLst>
          </p:cNvPr>
          <p:cNvSpPr/>
          <p:nvPr/>
        </p:nvSpPr>
        <p:spPr>
          <a:xfrm>
            <a:off x="7199243" y="4890051"/>
            <a:ext cx="1525657" cy="198783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8EFA7C-51F8-43E7-8841-95C42A61D5B9}"/>
              </a:ext>
            </a:extLst>
          </p:cNvPr>
          <p:cNvSpPr txBox="1"/>
          <p:nvPr/>
        </p:nvSpPr>
        <p:spPr>
          <a:xfrm>
            <a:off x="6882848" y="4885082"/>
            <a:ext cx="2261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Samir Faycal Tahar M‘Sallem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EDDBA09-97B9-AEA0-8392-3911C762B7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462577"/>
              </p:ext>
            </p:extLst>
          </p:nvPr>
        </p:nvGraphicFramePr>
        <p:xfrm>
          <a:off x="905208" y="1443790"/>
          <a:ext cx="7333584" cy="3283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feld 9">
            <a:extLst>
              <a:ext uri="{FF2B5EF4-FFF2-40B4-BE49-F238E27FC236}">
                <a16:creationId xmlns:a16="http://schemas.microsoft.com/office/drawing/2014/main" id="{996C0EE4-9DD8-921A-CFB5-F32AA0443F78}"/>
              </a:ext>
            </a:extLst>
          </p:cNvPr>
          <p:cNvSpPr txBox="1"/>
          <p:nvPr/>
        </p:nvSpPr>
        <p:spPr>
          <a:xfrm>
            <a:off x="4132380" y="4881890"/>
            <a:ext cx="879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Kolloquium</a:t>
            </a:r>
          </a:p>
        </p:txBody>
      </p:sp>
    </p:spTree>
    <p:extLst>
      <p:ext uri="{BB962C8B-B14F-4D97-AF65-F5344CB8AC3E}">
        <p14:creationId xmlns:p14="http://schemas.microsoft.com/office/powerpoint/2010/main" val="388378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329"/>
    </mc:Choice>
    <mc:Fallback xmlns="">
      <p:transition spd="slow" advTm="12032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/>
        </p:nvSpPr>
        <p:spPr>
          <a:xfrm>
            <a:off x="4951025" y="2762300"/>
            <a:ext cx="1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AC9D81-0483-292D-8F32-D61FE17B56CF}"/>
              </a:ext>
            </a:extLst>
          </p:cNvPr>
          <p:cNvSpPr/>
          <p:nvPr/>
        </p:nvSpPr>
        <p:spPr>
          <a:xfrm>
            <a:off x="5814390" y="4885082"/>
            <a:ext cx="1525657" cy="420394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0ABA12-FA4D-B239-CD85-BEF14F9F630C}"/>
              </a:ext>
            </a:extLst>
          </p:cNvPr>
          <p:cNvSpPr/>
          <p:nvPr/>
        </p:nvSpPr>
        <p:spPr>
          <a:xfrm>
            <a:off x="7199243" y="4890051"/>
            <a:ext cx="1525657" cy="198783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8EFA7C-51F8-43E7-8841-95C42A61D5B9}"/>
              </a:ext>
            </a:extLst>
          </p:cNvPr>
          <p:cNvSpPr txBox="1"/>
          <p:nvPr/>
        </p:nvSpPr>
        <p:spPr>
          <a:xfrm>
            <a:off x="6882848" y="4885082"/>
            <a:ext cx="2261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Samir Faycal Tahar M‘Sallem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1F647AC-64DC-9AD4-DD02-E9B3F795A3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292802"/>
              </p:ext>
            </p:extLst>
          </p:nvPr>
        </p:nvGraphicFramePr>
        <p:xfrm>
          <a:off x="757872" y="1497621"/>
          <a:ext cx="7628254" cy="3097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feld 9">
            <a:extLst>
              <a:ext uri="{FF2B5EF4-FFF2-40B4-BE49-F238E27FC236}">
                <a16:creationId xmlns:a16="http://schemas.microsoft.com/office/drawing/2014/main" id="{6EABA506-4842-4F6C-6D46-C776371FD991}"/>
              </a:ext>
            </a:extLst>
          </p:cNvPr>
          <p:cNvSpPr txBox="1"/>
          <p:nvPr/>
        </p:nvSpPr>
        <p:spPr>
          <a:xfrm>
            <a:off x="4132380" y="4881890"/>
            <a:ext cx="879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Kolloquium</a:t>
            </a:r>
          </a:p>
        </p:txBody>
      </p:sp>
      <p:sp>
        <p:nvSpPr>
          <p:cNvPr id="4" name="Google Shape;213;p21">
            <a:extLst>
              <a:ext uri="{FF2B5EF4-FFF2-40B4-BE49-F238E27FC236}">
                <a16:creationId xmlns:a16="http://schemas.microsoft.com/office/drawing/2014/main" id="{3F526A13-2FA4-4F56-C073-E4B3B60B9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7976" y="775031"/>
            <a:ext cx="4208045" cy="432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Methodischer Ansatz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771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99"/>
    </mc:Choice>
    <mc:Fallback xmlns="">
      <p:transition spd="slow" advTm="3899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/>
        </p:nvSpPr>
        <p:spPr>
          <a:xfrm>
            <a:off x="4951025" y="2762300"/>
            <a:ext cx="1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AC9D81-0483-292D-8F32-D61FE17B56CF}"/>
              </a:ext>
            </a:extLst>
          </p:cNvPr>
          <p:cNvSpPr/>
          <p:nvPr/>
        </p:nvSpPr>
        <p:spPr>
          <a:xfrm>
            <a:off x="5814390" y="4885082"/>
            <a:ext cx="1525657" cy="322597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0ABA12-FA4D-B239-CD85-BEF14F9F630C}"/>
              </a:ext>
            </a:extLst>
          </p:cNvPr>
          <p:cNvSpPr/>
          <p:nvPr/>
        </p:nvSpPr>
        <p:spPr>
          <a:xfrm>
            <a:off x="7199243" y="4890051"/>
            <a:ext cx="1525657" cy="198783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8EFA7C-51F8-43E7-8841-95C42A61D5B9}"/>
              </a:ext>
            </a:extLst>
          </p:cNvPr>
          <p:cNvSpPr txBox="1"/>
          <p:nvPr/>
        </p:nvSpPr>
        <p:spPr>
          <a:xfrm>
            <a:off x="6882848" y="4885082"/>
            <a:ext cx="2261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Samir Faycal Tahar M‘Sallem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1F647AC-64DC-9AD4-DD02-E9B3F795A3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4402115"/>
              </p:ext>
            </p:extLst>
          </p:nvPr>
        </p:nvGraphicFramePr>
        <p:xfrm>
          <a:off x="321715" y="1504147"/>
          <a:ext cx="8500568" cy="3097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feld 9">
            <a:extLst>
              <a:ext uri="{FF2B5EF4-FFF2-40B4-BE49-F238E27FC236}">
                <a16:creationId xmlns:a16="http://schemas.microsoft.com/office/drawing/2014/main" id="{6EABA506-4842-4F6C-6D46-C776371FD991}"/>
              </a:ext>
            </a:extLst>
          </p:cNvPr>
          <p:cNvSpPr txBox="1"/>
          <p:nvPr/>
        </p:nvSpPr>
        <p:spPr>
          <a:xfrm>
            <a:off x="4132380" y="4881890"/>
            <a:ext cx="879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Kolloquium</a:t>
            </a:r>
          </a:p>
        </p:txBody>
      </p:sp>
      <p:sp>
        <p:nvSpPr>
          <p:cNvPr id="4" name="Google Shape;213;p21">
            <a:extLst>
              <a:ext uri="{FF2B5EF4-FFF2-40B4-BE49-F238E27FC236}">
                <a16:creationId xmlns:a16="http://schemas.microsoft.com/office/drawing/2014/main" id="{3F526A13-2FA4-4F56-C073-E4B3B60B9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7976" y="788083"/>
            <a:ext cx="4208045" cy="432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Vorgehensweise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420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99"/>
    </mc:Choice>
    <mc:Fallback xmlns="">
      <p:transition spd="slow" advTm="3899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/>
        </p:nvSpPr>
        <p:spPr>
          <a:xfrm>
            <a:off x="4951025" y="2762300"/>
            <a:ext cx="1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AC9D81-0483-292D-8F32-D61FE17B56CF}"/>
              </a:ext>
            </a:extLst>
          </p:cNvPr>
          <p:cNvSpPr/>
          <p:nvPr/>
        </p:nvSpPr>
        <p:spPr>
          <a:xfrm>
            <a:off x="5814390" y="4885082"/>
            <a:ext cx="1525657" cy="293258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0ABA12-FA4D-B239-CD85-BEF14F9F630C}"/>
              </a:ext>
            </a:extLst>
          </p:cNvPr>
          <p:cNvSpPr/>
          <p:nvPr/>
        </p:nvSpPr>
        <p:spPr>
          <a:xfrm>
            <a:off x="7199243" y="4890051"/>
            <a:ext cx="1525657" cy="198783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8EFA7C-51F8-43E7-8841-95C42A61D5B9}"/>
              </a:ext>
            </a:extLst>
          </p:cNvPr>
          <p:cNvSpPr txBox="1"/>
          <p:nvPr/>
        </p:nvSpPr>
        <p:spPr>
          <a:xfrm>
            <a:off x="6882848" y="4885082"/>
            <a:ext cx="2261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Samir Faycal Tahar M‘Sallem</a:t>
            </a:r>
          </a:p>
        </p:txBody>
      </p:sp>
      <p:sp>
        <p:nvSpPr>
          <p:cNvPr id="2" name="Textfeld 9">
            <a:extLst>
              <a:ext uri="{FF2B5EF4-FFF2-40B4-BE49-F238E27FC236}">
                <a16:creationId xmlns:a16="http://schemas.microsoft.com/office/drawing/2014/main" id="{6EABA506-4842-4F6C-6D46-C776371FD991}"/>
              </a:ext>
            </a:extLst>
          </p:cNvPr>
          <p:cNvSpPr txBox="1"/>
          <p:nvPr/>
        </p:nvSpPr>
        <p:spPr>
          <a:xfrm>
            <a:off x="4132380" y="4881890"/>
            <a:ext cx="879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Kolloquium</a:t>
            </a:r>
          </a:p>
        </p:txBody>
      </p:sp>
      <p:sp>
        <p:nvSpPr>
          <p:cNvPr id="4" name="Google Shape;213;p21">
            <a:extLst>
              <a:ext uri="{FF2B5EF4-FFF2-40B4-BE49-F238E27FC236}">
                <a16:creationId xmlns:a16="http://schemas.microsoft.com/office/drawing/2014/main" id="{3F526A13-2FA4-4F56-C073-E4B3B60B9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7977" y="826760"/>
            <a:ext cx="4208045" cy="432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Simulation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7E4E49F-3C5C-04FF-3728-DA6B09826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057867"/>
              </p:ext>
            </p:extLst>
          </p:nvPr>
        </p:nvGraphicFramePr>
        <p:xfrm>
          <a:off x="678464" y="1634702"/>
          <a:ext cx="7787070" cy="268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472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99"/>
    </mc:Choice>
    <mc:Fallback xmlns="">
      <p:transition spd="slow" advTm="3899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/>
        </p:nvSpPr>
        <p:spPr>
          <a:xfrm>
            <a:off x="4951025" y="2762300"/>
            <a:ext cx="1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AC9D81-0483-292D-8F32-D61FE17B56CF}"/>
              </a:ext>
            </a:extLst>
          </p:cNvPr>
          <p:cNvSpPr/>
          <p:nvPr/>
        </p:nvSpPr>
        <p:spPr>
          <a:xfrm>
            <a:off x="5814390" y="4885082"/>
            <a:ext cx="1525657" cy="312817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0ABA12-FA4D-B239-CD85-BEF14F9F630C}"/>
              </a:ext>
            </a:extLst>
          </p:cNvPr>
          <p:cNvSpPr/>
          <p:nvPr/>
        </p:nvSpPr>
        <p:spPr>
          <a:xfrm>
            <a:off x="7199243" y="4890051"/>
            <a:ext cx="1525657" cy="198783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8EFA7C-51F8-43E7-8841-95C42A61D5B9}"/>
              </a:ext>
            </a:extLst>
          </p:cNvPr>
          <p:cNvSpPr txBox="1"/>
          <p:nvPr/>
        </p:nvSpPr>
        <p:spPr>
          <a:xfrm>
            <a:off x="6882848" y="4885082"/>
            <a:ext cx="2261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Samir Faycal Tahar M‘Sallem</a:t>
            </a:r>
          </a:p>
        </p:txBody>
      </p:sp>
      <p:sp>
        <p:nvSpPr>
          <p:cNvPr id="2" name="Textfeld 9">
            <a:extLst>
              <a:ext uri="{FF2B5EF4-FFF2-40B4-BE49-F238E27FC236}">
                <a16:creationId xmlns:a16="http://schemas.microsoft.com/office/drawing/2014/main" id="{6EABA506-4842-4F6C-6D46-C776371FD991}"/>
              </a:ext>
            </a:extLst>
          </p:cNvPr>
          <p:cNvSpPr txBox="1"/>
          <p:nvPr/>
        </p:nvSpPr>
        <p:spPr>
          <a:xfrm>
            <a:off x="4132380" y="4881890"/>
            <a:ext cx="879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Kolloquium</a:t>
            </a:r>
          </a:p>
        </p:txBody>
      </p:sp>
      <p:sp>
        <p:nvSpPr>
          <p:cNvPr id="4" name="Google Shape;213;p21">
            <a:extLst>
              <a:ext uri="{FF2B5EF4-FFF2-40B4-BE49-F238E27FC236}">
                <a16:creationId xmlns:a16="http://schemas.microsoft.com/office/drawing/2014/main" id="{3F526A13-2FA4-4F56-C073-E4B3B60B9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7977" y="826760"/>
            <a:ext cx="4208045" cy="432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Simulation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E3BAA-1FBF-B44F-E062-F7FE11EE77BB}"/>
              </a:ext>
            </a:extLst>
          </p:cNvPr>
          <p:cNvSpPr txBox="1"/>
          <p:nvPr/>
        </p:nvSpPr>
        <p:spPr>
          <a:xfrm>
            <a:off x="1340662" y="1566664"/>
            <a:ext cx="6585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rgbClr val="4A5C66"/>
                </a:solidFill>
              </a:rPr>
              <a:t>Gelbe Fahrzeuge: Traditionelle Fahrzeuge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rgbClr val="4A5C66"/>
                </a:solidFill>
              </a:rPr>
              <a:t>Rote Fahrzeuge: Super-Fahrzeuge gemäß Überlegungen zur Kommunikation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solidFill>
                <a:srgbClr val="4A5C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rgbClr val="4A5C66"/>
                </a:solidFill>
              </a:rPr>
              <a:t>Weiße Kommunikationslinie: V2V Kommunikation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rgbClr val="4A5C66"/>
                </a:solidFill>
              </a:rPr>
              <a:t>Blaue Kommunikationslinie: V2I Kommunikation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solidFill>
                <a:srgbClr val="4A5C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rgbClr val="4A5C66"/>
                </a:solidFill>
              </a:rPr>
              <a:t>Output: Verhalten der Fahrzeuge in der Simulation, Logging im Terminal (stdout), Geschwindigkeitsdiagramme der Super-Fahrzeuge</a:t>
            </a:r>
          </a:p>
          <a:p>
            <a:endParaRPr lang="en-DE" dirty="0">
              <a:solidFill>
                <a:srgbClr val="4A5C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solidFill>
                <a:srgbClr val="4A5C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solidFill>
                <a:srgbClr val="4A5C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solidFill>
                <a:srgbClr val="4A5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2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99"/>
    </mc:Choice>
    <mc:Fallback xmlns="">
      <p:transition spd="slow" advTm="3899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/>
        </p:nvSpPr>
        <p:spPr>
          <a:xfrm>
            <a:off x="4951025" y="2762300"/>
            <a:ext cx="1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AC9D81-0483-292D-8F32-D61FE17B56CF}"/>
              </a:ext>
            </a:extLst>
          </p:cNvPr>
          <p:cNvSpPr/>
          <p:nvPr/>
        </p:nvSpPr>
        <p:spPr>
          <a:xfrm>
            <a:off x="5814390" y="4885082"/>
            <a:ext cx="1525657" cy="312817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0ABA12-FA4D-B239-CD85-BEF14F9F630C}"/>
              </a:ext>
            </a:extLst>
          </p:cNvPr>
          <p:cNvSpPr/>
          <p:nvPr/>
        </p:nvSpPr>
        <p:spPr>
          <a:xfrm>
            <a:off x="7199243" y="4890051"/>
            <a:ext cx="1525657" cy="198783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8EFA7C-51F8-43E7-8841-95C42A61D5B9}"/>
              </a:ext>
            </a:extLst>
          </p:cNvPr>
          <p:cNvSpPr txBox="1"/>
          <p:nvPr/>
        </p:nvSpPr>
        <p:spPr>
          <a:xfrm>
            <a:off x="6882848" y="4885082"/>
            <a:ext cx="2261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Samir Faycal Tahar M‘Sallem</a:t>
            </a:r>
          </a:p>
        </p:txBody>
      </p:sp>
      <p:sp>
        <p:nvSpPr>
          <p:cNvPr id="2" name="Textfeld 9">
            <a:extLst>
              <a:ext uri="{FF2B5EF4-FFF2-40B4-BE49-F238E27FC236}">
                <a16:creationId xmlns:a16="http://schemas.microsoft.com/office/drawing/2014/main" id="{6EABA506-4842-4F6C-6D46-C776371FD991}"/>
              </a:ext>
            </a:extLst>
          </p:cNvPr>
          <p:cNvSpPr txBox="1"/>
          <p:nvPr/>
        </p:nvSpPr>
        <p:spPr>
          <a:xfrm>
            <a:off x="4132380" y="4881890"/>
            <a:ext cx="879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Kolloquium</a:t>
            </a:r>
          </a:p>
        </p:txBody>
      </p:sp>
      <p:sp>
        <p:nvSpPr>
          <p:cNvPr id="4" name="Google Shape;213;p21">
            <a:extLst>
              <a:ext uri="{FF2B5EF4-FFF2-40B4-BE49-F238E27FC236}">
                <a16:creationId xmlns:a16="http://schemas.microsoft.com/office/drawing/2014/main" id="{3F526A13-2FA4-4F56-C073-E4B3B60B9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9958" y="2197921"/>
            <a:ext cx="4304083" cy="747658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 dirty="0"/>
              <a:t>Live Demo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67845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99"/>
    </mc:Choice>
    <mc:Fallback xmlns="">
      <p:transition spd="slow" advTm="3899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/>
        </p:nvSpPr>
        <p:spPr>
          <a:xfrm>
            <a:off x="4951025" y="2762300"/>
            <a:ext cx="1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AC9D81-0483-292D-8F32-D61FE17B56CF}"/>
              </a:ext>
            </a:extLst>
          </p:cNvPr>
          <p:cNvSpPr/>
          <p:nvPr/>
        </p:nvSpPr>
        <p:spPr>
          <a:xfrm>
            <a:off x="5814390" y="4885082"/>
            <a:ext cx="1525657" cy="376385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0ABA12-FA4D-B239-CD85-BEF14F9F630C}"/>
              </a:ext>
            </a:extLst>
          </p:cNvPr>
          <p:cNvSpPr/>
          <p:nvPr/>
        </p:nvSpPr>
        <p:spPr>
          <a:xfrm>
            <a:off x="7199243" y="4890051"/>
            <a:ext cx="1525657" cy="198783"/>
          </a:xfrm>
          <a:prstGeom prst="rect">
            <a:avLst/>
          </a:prstGeom>
          <a:solidFill>
            <a:srgbClr val="4A5C66"/>
          </a:solidFill>
          <a:ln>
            <a:solidFill>
              <a:srgbClr val="4A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8EFA7C-51F8-43E7-8841-95C42A61D5B9}"/>
              </a:ext>
            </a:extLst>
          </p:cNvPr>
          <p:cNvSpPr txBox="1"/>
          <p:nvPr/>
        </p:nvSpPr>
        <p:spPr>
          <a:xfrm>
            <a:off x="6882848" y="4885082"/>
            <a:ext cx="2261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Samir Faycal Tahar M‘Sallem</a:t>
            </a:r>
          </a:p>
        </p:txBody>
      </p:sp>
      <p:sp>
        <p:nvSpPr>
          <p:cNvPr id="2" name="Textfeld 9">
            <a:extLst>
              <a:ext uri="{FF2B5EF4-FFF2-40B4-BE49-F238E27FC236}">
                <a16:creationId xmlns:a16="http://schemas.microsoft.com/office/drawing/2014/main" id="{6EABA506-4842-4F6C-6D46-C776371FD991}"/>
              </a:ext>
            </a:extLst>
          </p:cNvPr>
          <p:cNvSpPr txBox="1"/>
          <p:nvPr/>
        </p:nvSpPr>
        <p:spPr>
          <a:xfrm>
            <a:off x="4132380" y="4881890"/>
            <a:ext cx="879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Kolloquium</a:t>
            </a:r>
          </a:p>
        </p:txBody>
      </p:sp>
      <p:sp>
        <p:nvSpPr>
          <p:cNvPr id="4" name="Google Shape;213;p21">
            <a:extLst>
              <a:ext uri="{FF2B5EF4-FFF2-40B4-BE49-F238E27FC236}">
                <a16:creationId xmlns:a16="http://schemas.microsoft.com/office/drawing/2014/main" id="{3F526A13-2FA4-4F56-C073-E4B3B60B9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7977" y="826760"/>
            <a:ext cx="4208045" cy="432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Überlegungen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E3BAA-1FBF-B44F-E062-F7FE11EE77BB}"/>
              </a:ext>
            </a:extLst>
          </p:cNvPr>
          <p:cNvSpPr txBox="1"/>
          <p:nvPr/>
        </p:nvSpPr>
        <p:spPr>
          <a:xfrm>
            <a:off x="1340662" y="1566664"/>
            <a:ext cx="64626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rgbClr val="4A5C66"/>
                </a:solidFill>
              </a:rPr>
              <a:t>Wissensvorsprung einzelner Fahrzeuge (Super-Fahrzeuge), da dies in der Realität auch vorzufinden ist (z.b Verkehrsunfall)</a:t>
            </a:r>
          </a:p>
          <a:p>
            <a:endParaRPr lang="en-DE" dirty="0">
              <a:solidFill>
                <a:srgbClr val="4A5C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rgbClr val="4A5C66"/>
                </a:solidFill>
              </a:rPr>
              <a:t>Kollektive Intelligenz? [1] [4] [6] [7] zeigen, dass es nicht ausreichend ist, nur ein Fahrzeug zu betrachten</a:t>
            </a:r>
          </a:p>
          <a:p>
            <a:endParaRPr lang="en-DE" dirty="0">
              <a:solidFill>
                <a:srgbClr val="4A5C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A5C66"/>
                </a:solidFill>
              </a:rPr>
              <a:t>B</a:t>
            </a:r>
            <a:r>
              <a:rPr lang="en-DE" dirty="0">
                <a:solidFill>
                  <a:srgbClr val="4A5C66"/>
                </a:solidFill>
              </a:rPr>
              <a:t>isherige Implementierungen [1] [4] zeigen Grenzen der Berechenbarkeit des Verkehrsaufkommens auf </a:t>
            </a:r>
            <a:r>
              <a:rPr lang="en-DE" dirty="0">
                <a:solidFill>
                  <a:srgbClr val="4A5C66"/>
                </a:solidFill>
                <a:sym typeface="Wingdings" pitchFamily="2" charset="2"/>
              </a:rPr>
              <a:t> FCD aus V2V Kommunikation ist unabdingbar </a:t>
            </a:r>
            <a:endParaRPr lang="en-DE" dirty="0">
              <a:solidFill>
                <a:srgbClr val="4A5C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solidFill>
                <a:srgbClr val="4A5C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solidFill>
                <a:srgbClr val="4A5C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solidFill>
                <a:srgbClr val="4A5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6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99"/>
    </mc:Choice>
    <mc:Fallback xmlns="">
      <p:transition spd="slow" advTm="38999"/>
    </mc:Fallback>
  </mc:AlternateContent>
</p:sld>
</file>

<file path=ppt/theme/theme1.xml><?xml version="1.0" encoding="utf-8"?>
<a:theme xmlns:a="http://schemas.openxmlformats.org/drawingml/2006/main" name="THM-Folienmaster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C429B4D57A49E4984F97F09EC1AF8F0" ma:contentTypeVersion="2" ma:contentTypeDescription="Ein neues Dokument erstellen." ma:contentTypeScope="" ma:versionID="a1a31edcfb67283740fcadf60540d5ac">
  <xsd:schema xmlns:xsd="http://www.w3.org/2001/XMLSchema" xmlns:xs="http://www.w3.org/2001/XMLSchema" xmlns:p="http://schemas.microsoft.com/office/2006/metadata/properties" xmlns:ns3="888ca14c-9faa-4c60-9e41-dc69bbe87b6e" targetNamespace="http://schemas.microsoft.com/office/2006/metadata/properties" ma:root="true" ma:fieldsID="9b8d906409df224cbea22006c38f92db" ns3:_="">
    <xsd:import namespace="888ca14c-9faa-4c60-9e41-dc69bbe87b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8ca14c-9faa-4c60-9e41-dc69bbe87b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DB4DC4-A895-4C47-9B88-CBF9D6E795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3615BE-0363-4BD3-A735-14BEDFB0C1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8ca14c-9faa-4c60-9e41-dc69bbe87b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D9E600-3A0B-4E3C-9896-9D4A46EC154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888ca14c-9faa-4c60-9e41-dc69bbe87b6e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1300</Words>
  <Application>Microsoft Macintosh PowerPoint</Application>
  <PresentationFormat>On-screen Show (16:9)</PresentationFormat>
  <Paragraphs>100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Noto Sans Symbols</vt:lpstr>
      <vt:lpstr>THM-Folienmaster</vt:lpstr>
      <vt:lpstr>PowerPoint Presentation</vt:lpstr>
      <vt:lpstr>Thema</vt:lpstr>
      <vt:lpstr>Relevanz der Forschungsfrage</vt:lpstr>
      <vt:lpstr>Methodischer Ansatz</vt:lpstr>
      <vt:lpstr>Vorgehensweise</vt:lpstr>
      <vt:lpstr>Simulation</vt:lpstr>
      <vt:lpstr>Simulation</vt:lpstr>
      <vt:lpstr>Live Demo</vt:lpstr>
      <vt:lpstr>Überlegungen</vt:lpstr>
      <vt:lpstr>Fazit</vt:lpstr>
      <vt:lpstr>Literaturverzeichnis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Samir Msallem</dc:creator>
  <cp:lastModifiedBy>Samir M'Sallem</cp:lastModifiedBy>
  <cp:revision>134</cp:revision>
  <dcterms:modified xsi:type="dcterms:W3CDTF">2023-03-14T15:16:35Z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0x010100FC429B4D57A49E4984F97F09EC1AF8F0</vt:lpwstr>
  </property>
</Properties>
</file>