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AC426-E860-41FC-B456-ECBC9AE1D4DD}" v="19" dt="2020-10-19T17:17:34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 Nagib" userId="4f5fd9d0a02b8421" providerId="LiveId" clId="{1C2AC426-E860-41FC-B456-ECBC9AE1D4DD}"/>
    <pc:docChg chg="custSel addSld delSld modSld">
      <pc:chgData name="Samir Nagib" userId="4f5fd9d0a02b8421" providerId="LiveId" clId="{1C2AC426-E860-41FC-B456-ECBC9AE1D4DD}" dt="2020-10-19T17:17:46.892" v="71" actId="2696"/>
      <pc:docMkLst>
        <pc:docMk/>
      </pc:docMkLst>
      <pc:sldChg chg="addSp delSp modSp mod">
        <pc:chgData name="Samir Nagib" userId="4f5fd9d0a02b8421" providerId="LiveId" clId="{1C2AC426-E860-41FC-B456-ECBC9AE1D4DD}" dt="2020-10-19T17:14:04.393" v="44" actId="1076"/>
        <pc:sldMkLst>
          <pc:docMk/>
          <pc:sldMk cId="467273333" sldId="256"/>
        </pc:sldMkLst>
        <pc:spChg chg="mod">
          <ac:chgData name="Samir Nagib" userId="4f5fd9d0a02b8421" providerId="LiveId" clId="{1C2AC426-E860-41FC-B456-ECBC9AE1D4DD}" dt="2020-10-19T17:10:46.399" v="25" actId="20577"/>
          <ac:spMkLst>
            <pc:docMk/>
            <pc:sldMk cId="467273333" sldId="256"/>
            <ac:spMk id="8" creationId="{96E3142D-CAD8-424E-A180-28D52A1B91C6}"/>
          </ac:spMkLst>
        </pc:spChg>
        <pc:spChg chg="mod">
          <ac:chgData name="Samir Nagib" userId="4f5fd9d0a02b8421" providerId="LiveId" clId="{1C2AC426-E860-41FC-B456-ECBC9AE1D4DD}" dt="2020-10-19T17:10:54.183" v="26" actId="1076"/>
          <ac:spMkLst>
            <pc:docMk/>
            <pc:sldMk cId="467273333" sldId="256"/>
            <ac:spMk id="9" creationId="{511A8D88-4276-44AD-94BA-32D910645A52}"/>
          </ac:spMkLst>
        </pc:spChg>
        <pc:picChg chg="add mod">
          <ac:chgData name="Samir Nagib" userId="4f5fd9d0a02b8421" providerId="LiveId" clId="{1C2AC426-E860-41FC-B456-ECBC9AE1D4DD}" dt="2020-10-19T17:14:04.393" v="44" actId="1076"/>
          <ac:picMkLst>
            <pc:docMk/>
            <pc:sldMk cId="467273333" sldId="256"/>
            <ac:picMk id="3" creationId="{AAD3E10C-D9AF-44E0-B137-14876F546992}"/>
          </ac:picMkLst>
        </pc:picChg>
        <pc:picChg chg="del">
          <ac:chgData name="Samir Nagib" userId="4f5fd9d0a02b8421" providerId="LiveId" clId="{1C2AC426-E860-41FC-B456-ECBC9AE1D4DD}" dt="2020-10-19T17:10:13.752" v="0" actId="478"/>
          <ac:picMkLst>
            <pc:docMk/>
            <pc:sldMk cId="467273333" sldId="256"/>
            <ac:picMk id="5" creationId="{4E692BFB-5F1D-44FD-A771-5116C49C4A6F}"/>
          </ac:picMkLst>
        </pc:picChg>
      </pc:sldChg>
      <pc:sldChg chg="del">
        <pc:chgData name="Samir Nagib" userId="4f5fd9d0a02b8421" providerId="LiveId" clId="{1C2AC426-E860-41FC-B456-ECBC9AE1D4DD}" dt="2020-10-19T17:10:16.886" v="1" actId="47"/>
        <pc:sldMkLst>
          <pc:docMk/>
          <pc:sldMk cId="1228841340" sldId="257"/>
        </pc:sldMkLst>
      </pc:sldChg>
      <pc:sldChg chg="addSp modSp add mod">
        <pc:chgData name="Samir Nagib" userId="4f5fd9d0a02b8421" providerId="LiveId" clId="{1C2AC426-E860-41FC-B456-ECBC9AE1D4DD}" dt="2020-10-19T17:14:34.459" v="47" actId="962"/>
        <pc:sldMkLst>
          <pc:docMk/>
          <pc:sldMk cId="1630418163" sldId="257"/>
        </pc:sldMkLst>
        <pc:picChg chg="add mod">
          <ac:chgData name="Samir Nagib" userId="4f5fd9d0a02b8421" providerId="LiveId" clId="{1C2AC426-E860-41FC-B456-ECBC9AE1D4DD}" dt="2020-10-19T17:14:34.459" v="47" actId="962"/>
          <ac:picMkLst>
            <pc:docMk/>
            <pc:sldMk cId="1630418163" sldId="257"/>
            <ac:picMk id="3" creationId="{A438FB66-2F90-48BC-B087-097CB6D33390}"/>
          </ac:picMkLst>
        </pc:picChg>
      </pc:sldChg>
      <pc:sldChg chg="addSp modSp add mod">
        <pc:chgData name="Samir Nagib" userId="4f5fd9d0a02b8421" providerId="LiveId" clId="{1C2AC426-E860-41FC-B456-ECBC9AE1D4DD}" dt="2020-10-19T17:15:01.266" v="51" actId="1076"/>
        <pc:sldMkLst>
          <pc:docMk/>
          <pc:sldMk cId="699303483" sldId="258"/>
        </pc:sldMkLst>
        <pc:picChg chg="add mod">
          <ac:chgData name="Samir Nagib" userId="4f5fd9d0a02b8421" providerId="LiveId" clId="{1C2AC426-E860-41FC-B456-ECBC9AE1D4DD}" dt="2020-10-19T17:15:01.266" v="51" actId="1076"/>
          <ac:picMkLst>
            <pc:docMk/>
            <pc:sldMk cId="699303483" sldId="258"/>
            <ac:picMk id="3" creationId="{E5439775-283B-4D3C-B77C-F369864E231B}"/>
          </ac:picMkLst>
        </pc:picChg>
      </pc:sldChg>
      <pc:sldChg chg="addSp modSp add mod">
        <pc:chgData name="Samir Nagib" userId="4f5fd9d0a02b8421" providerId="LiveId" clId="{1C2AC426-E860-41FC-B456-ECBC9AE1D4DD}" dt="2020-10-19T17:15:39.935" v="54" actId="962"/>
        <pc:sldMkLst>
          <pc:docMk/>
          <pc:sldMk cId="3745439450" sldId="259"/>
        </pc:sldMkLst>
        <pc:picChg chg="add mod">
          <ac:chgData name="Samir Nagib" userId="4f5fd9d0a02b8421" providerId="LiveId" clId="{1C2AC426-E860-41FC-B456-ECBC9AE1D4DD}" dt="2020-10-19T17:15:39.935" v="54" actId="962"/>
          <ac:picMkLst>
            <pc:docMk/>
            <pc:sldMk cId="3745439450" sldId="259"/>
            <ac:picMk id="3" creationId="{C426DD9F-9ADE-4770-87D2-29EE15BAD8C5}"/>
          </ac:picMkLst>
        </pc:picChg>
      </pc:sldChg>
      <pc:sldChg chg="addSp modSp add mod">
        <pc:chgData name="Samir Nagib" userId="4f5fd9d0a02b8421" providerId="LiveId" clId="{1C2AC426-E860-41FC-B456-ECBC9AE1D4DD}" dt="2020-10-19T17:16:27.091" v="60" actId="14100"/>
        <pc:sldMkLst>
          <pc:docMk/>
          <pc:sldMk cId="2969132532" sldId="260"/>
        </pc:sldMkLst>
        <pc:picChg chg="add mod">
          <ac:chgData name="Samir Nagib" userId="4f5fd9d0a02b8421" providerId="LiveId" clId="{1C2AC426-E860-41FC-B456-ECBC9AE1D4DD}" dt="2020-10-19T17:16:27.091" v="60" actId="14100"/>
          <ac:picMkLst>
            <pc:docMk/>
            <pc:sldMk cId="2969132532" sldId="260"/>
            <ac:picMk id="3" creationId="{6664163C-9798-42E3-B753-3D09E0711DA9}"/>
          </ac:picMkLst>
        </pc:picChg>
      </pc:sldChg>
      <pc:sldChg chg="addSp delSp modSp add mod">
        <pc:chgData name="Samir Nagib" userId="4f5fd9d0a02b8421" providerId="LiveId" clId="{1C2AC426-E860-41FC-B456-ECBC9AE1D4DD}" dt="2020-10-19T17:17:19.814" v="67" actId="962"/>
        <pc:sldMkLst>
          <pc:docMk/>
          <pc:sldMk cId="661186679" sldId="261"/>
        </pc:sldMkLst>
        <pc:picChg chg="add del mod">
          <ac:chgData name="Samir Nagib" userId="4f5fd9d0a02b8421" providerId="LiveId" clId="{1C2AC426-E860-41FC-B456-ECBC9AE1D4DD}" dt="2020-10-19T17:17:10.004" v="64" actId="478"/>
          <ac:picMkLst>
            <pc:docMk/>
            <pc:sldMk cId="661186679" sldId="261"/>
            <ac:picMk id="3" creationId="{70C25983-FF6A-4F75-9B74-A668FD05F9BF}"/>
          </ac:picMkLst>
        </pc:picChg>
        <pc:picChg chg="add mod">
          <ac:chgData name="Samir Nagib" userId="4f5fd9d0a02b8421" providerId="LiveId" clId="{1C2AC426-E860-41FC-B456-ECBC9AE1D4DD}" dt="2020-10-19T17:17:19.814" v="67" actId="962"/>
          <ac:picMkLst>
            <pc:docMk/>
            <pc:sldMk cId="661186679" sldId="261"/>
            <ac:picMk id="5" creationId="{DF9BF2D0-EA96-4517-B281-D4798E3D850B}"/>
          </ac:picMkLst>
        </pc:picChg>
      </pc:sldChg>
      <pc:sldChg chg="addSp modSp add mod">
        <pc:chgData name="Samir Nagib" userId="4f5fd9d0a02b8421" providerId="LiveId" clId="{1C2AC426-E860-41FC-B456-ECBC9AE1D4DD}" dt="2020-10-19T17:17:34.592" v="70" actId="962"/>
        <pc:sldMkLst>
          <pc:docMk/>
          <pc:sldMk cId="3680261086" sldId="262"/>
        </pc:sldMkLst>
        <pc:picChg chg="add mod">
          <ac:chgData name="Samir Nagib" userId="4f5fd9d0a02b8421" providerId="LiveId" clId="{1C2AC426-E860-41FC-B456-ECBC9AE1D4DD}" dt="2020-10-19T17:17:34.592" v="70" actId="962"/>
          <ac:picMkLst>
            <pc:docMk/>
            <pc:sldMk cId="3680261086" sldId="262"/>
            <ac:picMk id="3" creationId="{BEF76BAF-1F39-4398-A35B-3B00831EDE95}"/>
          </ac:picMkLst>
        </pc:picChg>
      </pc:sldChg>
      <pc:sldChg chg="add del">
        <pc:chgData name="Samir Nagib" userId="4f5fd9d0a02b8421" providerId="LiveId" clId="{1C2AC426-E860-41FC-B456-ECBC9AE1D4DD}" dt="2020-10-19T17:17:46.892" v="71" actId="2696"/>
        <pc:sldMkLst>
          <pc:docMk/>
          <pc:sldMk cId="1453210884" sldId="263"/>
        </pc:sldMkLst>
      </pc:sldChg>
      <pc:sldChg chg="add del">
        <pc:chgData name="Samir Nagib" userId="4f5fd9d0a02b8421" providerId="LiveId" clId="{1C2AC426-E860-41FC-B456-ECBC9AE1D4DD}" dt="2020-10-19T17:17:46.892" v="71" actId="2696"/>
        <pc:sldMkLst>
          <pc:docMk/>
          <pc:sldMk cId="197390471" sldId="264"/>
        </pc:sldMkLst>
      </pc:sldChg>
      <pc:sldChg chg="add del">
        <pc:chgData name="Samir Nagib" userId="4f5fd9d0a02b8421" providerId="LiveId" clId="{1C2AC426-E860-41FC-B456-ECBC9AE1D4DD}" dt="2020-10-19T17:17:46.892" v="71" actId="2696"/>
        <pc:sldMkLst>
          <pc:docMk/>
          <pc:sldMk cId="33480434" sldId="265"/>
        </pc:sldMkLst>
      </pc:sldChg>
      <pc:sldChg chg="add del">
        <pc:chgData name="Samir Nagib" userId="4f5fd9d0a02b8421" providerId="LiveId" clId="{1C2AC426-E860-41FC-B456-ECBC9AE1D4DD}" dt="2020-10-19T17:17:46.892" v="71" actId="2696"/>
        <pc:sldMkLst>
          <pc:docMk/>
          <pc:sldMk cId="4024797111" sldId="266"/>
        </pc:sldMkLst>
      </pc:sldChg>
      <pc:sldChg chg="add del">
        <pc:chgData name="Samir Nagib" userId="4f5fd9d0a02b8421" providerId="LiveId" clId="{1C2AC426-E860-41FC-B456-ECBC9AE1D4DD}" dt="2020-10-19T17:17:46.892" v="71" actId="2696"/>
        <pc:sldMkLst>
          <pc:docMk/>
          <pc:sldMk cId="3529283323" sldId="267"/>
        </pc:sldMkLst>
      </pc:sldChg>
      <pc:sldChg chg="add del">
        <pc:chgData name="Samir Nagib" userId="4f5fd9d0a02b8421" providerId="LiveId" clId="{1C2AC426-E860-41FC-B456-ECBC9AE1D4DD}" dt="2020-10-19T17:17:46.892" v="71" actId="2696"/>
        <pc:sldMkLst>
          <pc:docMk/>
          <pc:sldMk cId="478700227" sldId="268"/>
        </pc:sldMkLst>
      </pc:sldChg>
    </pc:docChg>
  </pc:docChgLst>
  <pc:docChgLst>
    <pc:chgData name="Samir Nagib" userId="4f5fd9d0a02b8421" providerId="LiveId" clId="{BFEDC2A2-8C99-4EEC-8ADA-328E1245C4CA}"/>
    <pc:docChg chg="modSld">
      <pc:chgData name="Samir Nagib" userId="4f5fd9d0a02b8421" providerId="LiveId" clId="{BFEDC2A2-8C99-4EEC-8ADA-328E1245C4CA}" dt="2020-09-24T22:35:55.066" v="3" actId="1076"/>
      <pc:docMkLst>
        <pc:docMk/>
      </pc:docMkLst>
      <pc:sldChg chg="addSp modSp">
        <pc:chgData name="Samir Nagib" userId="4f5fd9d0a02b8421" providerId="LiveId" clId="{BFEDC2A2-8C99-4EEC-8ADA-328E1245C4CA}" dt="2020-09-24T22:35:55.066" v="3" actId="1076"/>
        <pc:sldMkLst>
          <pc:docMk/>
          <pc:sldMk cId="1228841340" sldId="257"/>
        </pc:sldMkLst>
        <pc:picChg chg="add mod">
          <ac:chgData name="Samir Nagib" userId="4f5fd9d0a02b8421" providerId="LiveId" clId="{BFEDC2A2-8C99-4EEC-8ADA-328E1245C4CA}" dt="2020-09-24T22:35:55.066" v="3" actId="1076"/>
          <ac:picMkLst>
            <pc:docMk/>
            <pc:sldMk cId="1228841340" sldId="257"/>
            <ac:picMk id="2" creationId="{40CE110B-41CD-4803-B9BD-93A4667124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0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13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73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33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3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55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99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85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81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50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1D64-64F3-4BCF-AF6C-AF00FD03250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98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file:///D:\user\samir\OneDrive\IBMR\2020.2\06%20-%20Laborat&#243;rio%20de%20Sofware%20e%20Projetos\00-Projeto\02-Draw.IO\Img%20-%20Diagrama%20Sequencia\SGEP%20-%20Diagrama%20de%20Sequencia\RegistroDeJornada.jpg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file:///D:\user\samir\OneDrive\IBMR\2020.2\06%20-%20Laborat&#243;rio%20de%20Sofware%20e%20Projetos\00-Projeto\02-Draw.IO\Img%20-%20Diagrama%20Sequencia\SGEP%20-%20Diagrama%20de%20Sequencia\Lancar%20Ferias%20_%20Licensa.jpg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file:///D:\user\samir\OneDrive\IBMR\2020.2\06%20-%20Laborat&#243;rio%20de%20Sofware%20e%20Projetos\00-Projeto\02-Draw.IO\Img%20-%20Diagrama%20Sequencia\SGEP%20-%20Diagrama%20de%20Sequencia\ConsultarHoras.jpg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file:///D:\user\samir\OneDrive\IBMR\2020.2\06%20-%20Laborat&#243;rio%20de%20Sofware%20e%20Projetos\00-Projeto\02-Draw.IO\Img%20-%20Diagrama%20Sequencia\SGEP%20-%20Diagrama%20de%20Sequencia\Solicitar%20Folga.jpg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file:///D:\user\samir\OneDrive\IBMR\2020.2\06%20-%20Laborat&#243;rio%20de%20Sofware%20e%20Projetos\00-Projeto\02-Draw.IO\Img%20-%20Diagrama%20Sequencia\SGEP%20-%20Diagrama%20de%20Sequencia\ManterTabelas.jpg" TargetMode="Externa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file:///D:\user\samir\OneDrive\IBMR\2020.2\06%20-%20Laborat&#243;rio%20de%20Sofware%20e%20Projetos\00-Projeto\02-Draw.IO\Img%20-%20Diagrama%20Sequencia\SGEP%20-%20Diagrama%20de%20Sequencia\Consultar%20Horas%20Funcionarios.jpg" TargetMode="Externa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file:///D:\user\samir\OneDrive\IBMR\2020.2\06%20-%20Laborat&#243;rio%20de%20Sofware%20e%20Projetos\00-Projeto\02-Draw.IO\Img%20-%20Diagrama%20Sequencia\SGEP%20-%20Diagrama%20de%20Sequencia\aprova%20hora%20Extra.jpg" TargetMode="Externa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DIAGRAMA DE SEQÜENCIA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AAD3E10C-D9AF-44E0-B137-14876F546992}"/>
              </a:ext>
            </a:extLst>
          </p:cNvPr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42" y="773042"/>
            <a:ext cx="7864427" cy="60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DIAGRAMA DE SEQÜENCIA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A438FB66-2F90-48BC-B087-097CB6D33390}"/>
              </a:ext>
            </a:extLst>
          </p:cNvPr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913"/>
            <a:ext cx="9144000" cy="416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1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DIAGRAMA DE SEQÜENCIA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E5439775-283B-4D3C-B77C-F369864E231B}"/>
              </a:ext>
            </a:extLst>
          </p:cNvPr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128"/>
            <a:ext cx="9144000" cy="54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0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DIAGRAMA DE SEQÜENCIA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426DD9F-9ADE-4770-87D2-29EE15BAD8C5}"/>
              </a:ext>
            </a:extLst>
          </p:cNvPr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588"/>
            <a:ext cx="9144000" cy="437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3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DIAGRAMA DE SEQÜENCIA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pic>
        <p:nvPicPr>
          <p:cNvPr id="3" name="Imagem 2" descr="Uma imagem contendo Tabela&#10;&#10;Descrição gerada automaticamente">
            <a:extLst>
              <a:ext uri="{FF2B5EF4-FFF2-40B4-BE49-F238E27FC236}">
                <a16:creationId xmlns:a16="http://schemas.microsoft.com/office/drawing/2014/main" id="{6664163C-9798-42E3-B753-3D09E0711DA9}"/>
              </a:ext>
            </a:extLst>
          </p:cNvPr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77" y="695404"/>
            <a:ext cx="6755041" cy="612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3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DIAGRAMA DE SEQÜENCIA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DF9BF2D0-EA96-4517-B281-D4798E3D850B}"/>
              </a:ext>
            </a:extLst>
          </p:cNvPr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619"/>
            <a:ext cx="9144000" cy="576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8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DIAGRAMA DE SEQÜENCIA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BEF76BAF-1F39-4398-A35B-3B00831EDE95}"/>
              </a:ext>
            </a:extLst>
          </p:cNvPr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81"/>
            <a:ext cx="9144000" cy="509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61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203</Words>
  <Application>Microsoft Office PowerPoint</Application>
  <PresentationFormat>Apresentação na tela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Samir Nagib</dc:creator>
  <cp:lastModifiedBy>Samir Nagib</cp:lastModifiedBy>
  <cp:revision>2</cp:revision>
  <dcterms:created xsi:type="dcterms:W3CDTF">2020-09-24T22:23:49Z</dcterms:created>
  <dcterms:modified xsi:type="dcterms:W3CDTF">2020-10-19T17:17:51Z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dc542d3-6316-42ad-9eaa-e82fa419e5f2_Enabled">
    <vt:lpwstr>true</vt:lpwstr>
  </property>
  <property fmtid="{D5CDD505-2E9C-101B-9397-08002B2CF9AE}" pid="3" name="MSIP_Label_3dc542d3-6316-42ad-9eaa-e82fa419e5f2_SetDate">
    <vt:lpwstr>2020-09-24T22:23:49Z</vt:lpwstr>
  </property>
  <property fmtid="{D5CDD505-2E9C-101B-9397-08002B2CF9AE}" pid="4" name="MSIP_Label_3dc542d3-6316-42ad-9eaa-e82fa419e5f2_Method">
    <vt:lpwstr>Standard</vt:lpwstr>
  </property>
  <property fmtid="{D5CDD505-2E9C-101B-9397-08002B2CF9AE}" pid="5" name="MSIP_Label_3dc542d3-6316-42ad-9eaa-e82fa419e5f2_Name">
    <vt:lpwstr>3dc542d3-6316-42ad-9eaa-e82fa419e5f2</vt:lpwstr>
  </property>
  <property fmtid="{D5CDD505-2E9C-101B-9397-08002B2CF9AE}" pid="6" name="MSIP_Label_3dc542d3-6316-42ad-9eaa-e82fa419e5f2_SiteId">
    <vt:lpwstr>a7cdc447-3b29-4b41-b73e-8a2cb54b06c6</vt:lpwstr>
  </property>
  <property fmtid="{D5CDD505-2E9C-101B-9397-08002B2CF9AE}" pid="7" name="MSIP_Label_3dc542d3-6316-42ad-9eaa-e82fa419e5f2_ActionId">
    <vt:lpwstr>85bf43b2-caab-4f26-ac40-00004473d07b</vt:lpwstr>
  </property>
  <property fmtid="{D5CDD505-2E9C-101B-9397-08002B2CF9AE}" pid="8" name="MSIP_Label_3dc542d3-6316-42ad-9eaa-e82fa419e5f2_ContentBits">
    <vt:lpwstr>0</vt:lpwstr>
  </property>
</Properties>
</file>