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DC2A2-8C99-4EEC-8ADA-328E1245C4CA}" v="1" dt="2020-09-24T22:35:38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Nagib" userId="4f5fd9d0a02b8421" providerId="LiveId" clId="{BFEDC2A2-8C99-4EEC-8ADA-328E1245C4CA}"/>
    <pc:docChg chg="modSld">
      <pc:chgData name="Samir Nagib" userId="4f5fd9d0a02b8421" providerId="LiveId" clId="{BFEDC2A2-8C99-4EEC-8ADA-328E1245C4CA}" dt="2020-09-24T22:35:55.066" v="3" actId="1076"/>
      <pc:docMkLst>
        <pc:docMk/>
      </pc:docMkLst>
      <pc:sldChg chg="addSp modSp">
        <pc:chgData name="Samir Nagib" userId="4f5fd9d0a02b8421" providerId="LiveId" clId="{BFEDC2A2-8C99-4EEC-8ADA-328E1245C4CA}" dt="2020-09-24T22:35:55.066" v="3" actId="1076"/>
        <pc:sldMkLst>
          <pc:docMk/>
          <pc:sldMk cId="1228841340" sldId="257"/>
        </pc:sldMkLst>
        <pc:picChg chg="add mod">
          <ac:chgData name="Samir Nagib" userId="4f5fd9d0a02b8421" providerId="LiveId" clId="{BFEDC2A2-8C99-4EEC-8ADA-328E1245C4CA}" dt="2020-09-24T22:35:55.066" v="3" actId="1076"/>
          <ac:picMkLst>
            <pc:docMk/>
            <pc:sldMk cId="1228841340" sldId="257"/>
            <ac:picMk id="2" creationId="{40CE110B-41CD-4803-B9BD-93A4667124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1D64-64F3-4BCF-AF6C-AF00FD03250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file:///D:\User\samir\OneDrive\IBMR\2020.2\ibmr.web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E692BFB-5F1D-44FD-A771-5116C49C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8" y="773042"/>
            <a:ext cx="8459283" cy="5711315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46114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2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46114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0CE110B-41CD-4803-B9BD-93A466712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58" y="799696"/>
            <a:ext cx="8457852" cy="57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1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52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Nagib</dc:creator>
  <cp:lastModifiedBy>Samir Nagib</cp:lastModifiedBy>
  <cp:revision>2</cp:revision>
  <dcterms:created xsi:type="dcterms:W3CDTF">2020-09-24T22:23:49Z</dcterms:created>
  <dcterms:modified xsi:type="dcterms:W3CDTF">2020-09-24T22:35:58Z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2020-09-24T22:23:49Z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85bf43b2-caab-4f26-ac40-00004473d07b</vt:lpwstr>
  </property>
  <property fmtid="{D5CDD505-2E9C-101B-9397-08002B2CF9AE}" pid="8" name="MSIP_Label_3dc542d3-6316-42ad-9eaa-e82fa419e5f2_ContentBits">
    <vt:lpwstr>0</vt:lpwstr>
  </property>
</Properties>
</file>