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3F501-D3D0-4D6B-8B80-9D37009D0B71}" v="6" dt="2020-10-09T21:25:44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Nagib" userId="4f5fd9d0a02b8421" providerId="LiveId" clId="{BFEDC2A2-8C99-4EEC-8ADA-328E1245C4CA}"/>
    <pc:docChg chg="custSel addSld delSld modSld">
      <pc:chgData name="Samir Nagib" userId="4f5fd9d0a02b8421" providerId="LiveId" clId="{BFEDC2A2-8C99-4EEC-8ADA-328E1245C4CA}" dt="2020-10-09T21:26:17.158" v="71" actId="1076"/>
      <pc:docMkLst>
        <pc:docMk/>
      </pc:docMkLst>
      <pc:sldChg chg="addSp delSp modSp">
        <pc:chgData name="Samir Nagib" userId="4f5fd9d0a02b8421" providerId="LiveId" clId="{BFEDC2A2-8C99-4EEC-8ADA-328E1245C4CA}" dt="2020-10-09T21:24:02.342" v="46" actId="1076"/>
        <pc:sldMkLst>
          <pc:docMk/>
          <pc:sldMk cId="467273333" sldId="256"/>
        </pc:sldMkLst>
        <pc:spChg chg="add mod">
          <ac:chgData name="Samir Nagib" userId="4f5fd9d0a02b8421" providerId="LiveId" clId="{BFEDC2A2-8C99-4EEC-8ADA-328E1245C4CA}" dt="2020-10-09T21:24:02.342" v="46" actId="1076"/>
          <ac:spMkLst>
            <pc:docMk/>
            <pc:sldMk cId="467273333" sldId="256"/>
            <ac:spMk id="3" creationId="{67F4DDEC-5102-48E0-A0FF-B56991711C0C}"/>
          </ac:spMkLst>
        </pc:spChg>
        <pc:picChg chg="add mod">
          <ac:chgData name="Samir Nagib" userId="4f5fd9d0a02b8421" providerId="LiveId" clId="{BFEDC2A2-8C99-4EEC-8ADA-328E1245C4CA}" dt="2020-10-09T21:21:26.736" v="4" actId="1076"/>
          <ac:picMkLst>
            <pc:docMk/>
            <pc:sldMk cId="467273333" sldId="256"/>
            <ac:picMk id="2" creationId="{0552DEEC-6F2E-4E89-B42E-E873E1534A72}"/>
          </ac:picMkLst>
        </pc:picChg>
        <pc:picChg chg="del">
          <ac:chgData name="Samir Nagib" userId="4f5fd9d0a02b8421" providerId="LiveId" clId="{BFEDC2A2-8C99-4EEC-8ADA-328E1245C4CA}" dt="2020-10-09T21:14:58.950" v="0" actId="478"/>
          <ac:picMkLst>
            <pc:docMk/>
            <pc:sldMk cId="467273333" sldId="256"/>
            <ac:picMk id="5" creationId="{4E692BFB-5F1D-44FD-A771-5116C49C4A6F}"/>
          </ac:picMkLst>
        </pc:picChg>
      </pc:sldChg>
      <pc:sldChg chg="del">
        <pc:chgData name="Samir Nagib" userId="4f5fd9d0a02b8421" providerId="LiveId" clId="{BFEDC2A2-8C99-4EEC-8ADA-328E1245C4CA}" dt="2020-10-09T21:15:00.161" v="1" actId="2696"/>
        <pc:sldMkLst>
          <pc:docMk/>
          <pc:sldMk cId="1228841340" sldId="257"/>
        </pc:sldMkLst>
      </pc:sldChg>
      <pc:sldChg chg="addSp modSp add">
        <pc:chgData name="Samir Nagib" userId="4f5fd9d0a02b8421" providerId="LiveId" clId="{BFEDC2A2-8C99-4EEC-8ADA-328E1245C4CA}" dt="2020-10-09T21:26:17.158" v="71" actId="1076"/>
        <pc:sldMkLst>
          <pc:docMk/>
          <pc:sldMk cId="3341698408" sldId="257"/>
        </pc:sldMkLst>
        <pc:spChg chg="add mod">
          <ac:chgData name="Samir Nagib" userId="4f5fd9d0a02b8421" providerId="LiveId" clId="{BFEDC2A2-8C99-4EEC-8ADA-328E1245C4CA}" dt="2020-10-09T21:26:17.158" v="71" actId="1076"/>
          <ac:spMkLst>
            <pc:docMk/>
            <pc:sldMk cId="3341698408" sldId="257"/>
            <ac:spMk id="12" creationId="{C0EF8D7B-7D70-4DB0-88BB-0CCF3E36D109}"/>
          </ac:spMkLst>
        </pc:spChg>
        <pc:picChg chg="add mod">
          <ac:chgData name="Samir Nagib" userId="4f5fd9d0a02b8421" providerId="LiveId" clId="{BFEDC2A2-8C99-4EEC-8ADA-328E1245C4CA}" dt="2020-10-09T21:22:03.222" v="6" actId="1076"/>
          <ac:picMkLst>
            <pc:docMk/>
            <pc:sldMk cId="3341698408" sldId="257"/>
            <ac:picMk id="2" creationId="{329F4BD4-121A-4445-BD47-A705C66C01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13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73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33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3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55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99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8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81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0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1D64-64F3-4BCF-AF6C-AF00FD032500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98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46114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0552DEEC-6F2E-4E89-B42E-E873E1534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99696"/>
            <a:ext cx="9144000" cy="562283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7F4DDEC-5102-48E0-A0FF-B56991711C0C}"/>
              </a:ext>
            </a:extLst>
          </p:cNvPr>
          <p:cNvSpPr txBox="1"/>
          <p:nvPr/>
        </p:nvSpPr>
        <p:spPr>
          <a:xfrm>
            <a:off x="7183890" y="6514865"/>
            <a:ext cx="1904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 na próxima pagina</a:t>
            </a:r>
          </a:p>
        </p:txBody>
      </p:sp>
    </p:spTree>
    <p:extLst>
      <p:ext uri="{BB962C8B-B14F-4D97-AF65-F5344CB8AC3E}">
        <p14:creationId xmlns:p14="http://schemas.microsoft.com/office/powerpoint/2010/main" val="46727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46114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329F4BD4-121A-4445-BD47-A705C66C0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9202"/>
            <a:ext cx="9144000" cy="190617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0EF8D7B-7D70-4DB0-88BB-0CCF3E36D109}"/>
              </a:ext>
            </a:extLst>
          </p:cNvPr>
          <p:cNvSpPr txBox="1"/>
          <p:nvPr/>
        </p:nvSpPr>
        <p:spPr>
          <a:xfrm>
            <a:off x="6859087" y="707363"/>
            <a:ext cx="21034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Continuação da página anterior</a:t>
            </a:r>
          </a:p>
        </p:txBody>
      </p:sp>
    </p:spTree>
    <p:extLst>
      <p:ext uri="{BB962C8B-B14F-4D97-AF65-F5344CB8AC3E}">
        <p14:creationId xmlns:p14="http://schemas.microsoft.com/office/powerpoint/2010/main" val="3341698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60</Words>
  <Application>Microsoft Office PowerPoint</Application>
  <PresentationFormat>Apresentação na tela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Samir Nagib</dc:creator>
  <cp:lastModifiedBy>Samir Nagib</cp:lastModifiedBy>
  <cp:revision>2</cp:revision>
  <dcterms:created xsi:type="dcterms:W3CDTF">2020-09-24T22:23:49Z</dcterms:created>
  <dcterms:modified xsi:type="dcterms:W3CDTF">2020-10-09T21:26:27Z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c542d3-6316-42ad-9eaa-e82fa419e5f2_Enabled">
    <vt:lpwstr>true</vt:lpwstr>
  </property>
  <property fmtid="{D5CDD505-2E9C-101B-9397-08002B2CF9AE}" pid="3" name="MSIP_Label_3dc542d3-6316-42ad-9eaa-e82fa419e5f2_SetDate">
    <vt:lpwstr>2020-09-24T22:23:49Z</vt:lpwstr>
  </property>
  <property fmtid="{D5CDD505-2E9C-101B-9397-08002B2CF9AE}" pid="4" name="MSIP_Label_3dc542d3-6316-42ad-9eaa-e82fa419e5f2_Method">
    <vt:lpwstr>Standard</vt:lpwstr>
  </property>
  <property fmtid="{D5CDD505-2E9C-101B-9397-08002B2CF9AE}" pid="5" name="MSIP_Label_3dc542d3-6316-42ad-9eaa-e82fa419e5f2_Name">
    <vt:lpwstr>3dc542d3-6316-42ad-9eaa-e82fa419e5f2</vt:lpwstr>
  </property>
  <property fmtid="{D5CDD505-2E9C-101B-9397-08002B2CF9AE}" pid="6" name="MSIP_Label_3dc542d3-6316-42ad-9eaa-e82fa419e5f2_SiteId">
    <vt:lpwstr>a7cdc447-3b29-4b41-b73e-8a2cb54b06c6</vt:lpwstr>
  </property>
  <property fmtid="{D5CDD505-2E9C-101B-9397-08002B2CF9AE}" pid="7" name="MSIP_Label_3dc542d3-6316-42ad-9eaa-e82fa419e5f2_ActionId">
    <vt:lpwstr>85bf43b2-caab-4f26-ac40-00004473d07b</vt:lpwstr>
  </property>
  <property fmtid="{D5CDD505-2E9C-101B-9397-08002B2CF9AE}" pid="8" name="MSIP_Label_3dc542d3-6316-42ad-9eaa-e82fa419e5f2_ContentBits">
    <vt:lpwstr>0</vt:lpwstr>
  </property>
</Properties>
</file>