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DEAF6A-7EFB-4C69-8BF1-DB957C230BEE}" v="3" dt="2020-10-23T23:37:06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r Nagib" userId="4f5fd9d0a02b8421" providerId="LiveId" clId="{2FDEAF6A-7EFB-4C69-8BF1-DB957C230BEE}"/>
    <pc:docChg chg="undo custSel addSld delSld modSld">
      <pc:chgData name="Samir Nagib" userId="4f5fd9d0a02b8421" providerId="LiveId" clId="{2FDEAF6A-7EFB-4C69-8BF1-DB957C230BEE}" dt="2020-10-23T23:37:20.167" v="86" actId="1076"/>
      <pc:docMkLst>
        <pc:docMk/>
      </pc:docMkLst>
      <pc:sldChg chg="addSp delSp modSp mod">
        <pc:chgData name="Samir Nagib" userId="4f5fd9d0a02b8421" providerId="LiveId" clId="{2FDEAF6A-7EFB-4C69-8BF1-DB957C230BEE}" dt="2020-10-23T23:34:48.397" v="71" actId="1076"/>
        <pc:sldMkLst>
          <pc:docMk/>
          <pc:sldMk cId="467273333" sldId="256"/>
        </pc:sldMkLst>
        <pc:spChg chg="mod">
          <ac:chgData name="Samir Nagib" userId="4f5fd9d0a02b8421" providerId="LiveId" clId="{2FDEAF6A-7EFB-4C69-8BF1-DB957C230BEE}" dt="2020-10-23T18:50:29.831" v="38" actId="20577"/>
          <ac:spMkLst>
            <pc:docMk/>
            <pc:sldMk cId="467273333" sldId="256"/>
            <ac:spMk id="8" creationId="{96E3142D-CAD8-424E-A180-28D52A1B91C6}"/>
          </ac:spMkLst>
        </pc:spChg>
        <pc:spChg chg="add del">
          <ac:chgData name="Samir Nagib" userId="4f5fd9d0a02b8421" providerId="LiveId" clId="{2FDEAF6A-7EFB-4C69-8BF1-DB957C230BEE}" dt="2020-10-23T18:56:16.136" v="40" actId="22"/>
          <ac:spMkLst>
            <pc:docMk/>
            <pc:sldMk cId="467273333" sldId="256"/>
            <ac:spMk id="12" creationId="{FE69D203-F8E7-4454-8339-4CE51D21E971}"/>
          </ac:spMkLst>
        </pc:spChg>
        <pc:picChg chg="add mod">
          <ac:chgData name="Samir Nagib" userId="4f5fd9d0a02b8421" providerId="LiveId" clId="{2FDEAF6A-7EFB-4C69-8BF1-DB957C230BEE}" dt="2020-10-23T23:34:48.397" v="71" actId="1076"/>
          <ac:picMkLst>
            <pc:docMk/>
            <pc:sldMk cId="467273333" sldId="256"/>
            <ac:picMk id="3" creationId="{227CE1FD-7BCD-4A9D-B70F-942C3AEBAD28}"/>
          </ac:picMkLst>
        </pc:picChg>
        <pc:picChg chg="add del mod">
          <ac:chgData name="Samir Nagib" userId="4f5fd9d0a02b8421" providerId="LiveId" clId="{2FDEAF6A-7EFB-4C69-8BF1-DB957C230BEE}" dt="2020-10-23T23:34:40.328" v="69" actId="478"/>
          <ac:picMkLst>
            <pc:docMk/>
            <pc:sldMk cId="467273333" sldId="256"/>
            <ac:picMk id="4" creationId="{C557B906-249B-4D07-989F-A49F63D47C44}"/>
          </ac:picMkLst>
        </pc:picChg>
      </pc:sldChg>
      <pc:sldChg chg="addSp delSp modSp add del mod">
        <pc:chgData name="Samir Nagib" userId="4f5fd9d0a02b8421" providerId="LiveId" clId="{2FDEAF6A-7EFB-4C69-8BF1-DB957C230BEE}" dt="2020-10-23T23:37:20.167" v="86" actId="1076"/>
        <pc:sldMkLst>
          <pc:docMk/>
          <pc:sldMk cId="1319646135" sldId="257"/>
        </pc:sldMkLst>
        <pc:spChg chg="mod">
          <ac:chgData name="Samir Nagib" userId="4f5fd9d0a02b8421" providerId="LiveId" clId="{2FDEAF6A-7EFB-4C69-8BF1-DB957C230BEE}" dt="2020-10-23T18:59:29.400" v="50" actId="20577"/>
          <ac:spMkLst>
            <pc:docMk/>
            <pc:sldMk cId="1319646135" sldId="257"/>
            <ac:spMk id="8" creationId="{96E3142D-CAD8-424E-A180-28D52A1B91C6}"/>
          </ac:spMkLst>
        </pc:spChg>
        <pc:picChg chg="add del mod">
          <ac:chgData name="Samir Nagib" userId="4f5fd9d0a02b8421" providerId="LiveId" clId="{2FDEAF6A-7EFB-4C69-8BF1-DB957C230BEE}" dt="2020-10-23T19:01:58.697" v="57" actId="478"/>
          <ac:picMkLst>
            <pc:docMk/>
            <pc:sldMk cId="1319646135" sldId="257"/>
            <ac:picMk id="3" creationId="{59774300-F412-4FE0-90EA-D8B10EF42684}"/>
          </ac:picMkLst>
        </pc:picChg>
        <pc:picChg chg="add del mod">
          <ac:chgData name="Samir Nagib" userId="4f5fd9d0a02b8421" providerId="LiveId" clId="{2FDEAF6A-7EFB-4C69-8BF1-DB957C230BEE}" dt="2020-10-23T23:36:06.133" v="81" actId="478"/>
          <ac:picMkLst>
            <pc:docMk/>
            <pc:sldMk cId="1319646135" sldId="257"/>
            <ac:picMk id="3" creationId="{BAE85E61-D508-4FA3-B84B-D294FE9DFA75}"/>
          </ac:picMkLst>
        </pc:picChg>
        <pc:picChg chg="del">
          <ac:chgData name="Samir Nagib" userId="4f5fd9d0a02b8421" providerId="LiveId" clId="{2FDEAF6A-7EFB-4C69-8BF1-DB957C230BEE}" dt="2020-10-23T18:59:15.103" v="44" actId="478"/>
          <ac:picMkLst>
            <pc:docMk/>
            <pc:sldMk cId="1319646135" sldId="257"/>
            <ac:picMk id="4" creationId="{C557B906-249B-4D07-989F-A49F63D47C44}"/>
          </ac:picMkLst>
        </pc:picChg>
        <pc:picChg chg="add mod ord">
          <ac:chgData name="Samir Nagib" userId="4f5fd9d0a02b8421" providerId="LiveId" clId="{2FDEAF6A-7EFB-4C69-8BF1-DB957C230BEE}" dt="2020-10-23T23:37:20.167" v="86" actId="1076"/>
          <ac:picMkLst>
            <pc:docMk/>
            <pc:sldMk cId="1319646135" sldId="257"/>
            <ac:picMk id="5" creationId="{0828ED98-7AAA-4B2B-9E36-67794FE8C841}"/>
          </ac:picMkLst>
        </pc:picChg>
        <pc:picChg chg="add del mod">
          <ac:chgData name="Samir Nagib" userId="4f5fd9d0a02b8421" providerId="LiveId" clId="{2FDEAF6A-7EFB-4C69-8BF1-DB957C230BEE}" dt="2020-10-23T23:34:59.037" v="74" actId="478"/>
          <ac:picMkLst>
            <pc:docMk/>
            <pc:sldMk cId="1319646135" sldId="257"/>
            <ac:picMk id="6" creationId="{A41CEE31-C9C5-42E1-A064-F9B33C3963D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04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13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73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33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37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55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99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85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81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50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94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71D64-64F3-4BCF-AF6C-AF00FD03250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98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D:\User\samir\OneDrive\IBMR\2020.2\ibmr.web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file:///D:\User\samir\OneDrive\IBMR\2020.2\ibmr.web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31A092D-861A-4222-987B-6C885E397CEA}"/>
              </a:ext>
            </a:extLst>
          </p:cNvPr>
          <p:cNvGrpSpPr/>
          <p:nvPr/>
        </p:nvGrpSpPr>
        <p:grpSpPr>
          <a:xfrm>
            <a:off x="342358" y="42006"/>
            <a:ext cx="8459283" cy="731036"/>
            <a:chOff x="342358" y="42006"/>
            <a:chExt cx="8459283" cy="73103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1677A8A-DA4A-4C9A-90F9-A1A87F336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58" y="42006"/>
              <a:ext cx="974714" cy="731036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6E3142D-CAD8-424E-A180-28D52A1B91C6}"/>
                </a:ext>
              </a:extLst>
            </p:cNvPr>
            <p:cNvSpPr txBox="1"/>
            <p:nvPr/>
          </p:nvSpPr>
          <p:spPr>
            <a:xfrm>
              <a:off x="1233182" y="134692"/>
              <a:ext cx="2614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IBMR - Projeto Final</a:t>
              </a:r>
              <a:br>
                <a:rPr lang="pt-BR" sz="8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Curso de Análise e Desenvolvimento de sistemas</a:t>
              </a:r>
            </a:p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MODELO CONCEITUAL DO BANCO DE DADOS</a:t>
              </a:r>
              <a:endParaRPr lang="pt-BR" sz="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11A8D88-4276-44AD-94BA-32D910645A52}"/>
                </a:ext>
              </a:extLst>
            </p:cNvPr>
            <p:cNvSpPr txBox="1"/>
            <p:nvPr/>
          </p:nvSpPr>
          <p:spPr>
            <a:xfrm>
              <a:off x="1233182" y="511432"/>
              <a:ext cx="3284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SGEP - Sistema de Gestão de Escalas e Ponto</a:t>
              </a:r>
              <a:endParaRPr lang="pt-B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C779BDC-B2A7-4196-B424-F6A5BF34C4A6}"/>
                </a:ext>
              </a:extLst>
            </p:cNvPr>
            <p:cNvSpPr txBox="1"/>
            <p:nvPr/>
          </p:nvSpPr>
          <p:spPr>
            <a:xfrm>
              <a:off x="7183890" y="461142"/>
              <a:ext cx="1617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IBMR - GRUPO 1 2020.2</a:t>
              </a: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227CE1FD-7BCD-4A9D-B70F-942C3AEBA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07363"/>
            <a:ext cx="9144000" cy="605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0828ED98-7AAA-4B2B-9E36-67794FE8C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759" y="0"/>
            <a:ext cx="8935959" cy="6858000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31A092D-861A-4222-987B-6C885E397CEA}"/>
              </a:ext>
            </a:extLst>
          </p:cNvPr>
          <p:cNvGrpSpPr/>
          <p:nvPr/>
        </p:nvGrpSpPr>
        <p:grpSpPr>
          <a:xfrm>
            <a:off x="342358" y="42006"/>
            <a:ext cx="8459283" cy="731036"/>
            <a:chOff x="342358" y="42006"/>
            <a:chExt cx="8459283" cy="73103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1677A8A-DA4A-4C9A-90F9-A1A87F336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r:link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58" y="42006"/>
              <a:ext cx="974714" cy="731036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6E3142D-CAD8-424E-A180-28D52A1B91C6}"/>
                </a:ext>
              </a:extLst>
            </p:cNvPr>
            <p:cNvSpPr txBox="1"/>
            <p:nvPr/>
          </p:nvSpPr>
          <p:spPr>
            <a:xfrm>
              <a:off x="1233182" y="134692"/>
              <a:ext cx="2614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IBMR - Projeto Final</a:t>
              </a:r>
              <a:br>
                <a:rPr lang="pt-BR" sz="8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Curso de Análise e Desenvolvimento de sistemas</a:t>
              </a:r>
            </a:p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MODELO LÓGICO DO BANCO DE DADOS</a:t>
              </a:r>
              <a:endParaRPr lang="pt-BR" sz="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11A8D88-4276-44AD-94BA-32D910645A52}"/>
                </a:ext>
              </a:extLst>
            </p:cNvPr>
            <p:cNvSpPr txBox="1"/>
            <p:nvPr/>
          </p:nvSpPr>
          <p:spPr>
            <a:xfrm>
              <a:off x="1233182" y="511432"/>
              <a:ext cx="3284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SGEP - Sistema de Gestão de Escalas e Ponto</a:t>
              </a:r>
              <a:endParaRPr lang="pt-B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C779BDC-B2A7-4196-B424-F6A5BF34C4A6}"/>
                </a:ext>
              </a:extLst>
            </p:cNvPr>
            <p:cNvSpPr txBox="1"/>
            <p:nvPr/>
          </p:nvSpPr>
          <p:spPr>
            <a:xfrm>
              <a:off x="7183890" y="461142"/>
              <a:ext cx="1617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IBMR - GRUPO 1 2020.2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646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64</Words>
  <Application>Microsoft Office PowerPoint</Application>
  <PresentationFormat>Apresentação na tela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Samir Nagib</dc:creator>
  <cp:lastModifiedBy>Samir Nagib</cp:lastModifiedBy>
  <cp:revision>3</cp:revision>
  <dcterms:created xsi:type="dcterms:W3CDTF">2020-09-24T22:23:49Z</dcterms:created>
  <dcterms:modified xsi:type="dcterms:W3CDTF">2020-10-23T23:37:26Z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dc542d3-6316-42ad-9eaa-e82fa419e5f2_Enabled">
    <vt:lpwstr>true</vt:lpwstr>
  </property>
  <property fmtid="{D5CDD505-2E9C-101B-9397-08002B2CF9AE}" pid="3" name="MSIP_Label_3dc542d3-6316-42ad-9eaa-e82fa419e5f2_SetDate">
    <vt:lpwstr>2020-09-24T22:23:49Z</vt:lpwstr>
  </property>
  <property fmtid="{D5CDD505-2E9C-101B-9397-08002B2CF9AE}" pid="4" name="MSIP_Label_3dc542d3-6316-42ad-9eaa-e82fa419e5f2_Method">
    <vt:lpwstr>Standard</vt:lpwstr>
  </property>
  <property fmtid="{D5CDD505-2E9C-101B-9397-08002B2CF9AE}" pid="5" name="MSIP_Label_3dc542d3-6316-42ad-9eaa-e82fa419e5f2_Name">
    <vt:lpwstr>3dc542d3-6316-42ad-9eaa-e82fa419e5f2</vt:lpwstr>
  </property>
  <property fmtid="{D5CDD505-2E9C-101B-9397-08002B2CF9AE}" pid="6" name="MSIP_Label_3dc542d3-6316-42ad-9eaa-e82fa419e5f2_SiteId">
    <vt:lpwstr>a7cdc447-3b29-4b41-b73e-8a2cb54b06c6</vt:lpwstr>
  </property>
  <property fmtid="{D5CDD505-2E9C-101B-9397-08002B2CF9AE}" pid="7" name="MSIP_Label_3dc542d3-6316-42ad-9eaa-e82fa419e5f2_ActionId">
    <vt:lpwstr>85bf43b2-caab-4f26-ac40-00004473d07b</vt:lpwstr>
  </property>
  <property fmtid="{D5CDD505-2E9C-101B-9397-08002B2CF9AE}" pid="8" name="MSIP_Label_3dc542d3-6316-42ad-9eaa-e82fa419e5f2_ContentBits">
    <vt:lpwstr>0</vt:lpwstr>
  </property>
</Properties>
</file>