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6" r:id="rId3"/>
    <p:sldId id="267" r:id="rId4"/>
    <p:sldId id="265" r:id="rId5"/>
    <p:sldId id="256" r:id="rId6"/>
    <p:sldId id="261" r:id="rId7"/>
    <p:sldId id="259" r:id="rId8"/>
    <p:sldId id="263" r:id="rId9"/>
    <p:sldId id="264" r:id="rId10"/>
    <p:sldId id="260" r:id="rId11"/>
    <p:sldId id="25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63C018-0814-4678-A29C-959CAF70CD3C}" v="11" dt="2020-11-27T14:16:48.5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ir Nagib" userId="4f5fd9d0a02b8421" providerId="LiveId" clId="{7F63C018-0814-4678-A29C-959CAF70CD3C}"/>
    <pc:docChg chg="custSel addSld modSld sldOrd">
      <pc:chgData name="Samir Nagib" userId="4f5fd9d0a02b8421" providerId="LiveId" clId="{7F63C018-0814-4678-A29C-959CAF70CD3C}" dt="2020-11-27T14:23:13.611" v="134" actId="1076"/>
      <pc:docMkLst>
        <pc:docMk/>
      </pc:docMkLst>
      <pc:sldChg chg="modSp mod">
        <pc:chgData name="Samir Nagib" userId="4f5fd9d0a02b8421" providerId="LiveId" clId="{7F63C018-0814-4678-A29C-959CAF70CD3C}" dt="2020-11-27T14:11:02.226" v="22" actId="20577"/>
        <pc:sldMkLst>
          <pc:docMk/>
          <pc:sldMk cId="1564184037" sldId="257"/>
        </pc:sldMkLst>
        <pc:spChg chg="mod">
          <ac:chgData name="Samir Nagib" userId="4f5fd9d0a02b8421" providerId="LiveId" clId="{7F63C018-0814-4678-A29C-959CAF70CD3C}" dt="2020-11-27T14:11:02.226" v="22" actId="20577"/>
          <ac:spMkLst>
            <pc:docMk/>
            <pc:sldMk cId="1564184037" sldId="257"/>
            <ac:spMk id="12" creationId="{905E0CDA-0EBE-4B0A-AD88-C4E7D6D4BF66}"/>
          </ac:spMkLst>
        </pc:spChg>
      </pc:sldChg>
      <pc:sldChg chg="add">
        <pc:chgData name="Samir Nagib" userId="4f5fd9d0a02b8421" providerId="LiveId" clId="{7F63C018-0814-4678-A29C-959CAF70CD3C}" dt="2020-11-27T14:10:35.772" v="0"/>
        <pc:sldMkLst>
          <pc:docMk/>
          <pc:sldMk cId="1929514148" sldId="265"/>
        </pc:sldMkLst>
      </pc:sldChg>
      <pc:sldChg chg="addSp delSp modSp add mod ord">
        <pc:chgData name="Samir Nagib" userId="4f5fd9d0a02b8421" providerId="LiveId" clId="{7F63C018-0814-4678-A29C-959CAF70CD3C}" dt="2020-11-27T14:22:42.182" v="131" actId="113"/>
        <pc:sldMkLst>
          <pc:docMk/>
          <pc:sldMk cId="1901530154" sldId="266"/>
        </pc:sldMkLst>
        <pc:spChg chg="del">
          <ac:chgData name="Samir Nagib" userId="4f5fd9d0a02b8421" providerId="LiveId" clId="{7F63C018-0814-4678-A29C-959CAF70CD3C}" dt="2020-11-27T14:11:26.928" v="25" actId="478"/>
          <ac:spMkLst>
            <pc:docMk/>
            <pc:sldMk cId="1901530154" sldId="266"/>
            <ac:spMk id="2" creationId="{9D038FE3-9B74-4232-B802-7857509E6E8E}"/>
          </ac:spMkLst>
        </pc:spChg>
        <pc:spChg chg="add del mod">
          <ac:chgData name="Samir Nagib" userId="4f5fd9d0a02b8421" providerId="LiveId" clId="{7F63C018-0814-4678-A29C-959CAF70CD3C}" dt="2020-11-27T14:22:33.611" v="130" actId="478"/>
          <ac:spMkLst>
            <pc:docMk/>
            <pc:sldMk cId="1901530154" sldId="266"/>
            <ac:spMk id="4" creationId="{9B39DCC3-EB32-4D8E-A347-EB6DB13EB867}"/>
          </ac:spMkLst>
        </pc:spChg>
        <pc:spChg chg="add mod">
          <ac:chgData name="Samir Nagib" userId="4f5fd9d0a02b8421" providerId="LiveId" clId="{7F63C018-0814-4678-A29C-959CAF70CD3C}" dt="2020-11-27T14:22:42.182" v="131" actId="113"/>
          <ac:spMkLst>
            <pc:docMk/>
            <pc:sldMk cId="1901530154" sldId="266"/>
            <ac:spMk id="12" creationId="{52A10E85-33DD-41E9-972E-211F38AE9BBB}"/>
          </ac:spMkLst>
        </pc:spChg>
        <pc:spChg chg="del">
          <ac:chgData name="Samir Nagib" userId="4f5fd9d0a02b8421" providerId="LiveId" clId="{7F63C018-0814-4678-A29C-959CAF70CD3C}" dt="2020-11-27T14:11:25.457" v="24" actId="478"/>
          <ac:spMkLst>
            <pc:docMk/>
            <pc:sldMk cId="1901530154" sldId="266"/>
            <ac:spMk id="13" creationId="{F4FB8751-C068-4690-A1CE-8DD24E400495}"/>
          </ac:spMkLst>
        </pc:spChg>
        <pc:spChg chg="add mod">
          <ac:chgData name="Samir Nagib" userId="4f5fd9d0a02b8421" providerId="LiveId" clId="{7F63C018-0814-4678-A29C-959CAF70CD3C}" dt="2020-11-27T14:12:31.730" v="53" actId="20577"/>
          <ac:spMkLst>
            <pc:docMk/>
            <pc:sldMk cId="1901530154" sldId="266"/>
            <ac:spMk id="14" creationId="{4E88A0DA-8779-45FF-8BB0-B7AF0C2279BE}"/>
          </ac:spMkLst>
        </pc:spChg>
      </pc:sldChg>
      <pc:sldChg chg="addSp delSp modSp add mod">
        <pc:chgData name="Samir Nagib" userId="4f5fd9d0a02b8421" providerId="LiveId" clId="{7F63C018-0814-4678-A29C-959CAF70CD3C}" dt="2020-11-27T14:23:13.611" v="134" actId="1076"/>
        <pc:sldMkLst>
          <pc:docMk/>
          <pc:sldMk cId="1259299938" sldId="267"/>
        </pc:sldMkLst>
        <pc:spChg chg="add mod">
          <ac:chgData name="Samir Nagib" userId="4f5fd9d0a02b8421" providerId="LiveId" clId="{7F63C018-0814-4678-A29C-959CAF70CD3C}" dt="2020-11-27T14:23:13.611" v="134" actId="1076"/>
          <ac:spMkLst>
            <pc:docMk/>
            <pc:sldMk cId="1259299938" sldId="267"/>
            <ac:spMk id="2" creationId="{61FC6AB9-0F83-4B4E-9882-1FB861946150}"/>
          </ac:spMkLst>
        </pc:spChg>
        <pc:spChg chg="add mod">
          <ac:chgData name="Samir Nagib" userId="4f5fd9d0a02b8421" providerId="LiveId" clId="{7F63C018-0814-4678-A29C-959CAF70CD3C}" dt="2020-11-27T14:17:31.694" v="117" actId="20577"/>
          <ac:spMkLst>
            <pc:docMk/>
            <pc:sldMk cId="1259299938" sldId="267"/>
            <ac:spMk id="3" creationId="{59B4AF84-6375-49C8-BA61-C1B89F4FC3E4}"/>
          </ac:spMkLst>
        </pc:spChg>
        <pc:spChg chg="mod">
          <ac:chgData name="Samir Nagib" userId="4f5fd9d0a02b8421" providerId="LiveId" clId="{7F63C018-0814-4678-A29C-959CAF70CD3C}" dt="2020-11-27T14:15:55.646" v="95" actId="6549"/>
          <ac:spMkLst>
            <pc:docMk/>
            <pc:sldMk cId="1259299938" sldId="267"/>
            <ac:spMk id="4" creationId="{9B39DCC3-EB32-4D8E-A347-EB6DB13EB867}"/>
          </ac:spMkLst>
        </pc:spChg>
        <pc:spChg chg="add mod">
          <ac:chgData name="Samir Nagib" userId="4f5fd9d0a02b8421" providerId="LiveId" clId="{7F63C018-0814-4678-A29C-959CAF70CD3C}" dt="2020-11-27T14:20:49.351" v="129"/>
          <ac:spMkLst>
            <pc:docMk/>
            <pc:sldMk cId="1259299938" sldId="267"/>
            <ac:spMk id="5" creationId="{4ED640FA-03D1-4002-AAE3-0A56F4106253}"/>
          </ac:spMkLst>
        </pc:spChg>
        <pc:spChg chg="add mod">
          <ac:chgData name="Samir Nagib" userId="4f5fd9d0a02b8421" providerId="LiveId" clId="{7F63C018-0814-4678-A29C-959CAF70CD3C}" dt="2020-11-27T14:20:23.185" v="124"/>
          <ac:spMkLst>
            <pc:docMk/>
            <pc:sldMk cId="1259299938" sldId="267"/>
            <ac:spMk id="6" creationId="{2B5F4C71-A8E0-4626-AA10-27BF7470B8CC}"/>
          </ac:spMkLst>
        </pc:spChg>
        <pc:spChg chg="del">
          <ac:chgData name="Samir Nagib" userId="4f5fd9d0a02b8421" providerId="LiveId" clId="{7F63C018-0814-4678-A29C-959CAF70CD3C}" dt="2020-11-27T14:12:54.601" v="77" actId="478"/>
          <ac:spMkLst>
            <pc:docMk/>
            <pc:sldMk cId="1259299938" sldId="267"/>
            <ac:spMk id="12" creationId="{52A10E85-33DD-41E9-972E-211F38AE9BBB}"/>
          </ac:spMkLst>
        </pc:spChg>
        <pc:spChg chg="mod">
          <ac:chgData name="Samir Nagib" userId="4f5fd9d0a02b8421" providerId="LiveId" clId="{7F63C018-0814-4678-A29C-959CAF70CD3C}" dt="2020-11-27T14:12:50.513" v="76" actId="20577"/>
          <ac:spMkLst>
            <pc:docMk/>
            <pc:sldMk cId="1259299938" sldId="267"/>
            <ac:spMk id="14" creationId="{4E88A0DA-8779-45FF-8BB0-B7AF0C2279BE}"/>
          </ac:spMkLst>
        </pc:spChg>
        <pc:spChg chg="add del mod">
          <ac:chgData name="Samir Nagib" userId="4f5fd9d0a02b8421" providerId="LiveId" clId="{7F63C018-0814-4678-A29C-959CAF70CD3C}" dt="2020-11-27T14:16:57.645" v="111" actId="478"/>
          <ac:spMkLst>
            <pc:docMk/>
            <pc:sldMk cId="1259299938" sldId="267"/>
            <ac:spMk id="15" creationId="{DEC358D8-3E11-45AB-BF48-6D06C12EC5A0}"/>
          </ac:spMkLst>
        </pc:spChg>
        <pc:spChg chg="add del mod">
          <ac:chgData name="Samir Nagib" userId="4f5fd9d0a02b8421" providerId="LiveId" clId="{7F63C018-0814-4678-A29C-959CAF70CD3C}" dt="2020-11-27T14:16:54.117" v="110" actId="478"/>
          <ac:spMkLst>
            <pc:docMk/>
            <pc:sldMk cId="1259299938" sldId="267"/>
            <ac:spMk id="16" creationId="{41C756DC-1632-48D8-9F50-2B1C79C6414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D64-64F3-4BCF-AF6C-AF00FD032500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81DA-F90C-4BDE-9393-E1AFA2EEE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041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D64-64F3-4BCF-AF6C-AF00FD032500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81DA-F90C-4BDE-9393-E1AFA2EEE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113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D64-64F3-4BCF-AF6C-AF00FD032500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81DA-F90C-4BDE-9393-E1AFA2EEE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1733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D64-64F3-4BCF-AF6C-AF00FD032500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81DA-F90C-4BDE-9393-E1AFA2EEE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338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D64-64F3-4BCF-AF6C-AF00FD032500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81DA-F90C-4BDE-9393-E1AFA2EEE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37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D64-64F3-4BCF-AF6C-AF00FD032500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81DA-F90C-4BDE-9393-E1AFA2EEE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555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D64-64F3-4BCF-AF6C-AF00FD032500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81DA-F90C-4BDE-9393-E1AFA2EEE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8993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D64-64F3-4BCF-AF6C-AF00FD032500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81DA-F90C-4BDE-9393-E1AFA2EEE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685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D64-64F3-4BCF-AF6C-AF00FD032500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81DA-F90C-4BDE-9393-E1AFA2EEE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1811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D64-64F3-4BCF-AF6C-AF00FD032500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81DA-F90C-4BDE-9393-E1AFA2EEE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050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D64-64F3-4BCF-AF6C-AF00FD032500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81DA-F90C-4BDE-9393-E1AFA2EEE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8946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71D64-64F3-4BCF-AF6C-AF00FD032500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881DA-F90C-4BDE-9393-E1AFA2EEE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981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D:\User\samir\OneDrive\IBMR\2020.2\ibmr.web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file:///D:\User\samir\OneDrive\IBMR\2020.2\ibmr.webp" TargetMode="External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file:///D:\User\samir\OneDrive\IBMR\2020.2\ibmr.web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youtu.be/om23ll6foM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file:///D:\User\samir\OneDrive\IBMR\2020.2\ibmr.web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file:///D:\User\samir\OneDrive\IBMR\2020.2\ibmr.web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sgep.rf.gd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file:///D:\User\samir\OneDrive\IBMR\2020.2\ibmr.web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file:///D:\User\samir\OneDrive\IBMR\2020.2\ibmr.web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file:///D:\User\samir\OneDrive\IBMR\2020.2\ibmr.web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file:///D:\User\samir\OneDrive\IBMR\2020.2\ibmr.web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file:///D:\User\samir\OneDrive\IBMR\2020.2\ibmr.web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file:///D:\User\samir\OneDrive\IBMR\2020.2\ibmr.web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81677A8A-DA4A-4C9A-90F9-A1A87F33632C}"/>
              </a:ext>
            </a:extLst>
          </p:cNvPr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58" y="42006"/>
            <a:ext cx="974714" cy="73103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6E3142D-CAD8-424E-A180-28D52A1B91C6}"/>
              </a:ext>
            </a:extLst>
          </p:cNvPr>
          <p:cNvSpPr txBox="1"/>
          <p:nvPr/>
        </p:nvSpPr>
        <p:spPr>
          <a:xfrm>
            <a:off x="1233182" y="134692"/>
            <a:ext cx="2614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IBMR - Projeto Final</a:t>
            </a:r>
            <a:br>
              <a:rPr lang="pt-BR" sz="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Curso de Análise e Desenvolvimento de sistemas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11A8D88-4276-44AD-94BA-32D910645A52}"/>
              </a:ext>
            </a:extLst>
          </p:cNvPr>
          <p:cNvSpPr txBox="1"/>
          <p:nvPr/>
        </p:nvSpPr>
        <p:spPr>
          <a:xfrm>
            <a:off x="715838" y="2432511"/>
            <a:ext cx="8085803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SGEP - Sistema de Gestão de Escalas e Ponto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C779BDC-B2A7-4196-B424-F6A5BF34C4A6}"/>
              </a:ext>
            </a:extLst>
          </p:cNvPr>
          <p:cNvSpPr txBox="1"/>
          <p:nvPr/>
        </p:nvSpPr>
        <p:spPr>
          <a:xfrm>
            <a:off x="7183890" y="461142"/>
            <a:ext cx="1617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IBMR - GRUPO 1 2020.2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05E0CDA-0EBE-4B0A-AD88-C4E7D6D4BF66}"/>
              </a:ext>
            </a:extLst>
          </p:cNvPr>
          <p:cNvSpPr txBox="1"/>
          <p:nvPr/>
        </p:nvSpPr>
        <p:spPr>
          <a:xfrm>
            <a:off x="2883589" y="3640660"/>
            <a:ext cx="3424335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 ao sistema</a:t>
            </a:r>
            <a:endParaRPr lang="pt-BR" sz="28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184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A31A092D-861A-4222-987B-6C885E397CEA}"/>
              </a:ext>
            </a:extLst>
          </p:cNvPr>
          <p:cNvGrpSpPr/>
          <p:nvPr/>
        </p:nvGrpSpPr>
        <p:grpSpPr>
          <a:xfrm>
            <a:off x="342358" y="42006"/>
            <a:ext cx="8459283" cy="731036"/>
            <a:chOff x="342358" y="42006"/>
            <a:chExt cx="8459283" cy="731036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81677A8A-DA4A-4C9A-90F9-A1A87F336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r:link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358" y="42006"/>
              <a:ext cx="974714" cy="731036"/>
            </a:xfrm>
            <a:prstGeom prst="rect">
              <a:avLst/>
            </a:prstGeom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96E3142D-CAD8-424E-A180-28D52A1B91C6}"/>
                </a:ext>
              </a:extLst>
            </p:cNvPr>
            <p:cNvSpPr txBox="1"/>
            <p:nvPr/>
          </p:nvSpPr>
          <p:spPr>
            <a:xfrm>
              <a:off x="1233182" y="134692"/>
              <a:ext cx="2614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IBMR - Projeto Final</a:t>
              </a:r>
              <a:br>
                <a:rPr lang="pt-BR" sz="80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pt-BR" sz="8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Curso de Análise e Desenvolvimento de sistemas</a:t>
              </a:r>
            </a:p>
            <a:p>
              <a:r>
                <a:rPr lang="pt-BR" sz="8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CADERNO DE TESTES AUTOMATIZADO</a:t>
              </a:r>
              <a:endParaRPr lang="pt-BR" sz="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511A8D88-4276-44AD-94BA-32D910645A52}"/>
                </a:ext>
              </a:extLst>
            </p:cNvPr>
            <p:cNvSpPr txBox="1"/>
            <p:nvPr/>
          </p:nvSpPr>
          <p:spPr>
            <a:xfrm>
              <a:off x="1233182" y="511432"/>
              <a:ext cx="32848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SGEP - Sistema de Gestão de Escalas e Ponto</a:t>
              </a:r>
              <a:endParaRPr lang="pt-BR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FC779BDC-B2A7-4196-B424-F6A5BF34C4A6}"/>
                </a:ext>
              </a:extLst>
            </p:cNvPr>
            <p:cNvSpPr txBox="1"/>
            <p:nvPr/>
          </p:nvSpPr>
          <p:spPr>
            <a:xfrm>
              <a:off x="7183890" y="461142"/>
              <a:ext cx="16177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IBMR - GRUPO 1 2020.2</a:t>
              </a:r>
            </a:p>
          </p:txBody>
        </p:sp>
      </p:grpSp>
      <p:pic>
        <p:nvPicPr>
          <p:cNvPr id="23" name="Imagem 22">
            <a:extLst>
              <a:ext uri="{FF2B5EF4-FFF2-40B4-BE49-F238E27FC236}">
                <a16:creationId xmlns:a16="http://schemas.microsoft.com/office/drawing/2014/main" id="{B57A1F48-EC24-4DCD-AAA1-8487B4DF19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116" y="3106890"/>
            <a:ext cx="1758153" cy="2492247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972EDD95-69FB-4211-AEA7-9F425ED8B8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7915" y="1450620"/>
            <a:ext cx="1945305" cy="2239553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D9317008-A8E6-4A63-B489-D93D9806F4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3433" y="1459417"/>
            <a:ext cx="1976559" cy="2239552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24718DED-81E3-4B7C-AD79-9F11C8F422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0537" y="4517061"/>
            <a:ext cx="1945305" cy="2164152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10DE8626-55F1-4487-9005-940B72E88D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24242" y="4489354"/>
            <a:ext cx="1945305" cy="2145557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EC3D932C-8A25-4C67-9FA0-5F3DD7ECDD5D}"/>
              </a:ext>
            </a:extLst>
          </p:cNvPr>
          <p:cNvCxnSpPr/>
          <p:nvPr/>
        </p:nvCxnSpPr>
        <p:spPr>
          <a:xfrm flipV="1">
            <a:off x="460290" y="3337560"/>
            <a:ext cx="2415329" cy="56388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CA0C3395-06F6-431F-A2C7-4813A9A1C004}"/>
              </a:ext>
            </a:extLst>
          </p:cNvPr>
          <p:cNvSpPr/>
          <p:nvPr/>
        </p:nvSpPr>
        <p:spPr>
          <a:xfrm>
            <a:off x="4796248" y="2633129"/>
            <a:ext cx="463886" cy="33326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F7A2E808-C9A5-448E-A7E8-14A4DD9A2C4A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496805" y="4160037"/>
            <a:ext cx="2427437" cy="14020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eta: para a Direita 25">
            <a:extLst>
              <a:ext uri="{FF2B5EF4-FFF2-40B4-BE49-F238E27FC236}">
                <a16:creationId xmlns:a16="http://schemas.microsoft.com/office/drawing/2014/main" id="{2F4E24FF-BAAB-4EB2-A6BE-15886F3A07FA}"/>
              </a:ext>
            </a:extLst>
          </p:cNvPr>
          <p:cNvSpPr/>
          <p:nvPr/>
        </p:nvSpPr>
        <p:spPr>
          <a:xfrm>
            <a:off x="4900801" y="5432507"/>
            <a:ext cx="463886" cy="33326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00DDE85-568A-4210-A9CD-5DAD43EB4230}"/>
              </a:ext>
            </a:extLst>
          </p:cNvPr>
          <p:cNvSpPr txBox="1"/>
          <p:nvPr/>
        </p:nvSpPr>
        <p:spPr>
          <a:xfrm>
            <a:off x="219234" y="758444"/>
            <a:ext cx="5004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TC03 – Registro de entrada e saída (Registro de jornada)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5F5A04D-F071-4C80-82BD-B515443AB3A3}"/>
              </a:ext>
            </a:extLst>
          </p:cNvPr>
          <p:cNvSpPr txBox="1"/>
          <p:nvPr/>
        </p:nvSpPr>
        <p:spPr>
          <a:xfrm>
            <a:off x="4220918" y="1142843"/>
            <a:ext cx="1614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Fluxo de entrada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6B6F49E-FE92-4741-94A1-94DA44DC4485}"/>
              </a:ext>
            </a:extLst>
          </p:cNvPr>
          <p:cNvSpPr txBox="1"/>
          <p:nvPr/>
        </p:nvSpPr>
        <p:spPr>
          <a:xfrm>
            <a:off x="4315495" y="4124888"/>
            <a:ext cx="1425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Fluxo de saída</a:t>
            </a:r>
          </a:p>
        </p:txBody>
      </p:sp>
    </p:spTree>
    <p:extLst>
      <p:ext uri="{BB962C8B-B14F-4D97-AF65-F5344CB8AC3E}">
        <p14:creationId xmlns:p14="http://schemas.microsoft.com/office/powerpoint/2010/main" val="645063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A31A092D-861A-4222-987B-6C885E397CEA}"/>
              </a:ext>
            </a:extLst>
          </p:cNvPr>
          <p:cNvGrpSpPr/>
          <p:nvPr/>
        </p:nvGrpSpPr>
        <p:grpSpPr>
          <a:xfrm>
            <a:off x="342358" y="42006"/>
            <a:ext cx="8459283" cy="731036"/>
            <a:chOff x="342358" y="42006"/>
            <a:chExt cx="8459283" cy="731036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81677A8A-DA4A-4C9A-90F9-A1A87F336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r:link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358" y="42006"/>
              <a:ext cx="974714" cy="731036"/>
            </a:xfrm>
            <a:prstGeom prst="rect">
              <a:avLst/>
            </a:prstGeom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96E3142D-CAD8-424E-A180-28D52A1B91C6}"/>
                </a:ext>
              </a:extLst>
            </p:cNvPr>
            <p:cNvSpPr txBox="1"/>
            <p:nvPr/>
          </p:nvSpPr>
          <p:spPr>
            <a:xfrm>
              <a:off x="1233182" y="134692"/>
              <a:ext cx="2614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IBMR - Projeto Final</a:t>
              </a:r>
              <a:br>
                <a:rPr lang="pt-BR" sz="80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pt-BR" sz="8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Curso de Análise e Desenvolvimento de sistemas</a:t>
              </a:r>
            </a:p>
            <a:p>
              <a:r>
                <a:rPr lang="pt-BR" sz="8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CADERNO DE TESTES AUTOMATIZADO</a:t>
              </a:r>
              <a:endParaRPr lang="pt-BR" sz="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511A8D88-4276-44AD-94BA-32D910645A52}"/>
                </a:ext>
              </a:extLst>
            </p:cNvPr>
            <p:cNvSpPr txBox="1"/>
            <p:nvPr/>
          </p:nvSpPr>
          <p:spPr>
            <a:xfrm>
              <a:off x="1233182" y="511432"/>
              <a:ext cx="32848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SGEP - Sistema de Gestão de Escalas e Ponto</a:t>
              </a:r>
              <a:endParaRPr lang="pt-BR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FC779BDC-B2A7-4196-B424-F6A5BF34C4A6}"/>
                </a:ext>
              </a:extLst>
            </p:cNvPr>
            <p:cNvSpPr txBox="1"/>
            <p:nvPr/>
          </p:nvSpPr>
          <p:spPr>
            <a:xfrm>
              <a:off x="7183890" y="461142"/>
              <a:ext cx="16177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IBMR - GRUPO 1 2020.2</a:t>
              </a:r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DADAA66-8500-40DE-A996-EBFB6D7D2B1E}"/>
              </a:ext>
            </a:extLst>
          </p:cNvPr>
          <p:cNvSpPr txBox="1"/>
          <p:nvPr/>
        </p:nvSpPr>
        <p:spPr>
          <a:xfrm>
            <a:off x="349113" y="1414326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Vídeo: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6F3C106-A973-4A17-97C1-B319BF53B08A}"/>
              </a:ext>
            </a:extLst>
          </p:cNvPr>
          <p:cNvSpPr txBox="1"/>
          <p:nvPr/>
        </p:nvSpPr>
        <p:spPr>
          <a:xfrm>
            <a:off x="342358" y="1948930"/>
            <a:ext cx="825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O link para a demonstração dos cadernos de teste citados acima usando a ferramenta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Katalon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Studio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52E1B4C-EFD0-4ED8-B6E4-2A89D68B4BDE}"/>
              </a:ext>
            </a:extLst>
          </p:cNvPr>
          <p:cNvSpPr txBox="1"/>
          <p:nvPr/>
        </p:nvSpPr>
        <p:spPr>
          <a:xfrm>
            <a:off x="2875619" y="3147060"/>
            <a:ext cx="317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linkClick r:id="rId4"/>
              </a:rPr>
              <a:t>https://youtu.be/om23ll6foMM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2297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A31A092D-861A-4222-987B-6C885E397CEA}"/>
              </a:ext>
            </a:extLst>
          </p:cNvPr>
          <p:cNvGrpSpPr/>
          <p:nvPr/>
        </p:nvGrpSpPr>
        <p:grpSpPr>
          <a:xfrm>
            <a:off x="342358" y="42006"/>
            <a:ext cx="8459283" cy="731036"/>
            <a:chOff x="342358" y="42006"/>
            <a:chExt cx="8459283" cy="731036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81677A8A-DA4A-4C9A-90F9-A1A87F336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r:link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358" y="42006"/>
              <a:ext cx="974714" cy="731036"/>
            </a:xfrm>
            <a:prstGeom prst="rect">
              <a:avLst/>
            </a:prstGeom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96E3142D-CAD8-424E-A180-28D52A1B91C6}"/>
                </a:ext>
              </a:extLst>
            </p:cNvPr>
            <p:cNvSpPr txBox="1"/>
            <p:nvPr/>
          </p:nvSpPr>
          <p:spPr>
            <a:xfrm>
              <a:off x="1233182" y="134692"/>
              <a:ext cx="2614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IBMR - Projeto Final</a:t>
              </a:r>
              <a:br>
                <a:rPr lang="pt-BR" sz="80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pt-BR" sz="8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Curso de Análise e Desenvolvimento de sistemas</a:t>
              </a:r>
            </a:p>
            <a:p>
              <a:r>
                <a:rPr lang="pt-BR" sz="8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CADERNO DE TESTES AUTOMATIZADO</a:t>
              </a:r>
              <a:endParaRPr lang="pt-BR" sz="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511A8D88-4276-44AD-94BA-32D910645A52}"/>
                </a:ext>
              </a:extLst>
            </p:cNvPr>
            <p:cNvSpPr txBox="1"/>
            <p:nvPr/>
          </p:nvSpPr>
          <p:spPr>
            <a:xfrm>
              <a:off x="1233182" y="511432"/>
              <a:ext cx="32848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SGEP - Sistema de Gestão de Escalas e Ponto</a:t>
              </a:r>
              <a:endParaRPr lang="pt-BR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FC779BDC-B2A7-4196-B424-F6A5BF34C4A6}"/>
                </a:ext>
              </a:extLst>
            </p:cNvPr>
            <p:cNvSpPr txBox="1"/>
            <p:nvPr/>
          </p:nvSpPr>
          <p:spPr>
            <a:xfrm>
              <a:off x="7183890" y="461142"/>
              <a:ext cx="16177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IBMR - GRUPO 1 2020.2</a:t>
              </a:r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2A10E85-33DD-41E9-972E-211F38AE9BBB}"/>
              </a:ext>
            </a:extLst>
          </p:cNvPr>
          <p:cNvSpPr txBox="1"/>
          <p:nvPr/>
        </p:nvSpPr>
        <p:spPr>
          <a:xfrm>
            <a:off x="673371" y="2044358"/>
            <a:ext cx="7319394" cy="2769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rgbClr val="53813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Front-</a:t>
            </a:r>
            <a:r>
              <a:rPr lang="pt-BR" sz="1800" dirty="0" err="1">
                <a:solidFill>
                  <a:srgbClr val="53813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https://github.com/insertjuninho/SGEP-FRONT-V1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 err="1">
                <a:solidFill>
                  <a:srgbClr val="53813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BackEnd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https://github.com/deyvisonuchoa/sgep-ws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rgbClr val="53813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Documentação do projeto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https://github.com/samirnagib/ibmr-sgep-doc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E88A0DA-8779-45FF-8BB0-B7AF0C2279BE}"/>
              </a:ext>
            </a:extLst>
          </p:cNvPr>
          <p:cNvSpPr txBox="1"/>
          <p:nvPr/>
        </p:nvSpPr>
        <p:spPr>
          <a:xfrm>
            <a:off x="673371" y="1147090"/>
            <a:ext cx="3357009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28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Hub do Projeto</a:t>
            </a:r>
            <a:endParaRPr lang="pt-BR" sz="28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530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A31A092D-861A-4222-987B-6C885E397CEA}"/>
              </a:ext>
            </a:extLst>
          </p:cNvPr>
          <p:cNvGrpSpPr/>
          <p:nvPr/>
        </p:nvGrpSpPr>
        <p:grpSpPr>
          <a:xfrm>
            <a:off x="342358" y="42006"/>
            <a:ext cx="8459283" cy="731036"/>
            <a:chOff x="342358" y="42006"/>
            <a:chExt cx="8459283" cy="731036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81677A8A-DA4A-4C9A-90F9-A1A87F336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r:link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358" y="42006"/>
              <a:ext cx="974714" cy="731036"/>
            </a:xfrm>
            <a:prstGeom prst="rect">
              <a:avLst/>
            </a:prstGeom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96E3142D-CAD8-424E-A180-28D52A1B91C6}"/>
                </a:ext>
              </a:extLst>
            </p:cNvPr>
            <p:cNvSpPr txBox="1"/>
            <p:nvPr/>
          </p:nvSpPr>
          <p:spPr>
            <a:xfrm>
              <a:off x="1233182" y="134692"/>
              <a:ext cx="2614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IBMR - Projeto Final</a:t>
              </a:r>
              <a:br>
                <a:rPr lang="pt-BR" sz="80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pt-BR" sz="8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Curso de Análise e Desenvolvimento de sistemas</a:t>
              </a:r>
            </a:p>
            <a:p>
              <a:r>
                <a:rPr lang="pt-BR" sz="8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CADERNO DE TESTES AUTOMATIZADO</a:t>
              </a:r>
              <a:endParaRPr lang="pt-BR" sz="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511A8D88-4276-44AD-94BA-32D910645A52}"/>
                </a:ext>
              </a:extLst>
            </p:cNvPr>
            <p:cNvSpPr txBox="1"/>
            <p:nvPr/>
          </p:nvSpPr>
          <p:spPr>
            <a:xfrm>
              <a:off x="1233182" y="511432"/>
              <a:ext cx="32848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SGEP - Sistema de Gestão de Escalas e Ponto</a:t>
              </a:r>
              <a:endParaRPr lang="pt-BR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FC779BDC-B2A7-4196-B424-F6A5BF34C4A6}"/>
                </a:ext>
              </a:extLst>
            </p:cNvPr>
            <p:cNvSpPr txBox="1"/>
            <p:nvPr/>
          </p:nvSpPr>
          <p:spPr>
            <a:xfrm>
              <a:off x="7183890" y="461142"/>
              <a:ext cx="16177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IBMR - GRUPO 1 2020.2</a:t>
              </a:r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9B39DCC3-EB32-4D8E-A347-EB6DB13EB867}"/>
              </a:ext>
            </a:extLst>
          </p:cNvPr>
          <p:cNvSpPr txBox="1"/>
          <p:nvPr/>
        </p:nvSpPr>
        <p:spPr>
          <a:xfrm>
            <a:off x="770992" y="1573005"/>
            <a:ext cx="2185214" cy="15640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rgbClr val="53813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Acesso ao sistema: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http://sgep.rf.gd</a:t>
            </a:r>
            <a:endParaRPr lang="pt-BR" sz="1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E88A0DA-8779-45FF-8BB0-B7AF0C2279BE}"/>
              </a:ext>
            </a:extLst>
          </p:cNvPr>
          <p:cNvSpPr txBox="1"/>
          <p:nvPr/>
        </p:nvSpPr>
        <p:spPr>
          <a:xfrm>
            <a:off x="673371" y="1147090"/>
            <a:ext cx="4302781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 a aplicação web</a:t>
            </a:r>
            <a:endParaRPr lang="pt-BR" sz="28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1FC6AB9-0F83-4B4E-9882-1FB861946150}"/>
              </a:ext>
            </a:extLst>
          </p:cNvPr>
          <p:cNvSpPr txBox="1"/>
          <p:nvPr/>
        </p:nvSpPr>
        <p:spPr>
          <a:xfrm>
            <a:off x="811299" y="2931719"/>
            <a:ext cx="221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53813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Usuários para acesso: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9B4AF84-6375-49C8-BA61-C1B89F4FC3E4}"/>
              </a:ext>
            </a:extLst>
          </p:cNvPr>
          <p:cNvSpPr txBox="1"/>
          <p:nvPr/>
        </p:nvSpPr>
        <p:spPr>
          <a:xfrm>
            <a:off x="802443" y="3429000"/>
            <a:ext cx="23182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Privilégio: Gestor</a:t>
            </a:r>
            <a:endParaRPr lang="pt-BR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Fletcher </a:t>
            </a:r>
            <a:r>
              <a:rPr lang="pt-BR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Mckay</a:t>
            </a:r>
            <a:endParaRPr lang="pt-BR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Usuário: Proin.ultrices@Sed.ca</a:t>
            </a:r>
          </a:p>
          <a:p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Senha: UGV39GFO3XM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ED640FA-03D1-4002-AAE3-0A56F4106253}"/>
              </a:ext>
            </a:extLst>
          </p:cNvPr>
          <p:cNvSpPr txBox="1"/>
          <p:nvPr/>
        </p:nvSpPr>
        <p:spPr>
          <a:xfrm>
            <a:off x="795329" y="4387946"/>
            <a:ext cx="31005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Privilégio: </a:t>
            </a:r>
            <a:r>
              <a:rPr lang="pt-BR" sz="12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Sub-Gestor</a:t>
            </a:r>
            <a:endParaRPr lang="pt-BR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Kenneth </a:t>
            </a:r>
            <a:r>
              <a:rPr lang="pt-BR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Huffman</a:t>
            </a:r>
            <a:endParaRPr lang="pt-BR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Usuário: ipsum.primis@velvulputateeu.edu</a:t>
            </a:r>
            <a:endParaRPr lang="pt-BR" sz="1200" u="sng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Senha: SRA27GAX6TA</a:t>
            </a: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B5F4C71-A8E0-4626-AA10-27BF7470B8CC}"/>
              </a:ext>
            </a:extLst>
          </p:cNvPr>
          <p:cNvSpPr txBox="1"/>
          <p:nvPr/>
        </p:nvSpPr>
        <p:spPr>
          <a:xfrm>
            <a:off x="795329" y="5403609"/>
            <a:ext cx="24705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Privilégio: Funcionário</a:t>
            </a:r>
            <a:endParaRPr lang="pt-BR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Holmes </a:t>
            </a:r>
            <a:r>
              <a:rPr lang="pt-BR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Potts</a:t>
            </a:r>
            <a:endParaRPr lang="pt-BR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Usuário: at.iaculis@elitNulla.com </a:t>
            </a:r>
          </a:p>
          <a:p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Senha: QCT05EBR6OX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299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81677A8A-DA4A-4C9A-90F9-A1A87F33632C}"/>
              </a:ext>
            </a:extLst>
          </p:cNvPr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58" y="42006"/>
            <a:ext cx="974714" cy="73103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6E3142D-CAD8-424E-A180-28D52A1B91C6}"/>
              </a:ext>
            </a:extLst>
          </p:cNvPr>
          <p:cNvSpPr txBox="1"/>
          <p:nvPr/>
        </p:nvSpPr>
        <p:spPr>
          <a:xfrm>
            <a:off x="1233182" y="134692"/>
            <a:ext cx="2614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IBMR - Projeto Final</a:t>
            </a:r>
            <a:br>
              <a:rPr lang="pt-BR" sz="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Curso de Análise e Desenvolvimento de sistemas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11A8D88-4276-44AD-94BA-32D910645A52}"/>
              </a:ext>
            </a:extLst>
          </p:cNvPr>
          <p:cNvSpPr txBox="1"/>
          <p:nvPr/>
        </p:nvSpPr>
        <p:spPr>
          <a:xfrm>
            <a:off x="715838" y="2432511"/>
            <a:ext cx="8085803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SGEP - Sistema de Gestão de Escalas e Ponto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C779BDC-B2A7-4196-B424-F6A5BF34C4A6}"/>
              </a:ext>
            </a:extLst>
          </p:cNvPr>
          <p:cNvSpPr txBox="1"/>
          <p:nvPr/>
        </p:nvSpPr>
        <p:spPr>
          <a:xfrm>
            <a:off x="7183890" y="461142"/>
            <a:ext cx="1617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IBMR - GRUPO 1 2020.2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05E0CDA-0EBE-4B0A-AD88-C4E7D6D4BF66}"/>
              </a:ext>
            </a:extLst>
          </p:cNvPr>
          <p:cNvSpPr txBox="1"/>
          <p:nvPr/>
        </p:nvSpPr>
        <p:spPr>
          <a:xfrm>
            <a:off x="2883589" y="3640660"/>
            <a:ext cx="3376822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Caderno de Testes</a:t>
            </a:r>
            <a:endParaRPr lang="pt-BR" sz="28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514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A31A092D-861A-4222-987B-6C885E397CEA}"/>
              </a:ext>
            </a:extLst>
          </p:cNvPr>
          <p:cNvGrpSpPr/>
          <p:nvPr/>
        </p:nvGrpSpPr>
        <p:grpSpPr>
          <a:xfrm>
            <a:off x="342358" y="42006"/>
            <a:ext cx="8459283" cy="731036"/>
            <a:chOff x="342358" y="42006"/>
            <a:chExt cx="8459283" cy="731036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81677A8A-DA4A-4C9A-90F9-A1A87F336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r:link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358" y="42006"/>
              <a:ext cx="974714" cy="731036"/>
            </a:xfrm>
            <a:prstGeom prst="rect">
              <a:avLst/>
            </a:prstGeom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96E3142D-CAD8-424E-A180-28D52A1B91C6}"/>
                </a:ext>
              </a:extLst>
            </p:cNvPr>
            <p:cNvSpPr txBox="1"/>
            <p:nvPr/>
          </p:nvSpPr>
          <p:spPr>
            <a:xfrm>
              <a:off x="1233182" y="134692"/>
              <a:ext cx="2614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IBMR - Projeto Final</a:t>
              </a:r>
              <a:br>
                <a:rPr lang="pt-BR" sz="80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pt-BR" sz="8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Curso de Análise e Desenvolvimento de sistemas</a:t>
              </a:r>
            </a:p>
            <a:p>
              <a:r>
                <a:rPr lang="pt-BR" sz="8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CADERNO DE TESTES AUTOMATIZADO</a:t>
              </a:r>
              <a:endParaRPr lang="pt-BR" sz="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511A8D88-4276-44AD-94BA-32D910645A52}"/>
                </a:ext>
              </a:extLst>
            </p:cNvPr>
            <p:cNvSpPr txBox="1"/>
            <p:nvPr/>
          </p:nvSpPr>
          <p:spPr>
            <a:xfrm>
              <a:off x="1233182" y="511432"/>
              <a:ext cx="32848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SGEP - Sistema de Gestão de Escalas e Ponto</a:t>
              </a:r>
              <a:endParaRPr lang="pt-BR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FC779BDC-B2A7-4196-B424-F6A5BF34C4A6}"/>
                </a:ext>
              </a:extLst>
            </p:cNvPr>
            <p:cNvSpPr txBox="1"/>
            <p:nvPr/>
          </p:nvSpPr>
          <p:spPr>
            <a:xfrm>
              <a:off x="7183890" y="461142"/>
              <a:ext cx="16177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IBMR - GRUPO 1 2020.2</a:t>
              </a:r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9D038FE3-9B74-4232-B802-7857509E6E8E}"/>
              </a:ext>
            </a:extLst>
          </p:cNvPr>
          <p:cNvSpPr txBox="1"/>
          <p:nvPr/>
        </p:nvSpPr>
        <p:spPr>
          <a:xfrm>
            <a:off x="469783" y="1266738"/>
            <a:ext cx="6840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Para o teste do sistema separamos 2 processos principais, e dividimos em 3 testes: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CBCB109-161A-46EA-8B47-39537E7274DC}"/>
              </a:ext>
            </a:extLst>
          </p:cNvPr>
          <p:cNvSpPr txBox="1"/>
          <p:nvPr/>
        </p:nvSpPr>
        <p:spPr>
          <a:xfrm>
            <a:off x="469783" y="1637252"/>
            <a:ext cx="11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Processos: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4FB8751-C068-4690-A1CE-8DD24E400495}"/>
              </a:ext>
            </a:extLst>
          </p:cNvPr>
          <p:cNvSpPr txBox="1"/>
          <p:nvPr/>
        </p:nvSpPr>
        <p:spPr>
          <a:xfrm>
            <a:off x="469783" y="1942215"/>
            <a:ext cx="4443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Login no sistema;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Marcação da jornada de trabalho (Entrada e Saída)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D56007B-ECAC-4398-9E85-4CBC5A7FFF35}"/>
              </a:ext>
            </a:extLst>
          </p:cNvPr>
          <p:cNvSpPr txBox="1"/>
          <p:nvPr/>
        </p:nvSpPr>
        <p:spPr>
          <a:xfrm>
            <a:off x="499790" y="2679246"/>
            <a:ext cx="796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Testes: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8B70BF6-BFD6-4F93-811D-A22091A43A07}"/>
              </a:ext>
            </a:extLst>
          </p:cNvPr>
          <p:cNvSpPr txBox="1"/>
          <p:nvPr/>
        </p:nvSpPr>
        <p:spPr>
          <a:xfrm>
            <a:off x="499790" y="3040515"/>
            <a:ext cx="44438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Login no sistema, sucesso;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Login no sistema, com falha;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Marcação da jornada de trabalho (Entrada e Saída)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1759136-6E56-4696-8290-DC14DFFACFC7}"/>
              </a:ext>
            </a:extLst>
          </p:cNvPr>
          <p:cNvSpPr txBox="1"/>
          <p:nvPr/>
        </p:nvSpPr>
        <p:spPr>
          <a:xfrm>
            <a:off x="516950" y="3932906"/>
            <a:ext cx="95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Objetivo: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D389DB9-0F0C-45F9-A4A9-FA987DD1F7F1}"/>
              </a:ext>
            </a:extLst>
          </p:cNvPr>
          <p:cNvSpPr txBox="1"/>
          <p:nvPr/>
        </p:nvSpPr>
        <p:spPr>
          <a:xfrm>
            <a:off x="516950" y="4358887"/>
            <a:ext cx="4294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Validação da comunicação com o base de dados;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Validação das regras de negócio;</a:t>
            </a:r>
          </a:p>
        </p:txBody>
      </p:sp>
    </p:spTree>
    <p:extLst>
      <p:ext uri="{BB962C8B-B14F-4D97-AF65-F5344CB8AC3E}">
        <p14:creationId xmlns:p14="http://schemas.microsoft.com/office/powerpoint/2010/main" val="467273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A31A092D-861A-4222-987B-6C885E397CEA}"/>
              </a:ext>
            </a:extLst>
          </p:cNvPr>
          <p:cNvGrpSpPr/>
          <p:nvPr/>
        </p:nvGrpSpPr>
        <p:grpSpPr>
          <a:xfrm>
            <a:off x="342358" y="42006"/>
            <a:ext cx="8459283" cy="731036"/>
            <a:chOff x="342358" y="42006"/>
            <a:chExt cx="8459283" cy="731036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81677A8A-DA4A-4C9A-90F9-A1A87F336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r:link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358" y="42006"/>
              <a:ext cx="974714" cy="731036"/>
            </a:xfrm>
            <a:prstGeom prst="rect">
              <a:avLst/>
            </a:prstGeom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96E3142D-CAD8-424E-A180-28D52A1B91C6}"/>
                </a:ext>
              </a:extLst>
            </p:cNvPr>
            <p:cNvSpPr txBox="1"/>
            <p:nvPr/>
          </p:nvSpPr>
          <p:spPr>
            <a:xfrm>
              <a:off x="1233182" y="134692"/>
              <a:ext cx="2614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IBMR - Projeto Final</a:t>
              </a:r>
              <a:br>
                <a:rPr lang="pt-BR" sz="80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pt-BR" sz="8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Curso de Análise e Desenvolvimento de sistemas</a:t>
              </a:r>
            </a:p>
            <a:p>
              <a:r>
                <a:rPr lang="pt-BR" sz="8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CADERNO DE TESTES AUTOMATIZADO</a:t>
              </a:r>
              <a:endParaRPr lang="pt-BR" sz="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511A8D88-4276-44AD-94BA-32D910645A52}"/>
                </a:ext>
              </a:extLst>
            </p:cNvPr>
            <p:cNvSpPr txBox="1"/>
            <p:nvPr/>
          </p:nvSpPr>
          <p:spPr>
            <a:xfrm>
              <a:off x="1233182" y="511432"/>
              <a:ext cx="32848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SGEP - Sistema de Gestão de Escalas e Ponto</a:t>
              </a:r>
              <a:endParaRPr lang="pt-BR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FC779BDC-B2A7-4196-B424-F6A5BF34C4A6}"/>
                </a:ext>
              </a:extLst>
            </p:cNvPr>
            <p:cNvSpPr txBox="1"/>
            <p:nvPr/>
          </p:nvSpPr>
          <p:spPr>
            <a:xfrm>
              <a:off x="7183890" y="461142"/>
              <a:ext cx="16177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IBMR - GRUPO 1 2020.2</a:t>
              </a:r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9D038FE3-9B74-4232-B802-7857509E6E8E}"/>
              </a:ext>
            </a:extLst>
          </p:cNvPr>
          <p:cNvSpPr txBox="1"/>
          <p:nvPr/>
        </p:nvSpPr>
        <p:spPr>
          <a:xfrm>
            <a:off x="469783" y="1451796"/>
            <a:ext cx="70464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O SGEP, é um sistema de ponto e escalas e o processo esperado nesse documento é: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4FB8751-C068-4690-A1CE-8DD24E400495}"/>
              </a:ext>
            </a:extLst>
          </p:cNvPr>
          <p:cNvSpPr txBox="1"/>
          <p:nvPr/>
        </p:nvSpPr>
        <p:spPr>
          <a:xfrm>
            <a:off x="469783" y="2281847"/>
            <a:ext cx="62392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Logar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no sistema, usando um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 senha;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 sistema verifica as credencias passadas, permitindo ou não o acesso ao sistema.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Após logado o usuário clica no botão entrada, para marcar sua entrada no trabalho;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 quando finalizar a jornada de trabalho, clica no botão para encerrar jornada.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Finaliza o acesso clicando em Sair.</a:t>
            </a:r>
          </a:p>
        </p:txBody>
      </p:sp>
    </p:spTree>
    <p:extLst>
      <p:ext uri="{BB962C8B-B14F-4D97-AF65-F5344CB8AC3E}">
        <p14:creationId xmlns:p14="http://schemas.microsoft.com/office/powerpoint/2010/main" val="1778661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A31A092D-861A-4222-987B-6C885E397CEA}"/>
              </a:ext>
            </a:extLst>
          </p:cNvPr>
          <p:cNvGrpSpPr/>
          <p:nvPr/>
        </p:nvGrpSpPr>
        <p:grpSpPr>
          <a:xfrm>
            <a:off x="342358" y="42006"/>
            <a:ext cx="8459283" cy="731036"/>
            <a:chOff x="342358" y="42006"/>
            <a:chExt cx="8459283" cy="731036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81677A8A-DA4A-4C9A-90F9-A1A87F336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r:link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358" y="42006"/>
              <a:ext cx="974714" cy="731036"/>
            </a:xfrm>
            <a:prstGeom prst="rect">
              <a:avLst/>
            </a:prstGeom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96E3142D-CAD8-424E-A180-28D52A1B91C6}"/>
                </a:ext>
              </a:extLst>
            </p:cNvPr>
            <p:cNvSpPr txBox="1"/>
            <p:nvPr/>
          </p:nvSpPr>
          <p:spPr>
            <a:xfrm>
              <a:off x="1233182" y="134692"/>
              <a:ext cx="2614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IBMR - Projeto Final</a:t>
              </a:r>
              <a:br>
                <a:rPr lang="pt-BR" sz="80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pt-BR" sz="8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Curso de Análise e Desenvolvimento de sistemas</a:t>
              </a:r>
            </a:p>
            <a:p>
              <a:r>
                <a:rPr lang="pt-BR" sz="8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CADERNO DE TESTES AUTOMATIZADO</a:t>
              </a:r>
              <a:endParaRPr lang="pt-BR" sz="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511A8D88-4276-44AD-94BA-32D910645A52}"/>
                </a:ext>
              </a:extLst>
            </p:cNvPr>
            <p:cNvSpPr txBox="1"/>
            <p:nvPr/>
          </p:nvSpPr>
          <p:spPr>
            <a:xfrm>
              <a:off x="1233182" y="511432"/>
              <a:ext cx="32848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SGEP - Sistema de Gestão de Escalas e Ponto</a:t>
              </a:r>
              <a:endParaRPr lang="pt-BR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FC779BDC-B2A7-4196-B424-F6A5BF34C4A6}"/>
                </a:ext>
              </a:extLst>
            </p:cNvPr>
            <p:cNvSpPr txBox="1"/>
            <p:nvPr/>
          </p:nvSpPr>
          <p:spPr>
            <a:xfrm>
              <a:off x="7183890" y="461142"/>
              <a:ext cx="16177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IBMR - GRUPO 1 2020.2</a:t>
              </a:r>
            </a:p>
          </p:txBody>
        </p: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4FB8751-C068-4690-A1CE-8DD24E400495}"/>
              </a:ext>
            </a:extLst>
          </p:cNvPr>
          <p:cNvSpPr txBox="1"/>
          <p:nvPr/>
        </p:nvSpPr>
        <p:spPr>
          <a:xfrm>
            <a:off x="219235" y="1149782"/>
            <a:ext cx="6239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Logar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no sistema, usando um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 senha;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 sistema verifica as credencias passadas, permitindo ou não o acesso ao sistema.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Finaliza o acesso clicando em Sair.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FFB4A73-1E71-41CB-9FDB-A938FD46B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235" y="4164623"/>
            <a:ext cx="2259168" cy="247319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E8E180E-9949-4B05-9D33-ECB556BEDC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5720" y="4145570"/>
            <a:ext cx="2189614" cy="247319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40F6D25C-69B1-46FF-9AFF-E45927201F26}"/>
              </a:ext>
            </a:extLst>
          </p:cNvPr>
          <p:cNvSpPr txBox="1"/>
          <p:nvPr/>
        </p:nvSpPr>
        <p:spPr>
          <a:xfrm>
            <a:off x="219235" y="855563"/>
            <a:ext cx="2489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TC01 – Login com sucesso</a:t>
            </a:r>
          </a:p>
        </p:txBody>
      </p:sp>
      <p:graphicFrame>
        <p:nvGraphicFramePr>
          <p:cNvPr id="3" name="Tabela 4">
            <a:extLst>
              <a:ext uri="{FF2B5EF4-FFF2-40B4-BE49-F238E27FC236}">
                <a16:creationId xmlns:a16="http://schemas.microsoft.com/office/drawing/2014/main" id="{EAF21583-3D57-49DB-B499-7D3A84340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722390"/>
              </p:ext>
            </p:extLst>
          </p:nvPr>
        </p:nvGraphicFramePr>
        <p:xfrm>
          <a:off x="219234" y="1942285"/>
          <a:ext cx="8094255" cy="14634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2990">
                  <a:extLst>
                    <a:ext uri="{9D8B030D-6E8A-4147-A177-3AD203B41FA5}">
                      <a16:colId xmlns:a16="http://schemas.microsoft.com/office/drawing/2014/main" val="1736460137"/>
                    </a:ext>
                  </a:extLst>
                </a:gridCol>
                <a:gridCol w="2562370">
                  <a:extLst>
                    <a:ext uri="{9D8B030D-6E8A-4147-A177-3AD203B41FA5}">
                      <a16:colId xmlns:a16="http://schemas.microsoft.com/office/drawing/2014/main" val="549836352"/>
                    </a:ext>
                  </a:extLst>
                </a:gridCol>
                <a:gridCol w="3085331">
                  <a:extLst>
                    <a:ext uri="{9D8B030D-6E8A-4147-A177-3AD203B41FA5}">
                      <a16:colId xmlns:a16="http://schemas.microsoft.com/office/drawing/2014/main" val="1077555547"/>
                    </a:ext>
                  </a:extLst>
                </a:gridCol>
                <a:gridCol w="2023564">
                  <a:extLst>
                    <a:ext uri="{9D8B030D-6E8A-4147-A177-3AD203B41FA5}">
                      <a16:colId xmlns:a16="http://schemas.microsoft.com/office/drawing/2014/main" val="3071683254"/>
                    </a:ext>
                  </a:extLst>
                </a:gridCol>
              </a:tblGrid>
              <a:tr h="259173"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VALOR DE ENTRADA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228030"/>
                  </a:ext>
                </a:extLst>
              </a:tr>
              <a:tr h="259173">
                <a:tc>
                  <a:txBody>
                    <a:bodyPr/>
                    <a:lstStyle/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Digitar </a:t>
                      </a:r>
                      <a:r>
                        <a:rPr lang="pt-BR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email</a:t>
                      </a:r>
                      <a:r>
                        <a:rPr lang="pt-BR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no campo Usuário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ipsum.primis@velvulputateeu.edu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016765"/>
                  </a:ext>
                </a:extLst>
              </a:tr>
              <a:tr h="259173">
                <a:tc>
                  <a:txBody>
                    <a:bodyPr/>
                    <a:lstStyle/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Digitar a senha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SRA27GAX6TA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32068"/>
                  </a:ext>
                </a:extLst>
              </a:tr>
              <a:tr h="259173">
                <a:tc>
                  <a:txBody>
                    <a:bodyPr/>
                    <a:lstStyle/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Clicar em entrar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Acesso ao sistema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120065"/>
                  </a:ext>
                </a:extLst>
              </a:tr>
              <a:tr h="259173">
                <a:tc>
                  <a:txBody>
                    <a:bodyPr/>
                    <a:lstStyle/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Clicar em sair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Logout do sistema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460712"/>
                  </a:ext>
                </a:extLst>
              </a:tr>
            </a:tbl>
          </a:graphicData>
        </a:graphic>
      </p:graphicFrame>
      <p:pic>
        <p:nvPicPr>
          <p:cNvPr id="16" name="Imagem 15">
            <a:extLst>
              <a:ext uri="{FF2B5EF4-FFF2-40B4-BE49-F238E27FC236}">
                <a16:creationId xmlns:a16="http://schemas.microsoft.com/office/drawing/2014/main" id="{4433C870-3005-4EAF-8959-D96A0D0AE9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3474" y="4145570"/>
            <a:ext cx="1758153" cy="2492247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583E71A0-B03D-4BFA-8639-592C59F4CF52}"/>
              </a:ext>
            </a:extLst>
          </p:cNvPr>
          <p:cNvSpPr txBox="1"/>
          <p:nvPr/>
        </p:nvSpPr>
        <p:spPr>
          <a:xfrm>
            <a:off x="219234" y="3551869"/>
            <a:ext cx="44422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Nesse teste vamos validar as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rotinas de consulta ao banco.</a:t>
            </a:r>
          </a:p>
        </p:txBody>
      </p:sp>
    </p:spTree>
    <p:extLst>
      <p:ext uri="{BB962C8B-B14F-4D97-AF65-F5344CB8AC3E}">
        <p14:creationId xmlns:p14="http://schemas.microsoft.com/office/powerpoint/2010/main" val="1055203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A31A092D-861A-4222-987B-6C885E397CEA}"/>
              </a:ext>
            </a:extLst>
          </p:cNvPr>
          <p:cNvGrpSpPr/>
          <p:nvPr/>
        </p:nvGrpSpPr>
        <p:grpSpPr>
          <a:xfrm>
            <a:off x="342358" y="42006"/>
            <a:ext cx="8459283" cy="731036"/>
            <a:chOff x="342358" y="42006"/>
            <a:chExt cx="8459283" cy="731036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81677A8A-DA4A-4C9A-90F9-A1A87F336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r:link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358" y="42006"/>
              <a:ext cx="974714" cy="731036"/>
            </a:xfrm>
            <a:prstGeom prst="rect">
              <a:avLst/>
            </a:prstGeom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96E3142D-CAD8-424E-A180-28D52A1B91C6}"/>
                </a:ext>
              </a:extLst>
            </p:cNvPr>
            <p:cNvSpPr txBox="1"/>
            <p:nvPr/>
          </p:nvSpPr>
          <p:spPr>
            <a:xfrm>
              <a:off x="1233182" y="134692"/>
              <a:ext cx="2614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IBMR - Projeto Final</a:t>
              </a:r>
              <a:br>
                <a:rPr lang="pt-BR" sz="80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pt-BR" sz="8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Curso de Análise e Desenvolvimento de sistemas</a:t>
              </a:r>
            </a:p>
            <a:p>
              <a:r>
                <a:rPr lang="pt-BR" sz="8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CADERNO DE TESTES AUTOMATIZADO</a:t>
              </a:r>
              <a:endParaRPr lang="pt-BR" sz="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511A8D88-4276-44AD-94BA-32D910645A52}"/>
                </a:ext>
              </a:extLst>
            </p:cNvPr>
            <p:cNvSpPr txBox="1"/>
            <p:nvPr/>
          </p:nvSpPr>
          <p:spPr>
            <a:xfrm>
              <a:off x="1233182" y="511432"/>
              <a:ext cx="32848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SGEP - Sistema de Gestão de Escalas e Ponto</a:t>
              </a:r>
              <a:endParaRPr lang="pt-BR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FC779BDC-B2A7-4196-B424-F6A5BF34C4A6}"/>
                </a:ext>
              </a:extLst>
            </p:cNvPr>
            <p:cNvSpPr txBox="1"/>
            <p:nvPr/>
          </p:nvSpPr>
          <p:spPr>
            <a:xfrm>
              <a:off x="7183890" y="461142"/>
              <a:ext cx="16177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IBMR - GRUPO 1 2020.2</a:t>
              </a:r>
            </a:p>
          </p:txBody>
        </p: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4FB8751-C068-4690-A1CE-8DD24E400495}"/>
              </a:ext>
            </a:extLst>
          </p:cNvPr>
          <p:cNvSpPr txBox="1"/>
          <p:nvPr/>
        </p:nvSpPr>
        <p:spPr>
          <a:xfrm>
            <a:off x="219235" y="1149782"/>
            <a:ext cx="6239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Logar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no sistema, usando um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 senha;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 sistema verifica as credencias passadas, permitindo ou não o acesso ao sistema.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Finaliza o acesso clicando em Sair.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FFB4A73-1E71-41CB-9FDB-A938FD46B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233" y="4019833"/>
            <a:ext cx="2335845" cy="255713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40F6D25C-69B1-46FF-9AFF-E45927201F26}"/>
              </a:ext>
            </a:extLst>
          </p:cNvPr>
          <p:cNvSpPr txBox="1"/>
          <p:nvPr/>
        </p:nvSpPr>
        <p:spPr>
          <a:xfrm>
            <a:off x="219235" y="855563"/>
            <a:ext cx="2191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TC02 – Login com falha</a:t>
            </a:r>
          </a:p>
        </p:txBody>
      </p:sp>
      <p:graphicFrame>
        <p:nvGraphicFramePr>
          <p:cNvPr id="3" name="Tabela 4">
            <a:extLst>
              <a:ext uri="{FF2B5EF4-FFF2-40B4-BE49-F238E27FC236}">
                <a16:creationId xmlns:a16="http://schemas.microsoft.com/office/drawing/2014/main" id="{EAF21583-3D57-49DB-B499-7D3A84340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104543"/>
              </p:ext>
            </p:extLst>
          </p:nvPr>
        </p:nvGraphicFramePr>
        <p:xfrm>
          <a:off x="219234" y="1942285"/>
          <a:ext cx="8094255" cy="153942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2990">
                  <a:extLst>
                    <a:ext uri="{9D8B030D-6E8A-4147-A177-3AD203B41FA5}">
                      <a16:colId xmlns:a16="http://schemas.microsoft.com/office/drawing/2014/main" val="1736460137"/>
                    </a:ext>
                  </a:extLst>
                </a:gridCol>
                <a:gridCol w="2562370">
                  <a:extLst>
                    <a:ext uri="{9D8B030D-6E8A-4147-A177-3AD203B41FA5}">
                      <a16:colId xmlns:a16="http://schemas.microsoft.com/office/drawing/2014/main" val="549836352"/>
                    </a:ext>
                  </a:extLst>
                </a:gridCol>
                <a:gridCol w="3085331">
                  <a:extLst>
                    <a:ext uri="{9D8B030D-6E8A-4147-A177-3AD203B41FA5}">
                      <a16:colId xmlns:a16="http://schemas.microsoft.com/office/drawing/2014/main" val="1077555547"/>
                    </a:ext>
                  </a:extLst>
                </a:gridCol>
                <a:gridCol w="2023564">
                  <a:extLst>
                    <a:ext uri="{9D8B030D-6E8A-4147-A177-3AD203B41FA5}">
                      <a16:colId xmlns:a16="http://schemas.microsoft.com/office/drawing/2014/main" val="3071683254"/>
                    </a:ext>
                  </a:extLst>
                </a:gridCol>
              </a:tblGrid>
              <a:tr h="259173"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VALOR DE ENTRADA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228030"/>
                  </a:ext>
                </a:extLst>
              </a:tr>
              <a:tr h="259173">
                <a:tc>
                  <a:txBody>
                    <a:bodyPr/>
                    <a:lstStyle/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Digitar </a:t>
                      </a:r>
                      <a:r>
                        <a:rPr lang="pt-BR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email</a:t>
                      </a:r>
                      <a:r>
                        <a:rPr lang="pt-BR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no campo Usuário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marcio.zara@email.com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Nenhum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016765"/>
                  </a:ext>
                </a:extLst>
              </a:tr>
              <a:tr h="259173">
                <a:tc>
                  <a:txBody>
                    <a:bodyPr/>
                    <a:lstStyle/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Digitar a senha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Admin@2020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Nenhum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32068"/>
                  </a:ext>
                </a:extLst>
              </a:tr>
              <a:tr h="259173">
                <a:tc>
                  <a:txBody>
                    <a:bodyPr/>
                    <a:lstStyle/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Clicar em entrar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Negação de acesso, com mensagem de erro 404.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120065"/>
                  </a:ext>
                </a:extLst>
              </a:tr>
            </a:tbl>
          </a:graphicData>
        </a:graphic>
      </p:graphicFrame>
      <p:sp>
        <p:nvSpPr>
          <p:cNvPr id="17" name="CaixaDeTexto 16">
            <a:extLst>
              <a:ext uri="{FF2B5EF4-FFF2-40B4-BE49-F238E27FC236}">
                <a16:creationId xmlns:a16="http://schemas.microsoft.com/office/drawing/2014/main" id="{583E71A0-B03D-4BFA-8639-592C59F4CF52}"/>
              </a:ext>
            </a:extLst>
          </p:cNvPr>
          <p:cNvSpPr txBox="1"/>
          <p:nvPr/>
        </p:nvSpPr>
        <p:spPr>
          <a:xfrm>
            <a:off x="189740" y="3742834"/>
            <a:ext cx="5689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Nesse teste vamos validar as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rotinas de consulta ao banco, e tratativa de erro.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3AAB232-6DDA-4D7B-A608-577832BA46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1675" y="4019833"/>
            <a:ext cx="2172711" cy="2762774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C9D07C7B-C3C3-47CC-8482-92DF9C8FD1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0983" y="4049818"/>
            <a:ext cx="1980368" cy="249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587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A31A092D-861A-4222-987B-6C885E397CEA}"/>
              </a:ext>
            </a:extLst>
          </p:cNvPr>
          <p:cNvGrpSpPr/>
          <p:nvPr/>
        </p:nvGrpSpPr>
        <p:grpSpPr>
          <a:xfrm>
            <a:off x="342358" y="42006"/>
            <a:ext cx="8459283" cy="731036"/>
            <a:chOff x="342358" y="42006"/>
            <a:chExt cx="8459283" cy="731036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81677A8A-DA4A-4C9A-90F9-A1A87F336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r:link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358" y="42006"/>
              <a:ext cx="974714" cy="731036"/>
            </a:xfrm>
            <a:prstGeom prst="rect">
              <a:avLst/>
            </a:prstGeom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96E3142D-CAD8-424E-A180-28D52A1B91C6}"/>
                </a:ext>
              </a:extLst>
            </p:cNvPr>
            <p:cNvSpPr txBox="1"/>
            <p:nvPr/>
          </p:nvSpPr>
          <p:spPr>
            <a:xfrm>
              <a:off x="1233182" y="134692"/>
              <a:ext cx="2614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IBMR - Projeto Final</a:t>
              </a:r>
              <a:br>
                <a:rPr lang="pt-BR" sz="80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pt-BR" sz="8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Curso de Análise e Desenvolvimento de sistemas</a:t>
              </a:r>
            </a:p>
            <a:p>
              <a:r>
                <a:rPr lang="pt-BR" sz="8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CADERNO DE TESTES AUTOMATIZADO</a:t>
              </a:r>
              <a:endParaRPr lang="pt-BR" sz="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511A8D88-4276-44AD-94BA-32D910645A52}"/>
                </a:ext>
              </a:extLst>
            </p:cNvPr>
            <p:cNvSpPr txBox="1"/>
            <p:nvPr/>
          </p:nvSpPr>
          <p:spPr>
            <a:xfrm>
              <a:off x="1233182" y="511432"/>
              <a:ext cx="32848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SGEP - Sistema de Gestão de Escalas e Ponto</a:t>
              </a:r>
              <a:endParaRPr lang="pt-BR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FC779BDC-B2A7-4196-B424-F6A5BF34C4A6}"/>
                </a:ext>
              </a:extLst>
            </p:cNvPr>
            <p:cNvSpPr txBox="1"/>
            <p:nvPr/>
          </p:nvSpPr>
          <p:spPr>
            <a:xfrm>
              <a:off x="7183890" y="461142"/>
              <a:ext cx="16177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IBMR - GRUPO 1 2020.2</a:t>
              </a:r>
            </a:p>
          </p:txBody>
        </p: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4FB8751-C068-4690-A1CE-8DD24E400495}"/>
              </a:ext>
            </a:extLst>
          </p:cNvPr>
          <p:cNvSpPr txBox="1"/>
          <p:nvPr/>
        </p:nvSpPr>
        <p:spPr>
          <a:xfrm>
            <a:off x="219234" y="973097"/>
            <a:ext cx="62392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Logar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no sistema, usando um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 senha;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 sistema verifica as credencias passadas, permitindo ou não o acesso ao sistema.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Usuário logado clica em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Lancar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entrada;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Usuário logado clica em Lançar saída;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Finaliza o acesso clicando em Sair.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FFB4A73-1E71-41CB-9FDB-A938FD46B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235" y="4164623"/>
            <a:ext cx="2259168" cy="247319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40F6D25C-69B1-46FF-9AFF-E45927201F26}"/>
              </a:ext>
            </a:extLst>
          </p:cNvPr>
          <p:cNvSpPr txBox="1"/>
          <p:nvPr/>
        </p:nvSpPr>
        <p:spPr>
          <a:xfrm>
            <a:off x="219234" y="758444"/>
            <a:ext cx="5004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TC03 – Registro de entrada e saída (Registro de jornada)</a:t>
            </a:r>
          </a:p>
        </p:txBody>
      </p:sp>
      <p:graphicFrame>
        <p:nvGraphicFramePr>
          <p:cNvPr id="3" name="Tabela 4">
            <a:extLst>
              <a:ext uri="{FF2B5EF4-FFF2-40B4-BE49-F238E27FC236}">
                <a16:creationId xmlns:a16="http://schemas.microsoft.com/office/drawing/2014/main" id="{EAF21583-3D57-49DB-B499-7D3A84340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064899"/>
              </p:ext>
            </p:extLst>
          </p:nvPr>
        </p:nvGraphicFramePr>
        <p:xfrm>
          <a:off x="219234" y="1959746"/>
          <a:ext cx="8705531" cy="239295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4934">
                  <a:extLst>
                    <a:ext uri="{9D8B030D-6E8A-4147-A177-3AD203B41FA5}">
                      <a16:colId xmlns:a16="http://schemas.microsoft.com/office/drawing/2014/main" val="1736460137"/>
                    </a:ext>
                  </a:extLst>
                </a:gridCol>
                <a:gridCol w="2597538">
                  <a:extLst>
                    <a:ext uri="{9D8B030D-6E8A-4147-A177-3AD203B41FA5}">
                      <a16:colId xmlns:a16="http://schemas.microsoft.com/office/drawing/2014/main" val="549836352"/>
                    </a:ext>
                  </a:extLst>
                </a:gridCol>
                <a:gridCol w="3078760">
                  <a:extLst>
                    <a:ext uri="{9D8B030D-6E8A-4147-A177-3AD203B41FA5}">
                      <a16:colId xmlns:a16="http://schemas.microsoft.com/office/drawing/2014/main" val="1077555547"/>
                    </a:ext>
                  </a:extLst>
                </a:gridCol>
                <a:gridCol w="2574299">
                  <a:extLst>
                    <a:ext uri="{9D8B030D-6E8A-4147-A177-3AD203B41FA5}">
                      <a16:colId xmlns:a16="http://schemas.microsoft.com/office/drawing/2014/main" val="3071683254"/>
                    </a:ext>
                  </a:extLst>
                </a:gridCol>
              </a:tblGrid>
              <a:tr h="259173"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VALOR DE ENTRADA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228030"/>
                  </a:ext>
                </a:extLst>
              </a:tr>
              <a:tr h="259173">
                <a:tc>
                  <a:txBody>
                    <a:bodyPr/>
                    <a:lstStyle/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Digitar </a:t>
                      </a:r>
                      <a:r>
                        <a:rPr lang="pt-BR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email</a:t>
                      </a:r>
                      <a:r>
                        <a:rPr lang="pt-BR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no campo Usuário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ipsum.primis@velvulputateeu.edu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016765"/>
                  </a:ext>
                </a:extLst>
              </a:tr>
              <a:tr h="259173">
                <a:tc>
                  <a:txBody>
                    <a:bodyPr/>
                    <a:lstStyle/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Digitar a senha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SRA27GAX6TA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32068"/>
                  </a:ext>
                </a:extLst>
              </a:tr>
              <a:tr h="259173">
                <a:tc>
                  <a:txBody>
                    <a:bodyPr/>
                    <a:lstStyle/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Clicar em Lançar Entrada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(O sistema captura data e hora local do cliente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Mensagem de Confirmação de lançamento, e Mensagem de dados gravados com sucesso.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120065"/>
                  </a:ext>
                </a:extLst>
              </a:tr>
              <a:tr h="259173">
                <a:tc>
                  <a:txBody>
                    <a:bodyPr/>
                    <a:lstStyle/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Clicar em Lançar Saída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(O sistema captura data e hora local do cliente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Mensagem de Confirmação de lançamento, e Mensagem de dados gravados com sucesso.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460712"/>
                  </a:ext>
                </a:extLst>
              </a:tr>
              <a:tr h="259173">
                <a:tc>
                  <a:txBody>
                    <a:bodyPr/>
                    <a:lstStyle/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Clicar em Sair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Saída do sistema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255808"/>
                  </a:ext>
                </a:extLst>
              </a:tr>
            </a:tbl>
          </a:graphicData>
        </a:graphic>
      </p:graphicFrame>
      <p:pic>
        <p:nvPicPr>
          <p:cNvPr id="5" name="Imagem 4">
            <a:extLst>
              <a:ext uri="{FF2B5EF4-FFF2-40B4-BE49-F238E27FC236}">
                <a16:creationId xmlns:a16="http://schemas.microsoft.com/office/drawing/2014/main" id="{32FE6840-4C47-4726-9CFA-C1DF5827D2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9581" y="4649600"/>
            <a:ext cx="2700802" cy="1691322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C0759B8E-A777-4699-93F2-017B70F76493}"/>
              </a:ext>
            </a:extLst>
          </p:cNvPr>
          <p:cNvSpPr txBox="1"/>
          <p:nvPr/>
        </p:nvSpPr>
        <p:spPr>
          <a:xfrm>
            <a:off x="6484673" y="6330041"/>
            <a:ext cx="2440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Continua no próximo slide</a:t>
            </a:r>
          </a:p>
        </p:txBody>
      </p:sp>
    </p:spTree>
    <p:extLst>
      <p:ext uri="{BB962C8B-B14F-4D97-AF65-F5344CB8AC3E}">
        <p14:creationId xmlns:p14="http://schemas.microsoft.com/office/powerpoint/2010/main" val="37546333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</TotalTime>
  <Words>984</Words>
  <Application>Microsoft Office PowerPoint</Application>
  <PresentationFormat>Apresentação na tela (4:3)</PresentationFormat>
  <Paragraphs>165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Samir Nagib</dc:creator>
  <cp:lastModifiedBy>Samir Nagib</cp:lastModifiedBy>
  <cp:revision>4</cp:revision>
  <dcterms:created xsi:type="dcterms:W3CDTF">2020-09-24T22:23:49Z</dcterms:created>
  <dcterms:modified xsi:type="dcterms:W3CDTF">2020-11-27T14:23:29Z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dc542d3-6316-42ad-9eaa-e82fa419e5f2_Enabled">
    <vt:lpwstr>true</vt:lpwstr>
  </property>
  <property fmtid="{D5CDD505-2E9C-101B-9397-08002B2CF9AE}" pid="3" name="MSIP_Label_3dc542d3-6316-42ad-9eaa-e82fa419e5f2_SetDate">
    <vt:lpwstr>2020-09-24T22:23:49Z</vt:lpwstr>
  </property>
  <property fmtid="{D5CDD505-2E9C-101B-9397-08002B2CF9AE}" pid="4" name="MSIP_Label_3dc542d3-6316-42ad-9eaa-e82fa419e5f2_Method">
    <vt:lpwstr>Standard</vt:lpwstr>
  </property>
  <property fmtid="{D5CDD505-2E9C-101B-9397-08002B2CF9AE}" pid="5" name="MSIP_Label_3dc542d3-6316-42ad-9eaa-e82fa419e5f2_Name">
    <vt:lpwstr>3dc542d3-6316-42ad-9eaa-e82fa419e5f2</vt:lpwstr>
  </property>
  <property fmtid="{D5CDD505-2E9C-101B-9397-08002B2CF9AE}" pid="6" name="MSIP_Label_3dc542d3-6316-42ad-9eaa-e82fa419e5f2_SiteId">
    <vt:lpwstr>a7cdc447-3b29-4b41-b73e-8a2cb54b06c6</vt:lpwstr>
  </property>
  <property fmtid="{D5CDD505-2E9C-101B-9397-08002B2CF9AE}" pid="7" name="MSIP_Label_3dc542d3-6316-42ad-9eaa-e82fa419e5f2_ActionId">
    <vt:lpwstr>85bf43b2-caab-4f26-ac40-00004473d07b</vt:lpwstr>
  </property>
  <property fmtid="{D5CDD505-2E9C-101B-9397-08002B2CF9AE}" pid="8" name="MSIP_Label_3dc542d3-6316-42ad-9eaa-e82fa419e5f2_ContentBits">
    <vt:lpwstr>0</vt:lpwstr>
  </property>
</Properties>
</file>