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59" r:id="rId5"/>
    <p:sldId id="263" r:id="rId6"/>
    <p:sldId id="264" r:id="rId7"/>
    <p:sldId id="26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4CC29-3A81-40F5-AB6D-2789E4F7DBF7}" v="41" dt="2020-11-27T13:27:20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88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Nagib" userId="4f5fd9d0a02b8421" providerId="LiveId" clId="{0754CC29-3A81-40F5-AB6D-2789E4F7DBF7}"/>
    <pc:docChg chg="undo custSel addSld delSld modSld sldOrd">
      <pc:chgData name="Samir Nagib" userId="4f5fd9d0a02b8421" providerId="LiveId" clId="{0754CC29-3A81-40F5-AB6D-2789E4F7DBF7}" dt="2020-11-27T13:28:09.264" v="2429" actId="403"/>
      <pc:docMkLst>
        <pc:docMk/>
      </pc:docMkLst>
      <pc:sldChg chg="addSp modSp mod">
        <pc:chgData name="Samir Nagib" userId="4f5fd9d0a02b8421" providerId="LiveId" clId="{0754CC29-3A81-40F5-AB6D-2789E4F7DBF7}" dt="2020-11-26T01:29:36.611" v="507" actId="20577"/>
        <pc:sldMkLst>
          <pc:docMk/>
          <pc:sldMk cId="467273333" sldId="256"/>
        </pc:sldMkLst>
        <pc:spChg chg="add mod">
          <ac:chgData name="Samir Nagib" userId="4f5fd9d0a02b8421" providerId="LiveId" clId="{0754CC29-3A81-40F5-AB6D-2789E4F7DBF7}" dt="2020-11-26T01:26:29.555" v="340" actId="403"/>
          <ac:spMkLst>
            <pc:docMk/>
            <pc:sldMk cId="467273333" sldId="256"/>
            <ac:spMk id="2" creationId="{9D038FE3-9B74-4232-B802-7857509E6E8E}"/>
          </ac:spMkLst>
        </pc:spChg>
        <pc:spChg chg="mod">
          <ac:chgData name="Samir Nagib" userId="4f5fd9d0a02b8421" providerId="LiveId" clId="{0754CC29-3A81-40F5-AB6D-2789E4F7DBF7}" dt="2020-11-26T01:22:47.900" v="71" actId="20577"/>
          <ac:spMkLst>
            <pc:docMk/>
            <pc:sldMk cId="467273333" sldId="256"/>
            <ac:spMk id="8" creationId="{96E3142D-CAD8-424E-A180-28D52A1B91C6}"/>
          </ac:spMkLst>
        </pc:spChg>
        <pc:spChg chg="add mod">
          <ac:chgData name="Samir Nagib" userId="4f5fd9d0a02b8421" providerId="LiveId" clId="{0754CC29-3A81-40F5-AB6D-2789E4F7DBF7}" dt="2020-11-26T01:26:39.242" v="343" actId="207"/>
          <ac:spMkLst>
            <pc:docMk/>
            <pc:sldMk cId="467273333" sldId="256"/>
            <ac:spMk id="12" creationId="{5CBCB109-161A-46EA-8B47-39537E7274DC}"/>
          </ac:spMkLst>
        </pc:spChg>
        <pc:spChg chg="add mod">
          <ac:chgData name="Samir Nagib" userId="4f5fd9d0a02b8421" providerId="LiveId" clId="{0754CC29-3A81-40F5-AB6D-2789E4F7DBF7}" dt="2020-11-26T01:26:29.555" v="340" actId="403"/>
          <ac:spMkLst>
            <pc:docMk/>
            <pc:sldMk cId="467273333" sldId="256"/>
            <ac:spMk id="13" creationId="{F4FB8751-C068-4690-A1CE-8DD24E400495}"/>
          </ac:spMkLst>
        </pc:spChg>
        <pc:spChg chg="add mod">
          <ac:chgData name="Samir Nagib" userId="4f5fd9d0a02b8421" providerId="LiveId" clId="{0754CC29-3A81-40F5-AB6D-2789E4F7DBF7}" dt="2020-11-26T01:26:39.242" v="343" actId="207"/>
          <ac:spMkLst>
            <pc:docMk/>
            <pc:sldMk cId="467273333" sldId="256"/>
            <ac:spMk id="14" creationId="{9D56007B-ECAC-4398-9E85-4CBC5A7FFF35}"/>
          </ac:spMkLst>
        </pc:spChg>
        <pc:spChg chg="add mod">
          <ac:chgData name="Samir Nagib" userId="4f5fd9d0a02b8421" providerId="LiveId" clId="{0754CC29-3A81-40F5-AB6D-2789E4F7DBF7}" dt="2020-11-26T01:28:13.178" v="391" actId="20577"/>
          <ac:spMkLst>
            <pc:docMk/>
            <pc:sldMk cId="467273333" sldId="256"/>
            <ac:spMk id="15" creationId="{98B70BF6-BFD6-4F93-811D-A22091A43A07}"/>
          </ac:spMkLst>
        </pc:spChg>
        <pc:spChg chg="add mod">
          <ac:chgData name="Samir Nagib" userId="4f5fd9d0a02b8421" providerId="LiveId" clId="{0754CC29-3A81-40F5-AB6D-2789E4F7DBF7}" dt="2020-11-26T01:28:57.435" v="413" actId="20577"/>
          <ac:spMkLst>
            <pc:docMk/>
            <pc:sldMk cId="467273333" sldId="256"/>
            <ac:spMk id="16" creationId="{C1759136-6E56-4696-8290-DC14DFFACFC7}"/>
          </ac:spMkLst>
        </pc:spChg>
        <pc:spChg chg="add mod">
          <ac:chgData name="Samir Nagib" userId="4f5fd9d0a02b8421" providerId="LiveId" clId="{0754CC29-3A81-40F5-AB6D-2789E4F7DBF7}" dt="2020-11-26T01:29:36.611" v="507" actId="20577"/>
          <ac:spMkLst>
            <pc:docMk/>
            <pc:sldMk cId="467273333" sldId="256"/>
            <ac:spMk id="17" creationId="{2D389DB9-0F0C-45F9-A4A9-FA987DD1F7F1}"/>
          </ac:spMkLst>
        </pc:spChg>
      </pc:sldChg>
      <pc:sldChg chg="addSp delSp modSp add mod ord">
        <pc:chgData name="Samir Nagib" userId="4f5fd9d0a02b8421" providerId="LiveId" clId="{0754CC29-3A81-40F5-AB6D-2789E4F7DBF7}" dt="2020-11-26T01:22:28.774" v="39"/>
        <pc:sldMkLst>
          <pc:docMk/>
          <pc:sldMk cId="1564184037" sldId="257"/>
        </pc:sldMkLst>
        <pc:spChg chg="mod topLvl">
          <ac:chgData name="Samir Nagib" userId="4f5fd9d0a02b8421" providerId="LiveId" clId="{0754CC29-3A81-40F5-AB6D-2789E4F7DBF7}" dt="2020-11-26T01:21:12.441" v="2" actId="165"/>
          <ac:spMkLst>
            <pc:docMk/>
            <pc:sldMk cId="1564184037" sldId="257"/>
            <ac:spMk id="8" creationId="{96E3142D-CAD8-424E-A180-28D52A1B91C6}"/>
          </ac:spMkLst>
        </pc:spChg>
        <pc:spChg chg="mod topLvl">
          <ac:chgData name="Samir Nagib" userId="4f5fd9d0a02b8421" providerId="LiveId" clId="{0754CC29-3A81-40F5-AB6D-2789E4F7DBF7}" dt="2020-11-26T01:21:48.418" v="7" actId="1076"/>
          <ac:spMkLst>
            <pc:docMk/>
            <pc:sldMk cId="1564184037" sldId="257"/>
            <ac:spMk id="9" creationId="{511A8D88-4276-44AD-94BA-32D910645A52}"/>
          </ac:spMkLst>
        </pc:spChg>
        <pc:spChg chg="mod topLvl">
          <ac:chgData name="Samir Nagib" userId="4f5fd9d0a02b8421" providerId="LiveId" clId="{0754CC29-3A81-40F5-AB6D-2789E4F7DBF7}" dt="2020-11-26T01:21:12.441" v="2" actId="165"/>
          <ac:spMkLst>
            <pc:docMk/>
            <pc:sldMk cId="1564184037" sldId="257"/>
            <ac:spMk id="10" creationId="{FC779BDC-B2A7-4196-B424-F6A5BF34C4A6}"/>
          </ac:spMkLst>
        </pc:spChg>
        <pc:spChg chg="add mod">
          <ac:chgData name="Samir Nagib" userId="4f5fd9d0a02b8421" providerId="LiveId" clId="{0754CC29-3A81-40F5-AB6D-2789E4F7DBF7}" dt="2020-11-26T01:22:26.514" v="37" actId="1076"/>
          <ac:spMkLst>
            <pc:docMk/>
            <pc:sldMk cId="1564184037" sldId="257"/>
            <ac:spMk id="12" creationId="{905E0CDA-0EBE-4B0A-AD88-C4E7D6D4BF66}"/>
          </ac:spMkLst>
        </pc:spChg>
        <pc:grpChg chg="del">
          <ac:chgData name="Samir Nagib" userId="4f5fd9d0a02b8421" providerId="LiveId" clId="{0754CC29-3A81-40F5-AB6D-2789E4F7DBF7}" dt="2020-11-26T01:21:12.441" v="2" actId="165"/>
          <ac:grpSpMkLst>
            <pc:docMk/>
            <pc:sldMk cId="1564184037" sldId="257"/>
            <ac:grpSpMk id="11" creationId="{A31A092D-861A-4222-987B-6C885E397CEA}"/>
          </ac:grpSpMkLst>
        </pc:grpChg>
        <pc:picChg chg="mod topLvl">
          <ac:chgData name="Samir Nagib" userId="4f5fd9d0a02b8421" providerId="LiveId" clId="{0754CC29-3A81-40F5-AB6D-2789E4F7DBF7}" dt="2020-11-26T01:21:12.441" v="2" actId="165"/>
          <ac:picMkLst>
            <pc:docMk/>
            <pc:sldMk cId="1564184037" sldId="257"/>
            <ac:picMk id="7" creationId="{81677A8A-DA4A-4C9A-90F9-A1A87F33632C}"/>
          </ac:picMkLst>
        </pc:picChg>
      </pc:sldChg>
      <pc:sldChg chg="addSp delSp modSp add mod">
        <pc:chgData name="Samir Nagib" userId="4f5fd9d0a02b8421" providerId="LiveId" clId="{0754CC29-3A81-40F5-AB6D-2789E4F7DBF7}" dt="2020-11-27T13:28:09.264" v="2429" actId="403"/>
        <pc:sldMkLst>
          <pc:docMk/>
          <pc:sldMk cId="3442297790" sldId="258"/>
        </pc:sldMkLst>
        <pc:spChg chg="add del mod">
          <ac:chgData name="Samir Nagib" userId="4f5fd9d0a02b8421" providerId="LiveId" clId="{0754CC29-3A81-40F5-AB6D-2789E4F7DBF7}" dt="2020-11-26T03:25:23.170" v="1358" actId="478"/>
          <ac:spMkLst>
            <pc:docMk/>
            <pc:sldMk cId="3442297790" sldId="258"/>
            <ac:spMk id="2" creationId="{3008C462-35D2-4F0B-A2D9-663D69746EA7}"/>
          </ac:spMkLst>
        </pc:spChg>
        <pc:spChg chg="add mod">
          <ac:chgData name="Samir Nagib" userId="4f5fd9d0a02b8421" providerId="LiveId" clId="{0754CC29-3A81-40F5-AB6D-2789E4F7DBF7}" dt="2020-11-26T03:26:24.218" v="1362" actId="1076"/>
          <ac:spMkLst>
            <pc:docMk/>
            <pc:sldMk cId="3442297790" sldId="258"/>
            <ac:spMk id="3" creationId="{A52E1B4C-EFD0-4ED8-B6E4-2A89D68B4BDE}"/>
          </ac:spMkLst>
        </pc:spChg>
        <pc:spChg chg="add mod">
          <ac:chgData name="Samir Nagib" userId="4f5fd9d0a02b8421" providerId="LiveId" clId="{0754CC29-3A81-40F5-AB6D-2789E4F7DBF7}" dt="2020-11-27T13:28:09.264" v="2429" actId="403"/>
          <ac:spMkLst>
            <pc:docMk/>
            <pc:sldMk cId="3442297790" sldId="258"/>
            <ac:spMk id="12" creationId="{5DADAA66-8500-40DE-A996-EBFB6D7D2B1E}"/>
          </ac:spMkLst>
        </pc:spChg>
        <pc:spChg chg="add mod">
          <ac:chgData name="Samir Nagib" userId="4f5fd9d0a02b8421" providerId="LiveId" clId="{0754CC29-3A81-40F5-AB6D-2789E4F7DBF7}" dt="2020-11-26T03:26:26.626" v="1363" actId="1076"/>
          <ac:spMkLst>
            <pc:docMk/>
            <pc:sldMk cId="3442297790" sldId="258"/>
            <ac:spMk id="13" creationId="{26F3C106-A973-4A17-97C1-B319BF53B08A}"/>
          </ac:spMkLst>
        </pc:spChg>
      </pc:sldChg>
      <pc:sldChg chg="addSp delSp modSp add mod">
        <pc:chgData name="Samir Nagib" userId="4f5fd9d0a02b8421" providerId="LiveId" clId="{0754CC29-3A81-40F5-AB6D-2789E4F7DBF7}" dt="2020-11-27T13:09:24.018" v="1715" actId="313"/>
        <pc:sldMkLst>
          <pc:docMk/>
          <pc:sldMk cId="1055203194" sldId="259"/>
        </pc:sldMkLst>
        <pc:spChg chg="del mod">
          <ac:chgData name="Samir Nagib" userId="4f5fd9d0a02b8421" providerId="LiveId" clId="{0754CC29-3A81-40F5-AB6D-2789E4F7DBF7}" dt="2020-11-27T13:03:47.991" v="1406" actId="478"/>
          <ac:spMkLst>
            <pc:docMk/>
            <pc:sldMk cId="1055203194" sldId="259"/>
            <ac:spMk id="2" creationId="{9D038FE3-9B74-4232-B802-7857509E6E8E}"/>
          </ac:spMkLst>
        </pc:spChg>
        <pc:spChg chg="del mod">
          <ac:chgData name="Samir Nagib" userId="4f5fd9d0a02b8421" providerId="LiveId" clId="{0754CC29-3A81-40F5-AB6D-2789E4F7DBF7}" dt="2020-11-26T01:34:16.239" v="808" actId="478"/>
          <ac:spMkLst>
            <pc:docMk/>
            <pc:sldMk cId="1055203194" sldId="259"/>
            <ac:spMk id="12" creationId="{5CBCB109-161A-46EA-8B47-39537E7274DC}"/>
          </ac:spMkLst>
        </pc:spChg>
        <pc:spChg chg="mod">
          <ac:chgData name="Samir Nagib" userId="4f5fd9d0a02b8421" providerId="LiveId" clId="{0754CC29-3A81-40F5-AB6D-2789E4F7DBF7}" dt="2020-11-27T13:04:12.071" v="1409" actId="1076"/>
          <ac:spMkLst>
            <pc:docMk/>
            <pc:sldMk cId="1055203194" sldId="259"/>
            <ac:spMk id="13" creationId="{F4FB8751-C068-4690-A1CE-8DD24E400495}"/>
          </ac:spMkLst>
        </pc:spChg>
        <pc:spChg chg="add mod">
          <ac:chgData name="Samir Nagib" userId="4f5fd9d0a02b8421" providerId="LiveId" clId="{0754CC29-3A81-40F5-AB6D-2789E4F7DBF7}" dt="2020-11-27T13:09:24.018" v="1715" actId="313"/>
          <ac:spMkLst>
            <pc:docMk/>
            <pc:sldMk cId="1055203194" sldId="259"/>
            <ac:spMk id="14" creationId="{40F6D25C-69B1-46FF-9AFF-E45927201F26}"/>
          </ac:spMkLst>
        </pc:spChg>
        <pc:spChg chg="del mod">
          <ac:chgData name="Samir Nagib" userId="4f5fd9d0a02b8421" providerId="LiveId" clId="{0754CC29-3A81-40F5-AB6D-2789E4F7DBF7}" dt="2020-11-26T01:31:40.660" v="656" actId="478"/>
          <ac:spMkLst>
            <pc:docMk/>
            <pc:sldMk cId="1055203194" sldId="259"/>
            <ac:spMk id="14" creationId="{9D56007B-ECAC-4398-9E85-4CBC5A7FFF35}"/>
          </ac:spMkLst>
        </pc:spChg>
        <pc:spChg chg="del">
          <ac:chgData name="Samir Nagib" userId="4f5fd9d0a02b8421" providerId="LiveId" clId="{0754CC29-3A81-40F5-AB6D-2789E4F7DBF7}" dt="2020-11-26T01:31:39.444" v="655" actId="478"/>
          <ac:spMkLst>
            <pc:docMk/>
            <pc:sldMk cId="1055203194" sldId="259"/>
            <ac:spMk id="15" creationId="{98B70BF6-BFD6-4F93-811D-A22091A43A07}"/>
          </ac:spMkLst>
        </pc:spChg>
        <pc:spChg chg="del">
          <ac:chgData name="Samir Nagib" userId="4f5fd9d0a02b8421" providerId="LiveId" clId="{0754CC29-3A81-40F5-AB6D-2789E4F7DBF7}" dt="2020-11-26T01:31:35.469" v="653" actId="478"/>
          <ac:spMkLst>
            <pc:docMk/>
            <pc:sldMk cId="1055203194" sldId="259"/>
            <ac:spMk id="16" creationId="{C1759136-6E56-4696-8290-DC14DFFACFC7}"/>
          </ac:spMkLst>
        </pc:spChg>
        <pc:spChg chg="del">
          <ac:chgData name="Samir Nagib" userId="4f5fd9d0a02b8421" providerId="LiveId" clId="{0754CC29-3A81-40F5-AB6D-2789E4F7DBF7}" dt="2020-11-26T01:31:43.477" v="657" actId="478"/>
          <ac:spMkLst>
            <pc:docMk/>
            <pc:sldMk cId="1055203194" sldId="259"/>
            <ac:spMk id="17" creationId="{2D389DB9-0F0C-45F9-A4A9-FA987DD1F7F1}"/>
          </ac:spMkLst>
        </pc:spChg>
        <pc:spChg chg="add mod">
          <ac:chgData name="Samir Nagib" userId="4f5fd9d0a02b8421" providerId="LiveId" clId="{0754CC29-3A81-40F5-AB6D-2789E4F7DBF7}" dt="2020-11-27T13:09:18.652" v="1714" actId="1076"/>
          <ac:spMkLst>
            <pc:docMk/>
            <pc:sldMk cId="1055203194" sldId="259"/>
            <ac:spMk id="17" creationId="{583E71A0-B03D-4BFA-8639-592C59F4CF52}"/>
          </ac:spMkLst>
        </pc:spChg>
        <pc:spChg chg="add del mod">
          <ac:chgData name="Samir Nagib" userId="4f5fd9d0a02b8421" providerId="LiveId" clId="{0754CC29-3A81-40F5-AB6D-2789E4F7DBF7}" dt="2020-11-27T13:04:15.385" v="1410" actId="478"/>
          <ac:spMkLst>
            <pc:docMk/>
            <pc:sldMk cId="1055203194" sldId="259"/>
            <ac:spMk id="32" creationId="{77018659-2399-4193-B0CF-FC08F3E123BF}"/>
          </ac:spMkLst>
        </pc:spChg>
        <pc:graphicFrameChg chg="add mod modGraphic">
          <ac:chgData name="Samir Nagib" userId="4f5fd9d0a02b8421" providerId="LiveId" clId="{0754CC29-3A81-40F5-AB6D-2789E4F7DBF7}" dt="2020-11-27T13:08:14.756" v="1623" actId="20577"/>
          <ac:graphicFrameMkLst>
            <pc:docMk/>
            <pc:sldMk cId="1055203194" sldId="259"/>
            <ac:graphicFrameMk id="3" creationId="{EAF21583-3D57-49DB-B499-7D3A84340E56}"/>
          </ac:graphicFrameMkLst>
        </pc:graphicFrameChg>
        <pc:picChg chg="add mod">
          <ac:chgData name="Samir Nagib" userId="4f5fd9d0a02b8421" providerId="LiveId" clId="{0754CC29-3A81-40F5-AB6D-2789E4F7DBF7}" dt="2020-11-27T13:04:19.399" v="1411" actId="1076"/>
          <ac:picMkLst>
            <pc:docMk/>
            <pc:sldMk cId="1055203194" sldId="259"/>
            <ac:picMk id="4" creationId="{9FFB4A73-1E71-41CB-9FDB-A938FD46B90E}"/>
          </ac:picMkLst>
        </pc:picChg>
        <pc:picChg chg="add mod">
          <ac:chgData name="Samir Nagib" userId="4f5fd9d0a02b8421" providerId="LiveId" clId="{0754CC29-3A81-40F5-AB6D-2789E4F7DBF7}" dt="2020-11-27T13:08:31.444" v="1626" actId="1076"/>
          <ac:picMkLst>
            <pc:docMk/>
            <pc:sldMk cId="1055203194" sldId="259"/>
            <ac:picMk id="6" creationId="{8E8E180E-9949-4B05-9D33-ECB556BEDC17}"/>
          </ac:picMkLst>
        </pc:picChg>
        <pc:picChg chg="add mod">
          <ac:chgData name="Samir Nagib" userId="4f5fd9d0a02b8421" providerId="LiveId" clId="{0754CC29-3A81-40F5-AB6D-2789E4F7DBF7}" dt="2020-11-27T13:08:29.381" v="1625" actId="1076"/>
          <ac:picMkLst>
            <pc:docMk/>
            <pc:sldMk cId="1055203194" sldId="259"/>
            <ac:picMk id="16" creationId="{4433C870-3005-4EAF-8959-D96A0D0AE9A2}"/>
          </ac:picMkLst>
        </pc:picChg>
        <pc:picChg chg="add del mod">
          <ac:chgData name="Samir Nagib" userId="4f5fd9d0a02b8421" providerId="LiveId" clId="{0754CC29-3A81-40F5-AB6D-2789E4F7DBF7}" dt="2020-11-27T13:03:44.551" v="1405" actId="478"/>
          <ac:picMkLst>
            <pc:docMk/>
            <pc:sldMk cId="1055203194" sldId="259"/>
            <ac:picMk id="19" creationId="{34ADCC67-9E4A-4A8B-9C29-6FD4F0F7BEB3}"/>
          </ac:picMkLst>
        </pc:picChg>
        <pc:picChg chg="add del mod">
          <ac:chgData name="Samir Nagib" userId="4f5fd9d0a02b8421" providerId="LiveId" clId="{0754CC29-3A81-40F5-AB6D-2789E4F7DBF7}" dt="2020-11-27T13:03:44.551" v="1405" actId="478"/>
          <ac:picMkLst>
            <pc:docMk/>
            <pc:sldMk cId="1055203194" sldId="259"/>
            <ac:picMk id="21" creationId="{81BE0C9B-F798-4834-B634-4CD0A4987D30}"/>
          </ac:picMkLst>
        </pc:picChg>
        <pc:picChg chg="add del mod">
          <ac:chgData name="Samir Nagib" userId="4f5fd9d0a02b8421" providerId="LiveId" clId="{0754CC29-3A81-40F5-AB6D-2789E4F7DBF7}" dt="2020-11-26T01:42:00.039" v="1091" actId="478"/>
          <ac:picMkLst>
            <pc:docMk/>
            <pc:sldMk cId="1055203194" sldId="259"/>
            <ac:picMk id="23" creationId="{B57A1F48-EC24-4DCD-AAA1-8487B4DF19A3}"/>
          </ac:picMkLst>
        </pc:picChg>
        <pc:picChg chg="add del mod">
          <ac:chgData name="Samir Nagib" userId="4f5fd9d0a02b8421" providerId="LiveId" clId="{0754CC29-3A81-40F5-AB6D-2789E4F7DBF7}" dt="2020-11-26T01:42:00.039" v="1091" actId="478"/>
          <ac:picMkLst>
            <pc:docMk/>
            <pc:sldMk cId="1055203194" sldId="259"/>
            <ac:picMk id="25" creationId="{972EDD95-69FB-4211-AEA7-9F425ED8B82B}"/>
          </ac:picMkLst>
        </pc:picChg>
        <pc:picChg chg="add del mod">
          <ac:chgData name="Samir Nagib" userId="4f5fd9d0a02b8421" providerId="LiveId" clId="{0754CC29-3A81-40F5-AB6D-2789E4F7DBF7}" dt="2020-11-26T01:42:00.039" v="1091" actId="478"/>
          <ac:picMkLst>
            <pc:docMk/>
            <pc:sldMk cId="1055203194" sldId="259"/>
            <ac:picMk id="27" creationId="{D9317008-A8E6-4A63-B489-D93D9806F4D9}"/>
          </ac:picMkLst>
        </pc:picChg>
        <pc:picChg chg="add del mod">
          <ac:chgData name="Samir Nagib" userId="4f5fd9d0a02b8421" providerId="LiveId" clId="{0754CC29-3A81-40F5-AB6D-2789E4F7DBF7}" dt="2020-11-26T01:43:26.384" v="1116" actId="478"/>
          <ac:picMkLst>
            <pc:docMk/>
            <pc:sldMk cId="1055203194" sldId="259"/>
            <ac:picMk id="29" creationId="{14B672E6-3B3A-4BC2-A322-14A3537B0F01}"/>
          </ac:picMkLst>
        </pc:picChg>
        <pc:picChg chg="add del mod">
          <ac:chgData name="Samir Nagib" userId="4f5fd9d0a02b8421" providerId="LiveId" clId="{0754CC29-3A81-40F5-AB6D-2789E4F7DBF7}" dt="2020-11-26T01:43:27.224" v="1117" actId="478"/>
          <ac:picMkLst>
            <pc:docMk/>
            <pc:sldMk cId="1055203194" sldId="259"/>
            <ac:picMk id="31" creationId="{24718DED-81E3-4B7C-AD79-9F11C8F4226C}"/>
          </ac:picMkLst>
        </pc:picChg>
      </pc:sldChg>
      <pc:sldChg chg="addSp delSp modSp add mod">
        <pc:chgData name="Samir Nagib" userId="4f5fd9d0a02b8421" providerId="LiveId" clId="{0754CC29-3A81-40F5-AB6D-2789E4F7DBF7}" dt="2020-11-27T13:27:51.148" v="2427" actId="1076"/>
        <pc:sldMkLst>
          <pc:docMk/>
          <pc:sldMk cId="645063726" sldId="260"/>
        </pc:sldMkLst>
        <pc:spChg chg="del">
          <ac:chgData name="Samir Nagib" userId="4f5fd9d0a02b8421" providerId="LiveId" clId="{0754CC29-3A81-40F5-AB6D-2789E4F7DBF7}" dt="2020-11-27T13:26:29.836" v="2385" actId="478"/>
          <ac:spMkLst>
            <pc:docMk/>
            <pc:sldMk cId="645063726" sldId="260"/>
            <ac:spMk id="2" creationId="{9D038FE3-9B74-4232-B802-7857509E6E8E}"/>
          </ac:spMkLst>
        </pc:spChg>
        <pc:spChg chg="add mod">
          <ac:chgData name="Samir Nagib" userId="4f5fd9d0a02b8421" providerId="LiveId" clId="{0754CC29-3A81-40F5-AB6D-2789E4F7DBF7}" dt="2020-11-27T13:26:56.596" v="2391" actId="1076"/>
          <ac:spMkLst>
            <pc:docMk/>
            <pc:sldMk cId="645063726" sldId="260"/>
            <ac:spMk id="12" creationId="{CA0C3395-06F6-431F-A2C7-4813A9A1C004}"/>
          </ac:spMkLst>
        </pc:spChg>
        <pc:spChg chg="del mod">
          <ac:chgData name="Samir Nagib" userId="4f5fd9d0a02b8421" providerId="LiveId" clId="{0754CC29-3A81-40F5-AB6D-2789E4F7DBF7}" dt="2020-11-27T13:26:27.100" v="2384" actId="478"/>
          <ac:spMkLst>
            <pc:docMk/>
            <pc:sldMk cId="645063726" sldId="260"/>
            <ac:spMk id="13" creationId="{F4FB8751-C068-4690-A1CE-8DD24E400495}"/>
          </ac:spMkLst>
        </pc:spChg>
        <pc:spChg chg="add del mod">
          <ac:chgData name="Samir Nagib" userId="4f5fd9d0a02b8421" providerId="LiveId" clId="{0754CC29-3A81-40F5-AB6D-2789E4F7DBF7}" dt="2020-11-27T13:26:46.732" v="2388" actId="478"/>
          <ac:spMkLst>
            <pc:docMk/>
            <pc:sldMk cId="645063726" sldId="260"/>
            <ac:spMk id="19" creationId="{5E4AFD84-B758-437E-A6AF-3655905AFE64}"/>
          </ac:spMkLst>
        </pc:spChg>
        <pc:spChg chg="add del mod">
          <ac:chgData name="Samir Nagib" userId="4f5fd9d0a02b8421" providerId="LiveId" clId="{0754CC29-3A81-40F5-AB6D-2789E4F7DBF7}" dt="2020-11-27T13:26:37.692" v="2387" actId="478"/>
          <ac:spMkLst>
            <pc:docMk/>
            <pc:sldMk cId="645063726" sldId="260"/>
            <ac:spMk id="20" creationId="{C8D1DB92-AC4B-4A26-8D8B-BA8636A0F70E}"/>
          </ac:spMkLst>
        </pc:spChg>
        <pc:spChg chg="add mod">
          <ac:chgData name="Samir Nagib" userId="4f5fd9d0a02b8421" providerId="LiveId" clId="{0754CC29-3A81-40F5-AB6D-2789E4F7DBF7}" dt="2020-11-27T13:26:31.371" v="2386"/>
          <ac:spMkLst>
            <pc:docMk/>
            <pc:sldMk cId="645063726" sldId="260"/>
            <ac:spMk id="21" creationId="{700DDE85-568A-4210-A9CD-5DAD43EB4230}"/>
          </ac:spMkLst>
        </pc:spChg>
        <pc:spChg chg="add mod">
          <ac:chgData name="Samir Nagib" userId="4f5fd9d0a02b8421" providerId="LiveId" clId="{0754CC29-3A81-40F5-AB6D-2789E4F7DBF7}" dt="2020-11-27T13:27:44.244" v="2425" actId="1076"/>
          <ac:spMkLst>
            <pc:docMk/>
            <pc:sldMk cId="645063726" sldId="260"/>
            <ac:spMk id="22" creationId="{95F5A04D-F071-4C80-82BD-B515443AB3A3}"/>
          </ac:spMkLst>
        </pc:spChg>
        <pc:spChg chg="add mod">
          <ac:chgData name="Samir Nagib" userId="4f5fd9d0a02b8421" providerId="LiveId" clId="{0754CC29-3A81-40F5-AB6D-2789E4F7DBF7}" dt="2020-11-26T01:47:05.027" v="1183" actId="207"/>
          <ac:spMkLst>
            <pc:docMk/>
            <pc:sldMk cId="645063726" sldId="260"/>
            <ac:spMk id="26" creationId="{2F4E24FF-BAAB-4EB2-A6BE-15886F3A07FA}"/>
          </ac:spMkLst>
        </pc:spChg>
        <pc:spChg chg="add mod">
          <ac:chgData name="Samir Nagib" userId="4f5fd9d0a02b8421" providerId="LiveId" clId="{0754CC29-3A81-40F5-AB6D-2789E4F7DBF7}" dt="2020-11-27T13:27:48.644" v="2426" actId="1076"/>
          <ac:spMkLst>
            <pc:docMk/>
            <pc:sldMk cId="645063726" sldId="260"/>
            <ac:spMk id="28" creationId="{E6B6F49E-FE92-4741-94A1-94DA44DC4485}"/>
          </ac:spMkLst>
        </pc:spChg>
        <pc:picChg chg="del">
          <ac:chgData name="Samir Nagib" userId="4f5fd9d0a02b8421" providerId="LiveId" clId="{0754CC29-3A81-40F5-AB6D-2789E4F7DBF7}" dt="2020-11-26T01:42:04.030" v="1092" actId="478"/>
          <ac:picMkLst>
            <pc:docMk/>
            <pc:sldMk cId="645063726" sldId="260"/>
            <ac:picMk id="4" creationId="{9FFB4A73-1E71-41CB-9FDB-A938FD46B90E}"/>
          </ac:picMkLst>
        </pc:picChg>
        <pc:picChg chg="del">
          <ac:chgData name="Samir Nagib" userId="4f5fd9d0a02b8421" providerId="LiveId" clId="{0754CC29-3A81-40F5-AB6D-2789E4F7DBF7}" dt="2020-11-26T01:42:05.270" v="1093" actId="478"/>
          <ac:picMkLst>
            <pc:docMk/>
            <pc:sldMk cId="645063726" sldId="260"/>
            <ac:picMk id="6" creationId="{8E8E180E-9949-4B05-9D33-ECB556BEDC17}"/>
          </ac:picMkLst>
        </pc:picChg>
        <pc:picChg chg="add mod">
          <ac:chgData name="Samir Nagib" userId="4f5fd9d0a02b8421" providerId="LiveId" clId="{0754CC29-3A81-40F5-AB6D-2789E4F7DBF7}" dt="2020-11-26T01:42:49.152" v="1106" actId="14100"/>
          <ac:picMkLst>
            <pc:docMk/>
            <pc:sldMk cId="645063726" sldId="260"/>
            <ac:picMk id="18" creationId="{10DE8626-55F1-4487-9005-940B72E88D7F}"/>
          </ac:picMkLst>
        </pc:picChg>
        <pc:picChg chg="del">
          <ac:chgData name="Samir Nagib" userId="4f5fd9d0a02b8421" providerId="LiveId" clId="{0754CC29-3A81-40F5-AB6D-2789E4F7DBF7}" dt="2020-11-26T01:42:06.062" v="1094" actId="478"/>
          <ac:picMkLst>
            <pc:docMk/>
            <pc:sldMk cId="645063726" sldId="260"/>
            <ac:picMk id="19" creationId="{34ADCC67-9E4A-4A8B-9C29-6FD4F0F7BEB3}"/>
          </ac:picMkLst>
        </pc:picChg>
        <pc:picChg chg="del">
          <ac:chgData name="Samir Nagib" userId="4f5fd9d0a02b8421" providerId="LiveId" clId="{0754CC29-3A81-40F5-AB6D-2789E4F7DBF7}" dt="2020-11-26T01:42:06.934" v="1095" actId="478"/>
          <ac:picMkLst>
            <pc:docMk/>
            <pc:sldMk cId="645063726" sldId="260"/>
            <ac:picMk id="21" creationId="{81BE0C9B-F798-4834-B634-4CD0A4987D30}"/>
          </ac:picMkLst>
        </pc:picChg>
        <pc:picChg chg="mod">
          <ac:chgData name="Samir Nagib" userId="4f5fd9d0a02b8421" providerId="LiveId" clId="{0754CC29-3A81-40F5-AB6D-2789E4F7DBF7}" dt="2020-11-27T13:27:04.619" v="2393" actId="1076"/>
          <ac:picMkLst>
            <pc:docMk/>
            <pc:sldMk cId="645063726" sldId="260"/>
            <ac:picMk id="23" creationId="{B57A1F48-EC24-4DCD-AAA1-8487B4DF19A3}"/>
          </ac:picMkLst>
        </pc:picChg>
        <pc:picChg chg="mod">
          <ac:chgData name="Samir Nagib" userId="4f5fd9d0a02b8421" providerId="LiveId" clId="{0754CC29-3A81-40F5-AB6D-2789E4F7DBF7}" dt="2020-11-27T13:26:50.003" v="2389" actId="1076"/>
          <ac:picMkLst>
            <pc:docMk/>
            <pc:sldMk cId="645063726" sldId="260"/>
            <ac:picMk id="25" creationId="{972EDD95-69FB-4211-AEA7-9F425ED8B82B}"/>
          </ac:picMkLst>
        </pc:picChg>
        <pc:picChg chg="mod">
          <ac:chgData name="Samir Nagib" userId="4f5fd9d0a02b8421" providerId="LiveId" clId="{0754CC29-3A81-40F5-AB6D-2789E4F7DBF7}" dt="2020-11-27T13:26:51.587" v="2390" actId="1076"/>
          <ac:picMkLst>
            <pc:docMk/>
            <pc:sldMk cId="645063726" sldId="260"/>
            <ac:picMk id="27" creationId="{D9317008-A8E6-4A63-B489-D93D9806F4D9}"/>
          </ac:picMkLst>
        </pc:picChg>
        <pc:picChg chg="del">
          <ac:chgData name="Samir Nagib" userId="4f5fd9d0a02b8421" providerId="LiveId" clId="{0754CC29-3A81-40F5-AB6D-2789E4F7DBF7}" dt="2020-11-26T01:42:37.224" v="1102" actId="21"/>
          <ac:picMkLst>
            <pc:docMk/>
            <pc:sldMk cId="645063726" sldId="260"/>
            <ac:picMk id="29" creationId="{14B672E6-3B3A-4BC2-A322-14A3537B0F01}"/>
          </ac:picMkLst>
        </pc:picChg>
        <pc:picChg chg="mod">
          <ac:chgData name="Samir Nagib" userId="4f5fd9d0a02b8421" providerId="LiveId" clId="{0754CC29-3A81-40F5-AB6D-2789E4F7DBF7}" dt="2020-11-27T13:27:51.148" v="2427" actId="1076"/>
          <ac:picMkLst>
            <pc:docMk/>
            <pc:sldMk cId="645063726" sldId="260"/>
            <ac:picMk id="31" creationId="{24718DED-81E3-4B7C-AD79-9F11C8F4226C}"/>
          </ac:picMkLst>
        </pc:picChg>
        <pc:cxnChg chg="add mod">
          <ac:chgData name="Samir Nagib" userId="4f5fd9d0a02b8421" providerId="LiveId" clId="{0754CC29-3A81-40F5-AB6D-2789E4F7DBF7}" dt="2020-11-26T01:46:07.273" v="1171" actId="208"/>
          <ac:cxnSpMkLst>
            <pc:docMk/>
            <pc:sldMk cId="645063726" sldId="260"/>
            <ac:cxnSpMk id="5" creationId="{EC3D932C-8A25-4C67-9FA0-5F3DD7ECDD5D}"/>
          </ac:cxnSpMkLst>
        </pc:cxnChg>
        <pc:cxnChg chg="add mod">
          <ac:chgData name="Samir Nagib" userId="4f5fd9d0a02b8421" providerId="LiveId" clId="{0754CC29-3A81-40F5-AB6D-2789E4F7DBF7}" dt="2020-11-26T01:46:48.458" v="1178" actId="208"/>
          <ac:cxnSpMkLst>
            <pc:docMk/>
            <pc:sldMk cId="645063726" sldId="260"/>
            <ac:cxnSpMk id="24" creationId="{F7A2E808-C9A5-448E-A7E8-14A4DD9A2C4A}"/>
          </ac:cxnSpMkLst>
        </pc:cxnChg>
      </pc:sldChg>
      <pc:sldChg chg="delSp modSp add mod ord">
        <pc:chgData name="Samir Nagib" userId="4f5fd9d0a02b8421" providerId="LiveId" clId="{0754CC29-3A81-40F5-AB6D-2789E4F7DBF7}" dt="2020-11-27T13:03:00.600" v="1370"/>
        <pc:sldMkLst>
          <pc:docMk/>
          <pc:sldMk cId="1778661698" sldId="261"/>
        </pc:sldMkLst>
        <pc:spChg chg="mod">
          <ac:chgData name="Samir Nagib" userId="4f5fd9d0a02b8421" providerId="LiveId" clId="{0754CC29-3A81-40F5-AB6D-2789E4F7DBF7}" dt="2020-11-27T13:02:50.846" v="1368" actId="1076"/>
          <ac:spMkLst>
            <pc:docMk/>
            <pc:sldMk cId="1778661698" sldId="261"/>
            <ac:spMk id="2" creationId="{9D038FE3-9B74-4232-B802-7857509E6E8E}"/>
          </ac:spMkLst>
        </pc:spChg>
        <pc:spChg chg="mod">
          <ac:chgData name="Samir Nagib" userId="4f5fd9d0a02b8421" providerId="LiveId" clId="{0754CC29-3A81-40F5-AB6D-2789E4F7DBF7}" dt="2020-11-27T13:02:46.895" v="1367" actId="1076"/>
          <ac:spMkLst>
            <pc:docMk/>
            <pc:sldMk cId="1778661698" sldId="261"/>
            <ac:spMk id="13" creationId="{F4FB8751-C068-4690-A1CE-8DD24E400495}"/>
          </ac:spMkLst>
        </pc:spChg>
        <pc:spChg chg="del">
          <ac:chgData name="Samir Nagib" userId="4f5fd9d0a02b8421" providerId="LiveId" clId="{0754CC29-3A81-40F5-AB6D-2789E4F7DBF7}" dt="2020-11-27T13:02:40.545" v="1366" actId="478"/>
          <ac:spMkLst>
            <pc:docMk/>
            <pc:sldMk cId="1778661698" sldId="261"/>
            <ac:spMk id="32" creationId="{77018659-2399-4193-B0CF-FC08F3E123BF}"/>
          </ac:spMkLst>
        </pc:spChg>
        <pc:picChg chg="del">
          <ac:chgData name="Samir Nagib" userId="4f5fd9d0a02b8421" providerId="LiveId" clId="{0754CC29-3A81-40F5-AB6D-2789E4F7DBF7}" dt="2020-11-27T13:02:40.545" v="1366" actId="478"/>
          <ac:picMkLst>
            <pc:docMk/>
            <pc:sldMk cId="1778661698" sldId="261"/>
            <ac:picMk id="4" creationId="{9FFB4A73-1E71-41CB-9FDB-A938FD46B90E}"/>
          </ac:picMkLst>
        </pc:picChg>
        <pc:picChg chg="del">
          <ac:chgData name="Samir Nagib" userId="4f5fd9d0a02b8421" providerId="LiveId" clId="{0754CC29-3A81-40F5-AB6D-2789E4F7DBF7}" dt="2020-11-27T13:02:40.545" v="1366" actId="478"/>
          <ac:picMkLst>
            <pc:docMk/>
            <pc:sldMk cId="1778661698" sldId="261"/>
            <ac:picMk id="6" creationId="{8E8E180E-9949-4B05-9D33-ECB556BEDC17}"/>
          </ac:picMkLst>
        </pc:picChg>
        <pc:picChg chg="del">
          <ac:chgData name="Samir Nagib" userId="4f5fd9d0a02b8421" providerId="LiveId" clId="{0754CC29-3A81-40F5-AB6D-2789E4F7DBF7}" dt="2020-11-27T13:02:40.545" v="1366" actId="478"/>
          <ac:picMkLst>
            <pc:docMk/>
            <pc:sldMk cId="1778661698" sldId="261"/>
            <ac:picMk id="19" creationId="{34ADCC67-9E4A-4A8B-9C29-6FD4F0F7BEB3}"/>
          </ac:picMkLst>
        </pc:picChg>
        <pc:picChg chg="del">
          <ac:chgData name="Samir Nagib" userId="4f5fd9d0a02b8421" providerId="LiveId" clId="{0754CC29-3A81-40F5-AB6D-2789E4F7DBF7}" dt="2020-11-27T13:02:40.545" v="1366" actId="478"/>
          <ac:picMkLst>
            <pc:docMk/>
            <pc:sldMk cId="1778661698" sldId="261"/>
            <ac:picMk id="21" creationId="{81BE0C9B-F798-4834-B634-4CD0A4987D30}"/>
          </ac:picMkLst>
        </pc:picChg>
      </pc:sldChg>
      <pc:sldChg chg="add del">
        <pc:chgData name="Samir Nagib" userId="4f5fd9d0a02b8421" providerId="LiveId" clId="{0754CC29-3A81-40F5-AB6D-2789E4F7DBF7}" dt="2020-11-27T13:15:05.167" v="1893" actId="2696"/>
        <pc:sldMkLst>
          <pc:docMk/>
          <pc:sldMk cId="1945753459" sldId="262"/>
        </pc:sldMkLst>
      </pc:sldChg>
      <pc:sldChg chg="addSp delSp modSp add mod">
        <pc:chgData name="Samir Nagib" userId="4f5fd9d0a02b8421" providerId="LiveId" clId="{0754CC29-3A81-40F5-AB6D-2789E4F7DBF7}" dt="2020-11-27T13:14:37.489" v="1889" actId="2165"/>
        <pc:sldMkLst>
          <pc:docMk/>
          <pc:sldMk cId="1417587163" sldId="263"/>
        </pc:sldMkLst>
        <pc:spChg chg="mod">
          <ac:chgData name="Samir Nagib" userId="4f5fd9d0a02b8421" providerId="LiveId" clId="{0754CC29-3A81-40F5-AB6D-2789E4F7DBF7}" dt="2020-11-27T13:10:05.342" v="1723" actId="20577"/>
          <ac:spMkLst>
            <pc:docMk/>
            <pc:sldMk cId="1417587163" sldId="263"/>
            <ac:spMk id="14" creationId="{40F6D25C-69B1-46FF-9AFF-E45927201F26}"/>
          </ac:spMkLst>
        </pc:spChg>
        <pc:spChg chg="mod">
          <ac:chgData name="Samir Nagib" userId="4f5fd9d0a02b8421" providerId="LiveId" clId="{0754CC29-3A81-40F5-AB6D-2789E4F7DBF7}" dt="2020-11-27T13:14:16.290" v="1887" actId="20577"/>
          <ac:spMkLst>
            <pc:docMk/>
            <pc:sldMk cId="1417587163" sldId="263"/>
            <ac:spMk id="17" creationId="{583E71A0-B03D-4BFA-8639-592C59F4CF52}"/>
          </ac:spMkLst>
        </pc:spChg>
        <pc:graphicFrameChg chg="modGraphic">
          <ac:chgData name="Samir Nagib" userId="4f5fd9d0a02b8421" providerId="LiveId" clId="{0754CC29-3A81-40F5-AB6D-2789E4F7DBF7}" dt="2020-11-27T13:14:37.489" v="1889" actId="2165"/>
          <ac:graphicFrameMkLst>
            <pc:docMk/>
            <pc:sldMk cId="1417587163" sldId="263"/>
            <ac:graphicFrameMk id="3" creationId="{EAF21583-3D57-49DB-B499-7D3A84340E56}"/>
          </ac:graphicFrameMkLst>
        </pc:graphicFrameChg>
        <pc:picChg chg="mod">
          <ac:chgData name="Samir Nagib" userId="4f5fd9d0a02b8421" providerId="LiveId" clId="{0754CC29-3A81-40F5-AB6D-2789E4F7DBF7}" dt="2020-11-27T13:12:22.230" v="1737" actId="14100"/>
          <ac:picMkLst>
            <pc:docMk/>
            <pc:sldMk cId="1417587163" sldId="263"/>
            <ac:picMk id="4" creationId="{9FFB4A73-1E71-41CB-9FDB-A938FD46B90E}"/>
          </ac:picMkLst>
        </pc:picChg>
        <pc:picChg chg="add del mod">
          <ac:chgData name="Samir Nagib" userId="4f5fd9d0a02b8421" providerId="LiveId" clId="{0754CC29-3A81-40F5-AB6D-2789E4F7DBF7}" dt="2020-11-27T13:12:00.125" v="1731" actId="478"/>
          <ac:picMkLst>
            <pc:docMk/>
            <pc:sldMk cId="1417587163" sldId="263"/>
            <ac:picMk id="5" creationId="{86055227-703D-42C4-A4E9-C07C1B2B4200}"/>
          </ac:picMkLst>
        </pc:picChg>
        <pc:picChg chg="del mod">
          <ac:chgData name="Samir Nagib" userId="4f5fd9d0a02b8421" providerId="LiveId" clId="{0754CC29-3A81-40F5-AB6D-2789E4F7DBF7}" dt="2020-11-27T13:10:11.637" v="1725" actId="478"/>
          <ac:picMkLst>
            <pc:docMk/>
            <pc:sldMk cId="1417587163" sldId="263"/>
            <ac:picMk id="6" creationId="{8E8E180E-9949-4B05-9D33-ECB556BEDC17}"/>
          </ac:picMkLst>
        </pc:picChg>
        <pc:picChg chg="add mod">
          <ac:chgData name="Samir Nagib" userId="4f5fd9d0a02b8421" providerId="LiveId" clId="{0754CC29-3A81-40F5-AB6D-2789E4F7DBF7}" dt="2020-11-27T13:12:18.142" v="1735" actId="1076"/>
          <ac:picMkLst>
            <pc:docMk/>
            <pc:sldMk cId="1417587163" sldId="263"/>
            <ac:picMk id="15" creationId="{73AAB232-6DDA-4D7B-A608-577832BA466C}"/>
          </ac:picMkLst>
        </pc:picChg>
        <pc:picChg chg="del">
          <ac:chgData name="Samir Nagib" userId="4f5fd9d0a02b8421" providerId="LiveId" clId="{0754CC29-3A81-40F5-AB6D-2789E4F7DBF7}" dt="2020-11-27T13:10:11.637" v="1725" actId="478"/>
          <ac:picMkLst>
            <pc:docMk/>
            <pc:sldMk cId="1417587163" sldId="263"/>
            <ac:picMk id="16" creationId="{4433C870-3005-4EAF-8959-D96A0D0AE9A2}"/>
          </ac:picMkLst>
        </pc:picChg>
        <pc:picChg chg="add mod">
          <ac:chgData name="Samir Nagib" userId="4f5fd9d0a02b8421" providerId="LiveId" clId="{0754CC29-3A81-40F5-AB6D-2789E4F7DBF7}" dt="2020-11-27T13:13:26.386" v="1805" actId="1076"/>
          <ac:picMkLst>
            <pc:docMk/>
            <pc:sldMk cId="1417587163" sldId="263"/>
            <ac:picMk id="18" creationId="{C9D07C7B-C3C3-47CC-8482-92DF9C8FD128}"/>
          </ac:picMkLst>
        </pc:picChg>
      </pc:sldChg>
      <pc:sldChg chg="addSp delSp modSp add mod ord">
        <pc:chgData name="Samir Nagib" userId="4f5fd9d0a02b8421" providerId="LiveId" clId="{0754CC29-3A81-40F5-AB6D-2789E4F7DBF7}" dt="2020-11-27T13:26:11.268" v="2382" actId="1076"/>
        <pc:sldMkLst>
          <pc:docMk/>
          <pc:sldMk cId="3754633359" sldId="264"/>
        </pc:sldMkLst>
        <pc:spChg chg="mod">
          <ac:chgData name="Samir Nagib" userId="4f5fd9d0a02b8421" providerId="LiveId" clId="{0754CC29-3A81-40F5-AB6D-2789E4F7DBF7}" dt="2020-11-27T13:24:31.306" v="2339" actId="1076"/>
          <ac:spMkLst>
            <pc:docMk/>
            <pc:sldMk cId="3754633359" sldId="264"/>
            <ac:spMk id="13" creationId="{F4FB8751-C068-4690-A1CE-8DD24E400495}"/>
          </ac:spMkLst>
        </pc:spChg>
        <pc:spChg chg="mod">
          <ac:chgData name="Samir Nagib" userId="4f5fd9d0a02b8421" providerId="LiveId" clId="{0754CC29-3A81-40F5-AB6D-2789E4F7DBF7}" dt="2020-11-27T13:24:28.169" v="2338" actId="1076"/>
          <ac:spMkLst>
            <pc:docMk/>
            <pc:sldMk cId="3754633359" sldId="264"/>
            <ac:spMk id="14" creationId="{40F6D25C-69B1-46FF-9AFF-E45927201F26}"/>
          </ac:spMkLst>
        </pc:spChg>
        <pc:spChg chg="del mod">
          <ac:chgData name="Samir Nagib" userId="4f5fd9d0a02b8421" providerId="LiveId" clId="{0754CC29-3A81-40F5-AB6D-2789E4F7DBF7}" dt="2020-11-27T13:24:42.778" v="2342" actId="478"/>
          <ac:spMkLst>
            <pc:docMk/>
            <pc:sldMk cId="3754633359" sldId="264"/>
            <ac:spMk id="17" creationId="{583E71A0-B03D-4BFA-8639-592C59F4CF52}"/>
          </ac:spMkLst>
        </pc:spChg>
        <pc:spChg chg="add del mod">
          <ac:chgData name="Samir Nagib" userId="4f5fd9d0a02b8421" providerId="LiveId" clId="{0754CC29-3A81-40F5-AB6D-2789E4F7DBF7}" dt="2020-11-27T13:25:27.910" v="2348"/>
          <ac:spMkLst>
            <pc:docMk/>
            <pc:sldMk cId="3754633359" sldId="264"/>
            <ac:spMk id="23" creationId="{3FB153EA-3264-4E0F-B708-326442681D54}"/>
          </ac:spMkLst>
        </pc:spChg>
        <pc:spChg chg="add del mod">
          <ac:chgData name="Samir Nagib" userId="4f5fd9d0a02b8421" providerId="LiveId" clId="{0754CC29-3A81-40F5-AB6D-2789E4F7DBF7}" dt="2020-11-27T13:25:27.910" v="2348"/>
          <ac:spMkLst>
            <pc:docMk/>
            <pc:sldMk cId="3754633359" sldId="264"/>
            <ac:spMk id="25" creationId="{C1011923-51BE-442F-95FF-571C9DF049AF}"/>
          </ac:spMkLst>
        </pc:spChg>
        <pc:spChg chg="add del mod">
          <ac:chgData name="Samir Nagib" userId="4f5fd9d0a02b8421" providerId="LiveId" clId="{0754CC29-3A81-40F5-AB6D-2789E4F7DBF7}" dt="2020-11-27T13:25:27.910" v="2348"/>
          <ac:spMkLst>
            <pc:docMk/>
            <pc:sldMk cId="3754633359" sldId="264"/>
            <ac:spMk id="27" creationId="{3515A236-D10E-494C-AE72-D34F1CB8393B}"/>
          </ac:spMkLst>
        </pc:spChg>
        <pc:spChg chg="add mod">
          <ac:chgData name="Samir Nagib" userId="4f5fd9d0a02b8421" providerId="LiveId" clId="{0754CC29-3A81-40F5-AB6D-2789E4F7DBF7}" dt="2020-11-27T13:26:11.268" v="2382" actId="1076"/>
          <ac:spMkLst>
            <pc:docMk/>
            <pc:sldMk cId="3754633359" sldId="264"/>
            <ac:spMk id="28" creationId="{C0759B8E-A777-4699-93F2-017B70F76493}"/>
          </ac:spMkLst>
        </pc:spChg>
        <pc:graphicFrameChg chg="mod modGraphic">
          <ac:chgData name="Samir Nagib" userId="4f5fd9d0a02b8421" providerId="LiveId" clId="{0754CC29-3A81-40F5-AB6D-2789E4F7DBF7}" dt="2020-11-27T13:24:34.577" v="2340" actId="1076"/>
          <ac:graphicFrameMkLst>
            <pc:docMk/>
            <pc:sldMk cId="3754633359" sldId="264"/>
            <ac:graphicFrameMk id="3" creationId="{EAF21583-3D57-49DB-B499-7D3A84340E56}"/>
          </ac:graphicFrameMkLst>
        </pc:graphicFrameChg>
        <pc:picChg chg="add mod">
          <ac:chgData name="Samir Nagib" userId="4f5fd9d0a02b8421" providerId="LiveId" clId="{0754CC29-3A81-40F5-AB6D-2789E4F7DBF7}" dt="2020-11-27T13:25:32.642" v="2349" actId="1076"/>
          <ac:picMkLst>
            <pc:docMk/>
            <pc:sldMk cId="3754633359" sldId="264"/>
            <ac:picMk id="5" creationId="{32FE6840-4C47-4726-9CFA-C1DF5827D2FE}"/>
          </ac:picMkLst>
        </pc:picChg>
        <pc:picChg chg="del">
          <ac:chgData name="Samir Nagib" userId="4f5fd9d0a02b8421" providerId="LiveId" clId="{0754CC29-3A81-40F5-AB6D-2789E4F7DBF7}" dt="2020-11-27T13:16:55.043" v="1972" actId="478"/>
          <ac:picMkLst>
            <pc:docMk/>
            <pc:sldMk cId="3754633359" sldId="264"/>
            <ac:picMk id="6" creationId="{8E8E180E-9949-4B05-9D33-ECB556BEDC17}"/>
          </ac:picMkLst>
        </pc:picChg>
        <pc:picChg chg="del mod">
          <ac:chgData name="Samir Nagib" userId="4f5fd9d0a02b8421" providerId="LiveId" clId="{0754CC29-3A81-40F5-AB6D-2789E4F7DBF7}" dt="2020-11-27T13:17:20.251" v="1976" actId="478"/>
          <ac:picMkLst>
            <pc:docMk/>
            <pc:sldMk cId="3754633359" sldId="264"/>
            <ac:picMk id="16" creationId="{4433C870-3005-4EAF-8959-D96A0D0AE9A2}"/>
          </ac:picMkLst>
        </pc:picChg>
        <pc:picChg chg="add del mod">
          <ac:chgData name="Samir Nagib" userId="4f5fd9d0a02b8421" providerId="LiveId" clId="{0754CC29-3A81-40F5-AB6D-2789E4F7DBF7}" dt="2020-11-27T13:25:27.910" v="2348"/>
          <ac:picMkLst>
            <pc:docMk/>
            <pc:sldMk cId="3754633359" sldId="264"/>
            <ac:picMk id="18" creationId="{54A3E2F8-B7B9-4006-A65C-0CC019EBA32A}"/>
          </ac:picMkLst>
        </pc:picChg>
        <pc:picChg chg="add del mod">
          <ac:chgData name="Samir Nagib" userId="4f5fd9d0a02b8421" providerId="LiveId" clId="{0754CC29-3A81-40F5-AB6D-2789E4F7DBF7}" dt="2020-11-27T13:25:27.910" v="2348"/>
          <ac:picMkLst>
            <pc:docMk/>
            <pc:sldMk cId="3754633359" sldId="264"/>
            <ac:picMk id="19" creationId="{CFD2AEC9-F47C-457D-B157-9667CC119780}"/>
          </ac:picMkLst>
        </pc:picChg>
        <pc:picChg chg="add del mod">
          <ac:chgData name="Samir Nagib" userId="4f5fd9d0a02b8421" providerId="LiveId" clId="{0754CC29-3A81-40F5-AB6D-2789E4F7DBF7}" dt="2020-11-27T13:25:27.910" v="2348"/>
          <ac:picMkLst>
            <pc:docMk/>
            <pc:sldMk cId="3754633359" sldId="264"/>
            <ac:picMk id="20" creationId="{A99292B5-B670-4369-95DB-0A31680C145F}"/>
          </ac:picMkLst>
        </pc:picChg>
        <pc:picChg chg="add del mod">
          <ac:chgData name="Samir Nagib" userId="4f5fd9d0a02b8421" providerId="LiveId" clId="{0754CC29-3A81-40F5-AB6D-2789E4F7DBF7}" dt="2020-11-27T13:25:27.910" v="2348"/>
          <ac:picMkLst>
            <pc:docMk/>
            <pc:sldMk cId="3754633359" sldId="264"/>
            <ac:picMk id="21" creationId="{B0DFFFDC-EEBF-4C10-A57A-B084A7E2D3EA}"/>
          </ac:picMkLst>
        </pc:picChg>
        <pc:picChg chg="add del mod">
          <ac:chgData name="Samir Nagib" userId="4f5fd9d0a02b8421" providerId="LiveId" clId="{0754CC29-3A81-40F5-AB6D-2789E4F7DBF7}" dt="2020-11-27T13:25:27.910" v="2348"/>
          <ac:picMkLst>
            <pc:docMk/>
            <pc:sldMk cId="3754633359" sldId="264"/>
            <ac:picMk id="22" creationId="{75A91289-89B4-4C32-A9B1-E3B1C4CD57C8}"/>
          </ac:picMkLst>
        </pc:picChg>
        <pc:cxnChg chg="add del mod">
          <ac:chgData name="Samir Nagib" userId="4f5fd9d0a02b8421" providerId="LiveId" clId="{0754CC29-3A81-40F5-AB6D-2789E4F7DBF7}" dt="2020-11-27T13:25:27.910" v="2348"/>
          <ac:cxnSpMkLst>
            <pc:docMk/>
            <pc:sldMk cId="3754633359" sldId="264"/>
            <ac:cxnSpMk id="24" creationId="{813CF3C0-FC49-401D-BF03-C895257935B3}"/>
          </ac:cxnSpMkLst>
        </pc:cxnChg>
        <pc:cxnChg chg="add del mod">
          <ac:chgData name="Samir Nagib" userId="4f5fd9d0a02b8421" providerId="LiveId" clId="{0754CC29-3A81-40F5-AB6D-2789E4F7DBF7}" dt="2020-11-27T13:25:27.910" v="2348"/>
          <ac:cxnSpMkLst>
            <pc:docMk/>
            <pc:sldMk cId="3754633359" sldId="264"/>
            <ac:cxnSpMk id="26" creationId="{38F99F68-6361-426B-8CBC-38D76D5C7C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33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3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8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8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50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1D64-64F3-4BCF-AF6C-AF00FD032500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881DA-F90C-4BDE-9393-E1AFA2EEE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file:///D:\User\samir\OneDrive\IBMR\2020.2\ibmr.webp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User\samir\OneDrive\IBMR\2020.2\ibmr.web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om23ll6foM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1677A8A-DA4A-4C9A-90F9-A1A87F33632C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8" y="42006"/>
            <a:ext cx="974714" cy="73103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E3142D-CAD8-424E-A180-28D52A1B91C6}"/>
              </a:ext>
            </a:extLst>
          </p:cNvPr>
          <p:cNvSpPr txBox="1"/>
          <p:nvPr/>
        </p:nvSpPr>
        <p:spPr>
          <a:xfrm>
            <a:off x="1233182" y="13469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IBMR - Projeto Final</a:t>
            </a:r>
            <a:br>
              <a: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de Análise e Desenvolvimento de sistemas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1A8D88-4276-44AD-94BA-32D910645A52}"/>
              </a:ext>
            </a:extLst>
          </p:cNvPr>
          <p:cNvSpPr txBox="1"/>
          <p:nvPr/>
        </p:nvSpPr>
        <p:spPr>
          <a:xfrm>
            <a:off x="715838" y="2432511"/>
            <a:ext cx="8085803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SGEP - Sistema de Gestão de Escalas e Ponto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779BDC-B2A7-4196-B424-F6A5BF34C4A6}"/>
              </a:ext>
            </a:extLst>
          </p:cNvPr>
          <p:cNvSpPr txBox="1"/>
          <p:nvPr/>
        </p:nvSpPr>
        <p:spPr>
          <a:xfrm>
            <a:off x="7183890" y="461142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IBMR - GRUPO 1 2020.2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5E0CDA-0EBE-4B0A-AD88-C4E7D6D4BF66}"/>
              </a:ext>
            </a:extLst>
          </p:cNvPr>
          <p:cNvSpPr txBox="1"/>
          <p:nvPr/>
        </p:nvSpPr>
        <p:spPr>
          <a:xfrm>
            <a:off x="2883589" y="3640660"/>
            <a:ext cx="337682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Caderno de Testes</a:t>
            </a:r>
            <a:endParaRPr lang="pt-BR" sz="2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38FE3-9B74-4232-B802-7857509E6E8E}"/>
              </a:ext>
            </a:extLst>
          </p:cNvPr>
          <p:cNvSpPr txBox="1"/>
          <p:nvPr/>
        </p:nvSpPr>
        <p:spPr>
          <a:xfrm>
            <a:off x="469783" y="1266738"/>
            <a:ext cx="6840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o teste do sistema separamos 2 processos principais, e dividimos em 3 testes: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BCB109-161A-46EA-8B47-39537E7274DC}"/>
              </a:ext>
            </a:extLst>
          </p:cNvPr>
          <p:cNvSpPr txBox="1"/>
          <p:nvPr/>
        </p:nvSpPr>
        <p:spPr>
          <a:xfrm>
            <a:off x="469783" y="163725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469783" y="1942215"/>
            <a:ext cx="4443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Marcação da jornada de trabalho (Entrada e Saída)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56007B-ECAC-4398-9E85-4CBC5A7FFF35}"/>
              </a:ext>
            </a:extLst>
          </p:cNvPr>
          <p:cNvSpPr txBox="1"/>
          <p:nvPr/>
        </p:nvSpPr>
        <p:spPr>
          <a:xfrm>
            <a:off x="499790" y="2679246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8B70BF6-BFD6-4F93-811D-A22091A43A07}"/>
              </a:ext>
            </a:extLst>
          </p:cNvPr>
          <p:cNvSpPr txBox="1"/>
          <p:nvPr/>
        </p:nvSpPr>
        <p:spPr>
          <a:xfrm>
            <a:off x="499790" y="3040515"/>
            <a:ext cx="4443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sistema, sucesso;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Login no sistema, com falha;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Marcação da jornada de trabalho (Entrada e Saída)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759136-6E56-4696-8290-DC14DFFACFC7}"/>
              </a:ext>
            </a:extLst>
          </p:cNvPr>
          <p:cNvSpPr txBox="1"/>
          <p:nvPr/>
        </p:nvSpPr>
        <p:spPr>
          <a:xfrm>
            <a:off x="516950" y="393290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389DB9-0F0C-45F9-A4A9-FA987DD1F7F1}"/>
              </a:ext>
            </a:extLst>
          </p:cNvPr>
          <p:cNvSpPr txBox="1"/>
          <p:nvPr/>
        </p:nvSpPr>
        <p:spPr>
          <a:xfrm>
            <a:off x="516950" y="4358887"/>
            <a:ext cx="429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Validação da comunicação com o base de dados;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Validação das regras de negócio;</a:t>
            </a:r>
          </a:p>
        </p:txBody>
      </p:sp>
    </p:spTree>
    <p:extLst>
      <p:ext uri="{BB962C8B-B14F-4D97-AF65-F5344CB8AC3E}">
        <p14:creationId xmlns:p14="http://schemas.microsoft.com/office/powerpoint/2010/main" val="4672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038FE3-9B74-4232-B802-7857509E6E8E}"/>
              </a:ext>
            </a:extLst>
          </p:cNvPr>
          <p:cNvSpPr txBox="1"/>
          <p:nvPr/>
        </p:nvSpPr>
        <p:spPr>
          <a:xfrm>
            <a:off x="469783" y="1451796"/>
            <a:ext cx="7046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SGEP, é um sistema de ponto e escalas e o processo esperado nesse documento é: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469783" y="2281847"/>
            <a:ext cx="623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Após logado o usuário clica no botão entrada, para marcar sua entrada no trabalho;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quando finalizar a jornada de trabalho, clica no botão para encerrar jornada.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</p:spTree>
    <p:extLst>
      <p:ext uri="{BB962C8B-B14F-4D97-AF65-F5344CB8AC3E}">
        <p14:creationId xmlns:p14="http://schemas.microsoft.com/office/powerpoint/2010/main" val="17786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219235" y="1149782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B4A73-1E71-41CB-9FDB-A938FD4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5" y="4164623"/>
            <a:ext cx="2259168" cy="24731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8E180E-9949-4B05-9D33-ECB556BED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720" y="4145570"/>
            <a:ext cx="2189614" cy="247319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F6D25C-69B1-46FF-9AFF-E45927201F26}"/>
              </a:ext>
            </a:extLst>
          </p:cNvPr>
          <p:cNvSpPr txBox="1"/>
          <p:nvPr/>
        </p:nvSpPr>
        <p:spPr>
          <a:xfrm>
            <a:off x="219235" y="855563"/>
            <a:ext cx="2489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TC01 – Login com sucesso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AF21583-3D57-49DB-B499-7D3A8434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22390"/>
              </p:ext>
            </p:extLst>
          </p:nvPr>
        </p:nvGraphicFramePr>
        <p:xfrm>
          <a:off x="219234" y="1942285"/>
          <a:ext cx="8094255" cy="14634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2990">
                  <a:extLst>
                    <a:ext uri="{9D8B030D-6E8A-4147-A177-3AD203B41FA5}">
                      <a16:colId xmlns:a16="http://schemas.microsoft.com/office/drawing/2014/main" val="1736460137"/>
                    </a:ext>
                  </a:extLst>
                </a:gridCol>
                <a:gridCol w="2562370">
                  <a:extLst>
                    <a:ext uri="{9D8B030D-6E8A-4147-A177-3AD203B41FA5}">
                      <a16:colId xmlns:a16="http://schemas.microsoft.com/office/drawing/2014/main" val="549836352"/>
                    </a:ext>
                  </a:extLst>
                </a:gridCol>
                <a:gridCol w="3085331">
                  <a:extLst>
                    <a:ext uri="{9D8B030D-6E8A-4147-A177-3AD203B41FA5}">
                      <a16:colId xmlns:a16="http://schemas.microsoft.com/office/drawing/2014/main" val="1077555547"/>
                    </a:ext>
                  </a:extLst>
                </a:gridCol>
                <a:gridCol w="2023564">
                  <a:extLst>
                    <a:ext uri="{9D8B030D-6E8A-4147-A177-3AD203B41FA5}">
                      <a16:colId xmlns:a16="http://schemas.microsoft.com/office/drawing/2014/main" val="3071683254"/>
                    </a:ext>
                  </a:extLst>
                </a:gridCol>
              </a:tblGrid>
              <a:tr h="259173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28030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</a:t>
                      </a:r>
                      <a:r>
                        <a:rPr lang="pt-BR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 campo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ipsum.primis@velvulputateeu.edu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167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a 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SRA27GAX6TA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2068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Acesso ao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00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Logout do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60712"/>
                  </a:ext>
                </a:extLst>
              </a:tr>
            </a:tbl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4433C870-3005-4EAF-8959-D96A0D0AE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474" y="4145570"/>
            <a:ext cx="1758153" cy="249224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3E71A0-B03D-4BFA-8639-592C59F4CF52}"/>
              </a:ext>
            </a:extLst>
          </p:cNvPr>
          <p:cNvSpPr txBox="1"/>
          <p:nvPr/>
        </p:nvSpPr>
        <p:spPr>
          <a:xfrm>
            <a:off x="219234" y="3551869"/>
            <a:ext cx="4442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Nesse teste vamos validar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rotinas de consulta ao banco.</a:t>
            </a:r>
          </a:p>
        </p:txBody>
      </p:sp>
    </p:spTree>
    <p:extLst>
      <p:ext uri="{BB962C8B-B14F-4D97-AF65-F5344CB8AC3E}">
        <p14:creationId xmlns:p14="http://schemas.microsoft.com/office/powerpoint/2010/main" val="105520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219235" y="1149782"/>
            <a:ext cx="623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B4A73-1E71-41CB-9FDB-A938FD4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" y="4019833"/>
            <a:ext cx="2335845" cy="25571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F6D25C-69B1-46FF-9AFF-E45927201F26}"/>
              </a:ext>
            </a:extLst>
          </p:cNvPr>
          <p:cNvSpPr txBox="1"/>
          <p:nvPr/>
        </p:nvSpPr>
        <p:spPr>
          <a:xfrm>
            <a:off x="219235" y="855563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TC02 – Login com falha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AF21583-3D57-49DB-B499-7D3A8434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04543"/>
              </p:ext>
            </p:extLst>
          </p:nvPr>
        </p:nvGraphicFramePr>
        <p:xfrm>
          <a:off x="219234" y="1942285"/>
          <a:ext cx="8094255" cy="1539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2990">
                  <a:extLst>
                    <a:ext uri="{9D8B030D-6E8A-4147-A177-3AD203B41FA5}">
                      <a16:colId xmlns:a16="http://schemas.microsoft.com/office/drawing/2014/main" val="1736460137"/>
                    </a:ext>
                  </a:extLst>
                </a:gridCol>
                <a:gridCol w="2562370">
                  <a:extLst>
                    <a:ext uri="{9D8B030D-6E8A-4147-A177-3AD203B41FA5}">
                      <a16:colId xmlns:a16="http://schemas.microsoft.com/office/drawing/2014/main" val="549836352"/>
                    </a:ext>
                  </a:extLst>
                </a:gridCol>
                <a:gridCol w="3085331">
                  <a:extLst>
                    <a:ext uri="{9D8B030D-6E8A-4147-A177-3AD203B41FA5}">
                      <a16:colId xmlns:a16="http://schemas.microsoft.com/office/drawing/2014/main" val="1077555547"/>
                    </a:ext>
                  </a:extLst>
                </a:gridCol>
                <a:gridCol w="2023564">
                  <a:extLst>
                    <a:ext uri="{9D8B030D-6E8A-4147-A177-3AD203B41FA5}">
                      <a16:colId xmlns:a16="http://schemas.microsoft.com/office/drawing/2014/main" val="3071683254"/>
                    </a:ext>
                  </a:extLst>
                </a:gridCol>
              </a:tblGrid>
              <a:tr h="259173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28030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</a:t>
                      </a:r>
                      <a:r>
                        <a:rPr lang="pt-BR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 campo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marcio.zara@email.com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Nenhum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167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a 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Admin@2020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Nenhum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2068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entrar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Negação de acesso, com mensagem de erro 404.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0065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3E71A0-B03D-4BFA-8639-592C59F4CF52}"/>
              </a:ext>
            </a:extLst>
          </p:cNvPr>
          <p:cNvSpPr txBox="1"/>
          <p:nvPr/>
        </p:nvSpPr>
        <p:spPr>
          <a:xfrm>
            <a:off x="189740" y="3742834"/>
            <a:ext cx="5689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Nesse teste vamos validar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rotinas de consulta ao banco, e tratativa de erro.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3AAB232-6DDA-4D7B-A608-577832BA4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675" y="4019833"/>
            <a:ext cx="2172711" cy="276277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9D07C7B-C3C3-47CC-8482-92DF9C8FD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983" y="4049818"/>
            <a:ext cx="1980368" cy="24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8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FB8751-C068-4690-A1CE-8DD24E400495}"/>
              </a:ext>
            </a:extLst>
          </p:cNvPr>
          <p:cNvSpPr txBox="1"/>
          <p:nvPr/>
        </p:nvSpPr>
        <p:spPr>
          <a:xfrm>
            <a:off x="219234" y="973097"/>
            <a:ext cx="62392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sistema, usando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senha;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sistema verifica as credencias passadas, permitindo ou não o acesso ao sistema.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Usuário logado clica em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Lancar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entrada;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Usuário logado clica em Lançar saída;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Finaliza o acesso clicando em Sair.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FB4A73-1E71-41CB-9FDB-A938FD46B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5" y="4164623"/>
            <a:ext cx="2259168" cy="247319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F6D25C-69B1-46FF-9AFF-E45927201F26}"/>
              </a:ext>
            </a:extLst>
          </p:cNvPr>
          <p:cNvSpPr txBox="1"/>
          <p:nvPr/>
        </p:nvSpPr>
        <p:spPr>
          <a:xfrm>
            <a:off x="219234" y="758444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TC03 – Registro de entrada e saída (Registro de jornada)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EAF21583-3D57-49DB-B499-7D3A84340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64899"/>
              </p:ext>
            </p:extLst>
          </p:nvPr>
        </p:nvGraphicFramePr>
        <p:xfrm>
          <a:off x="219234" y="1959746"/>
          <a:ext cx="8705531" cy="23929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4934">
                  <a:extLst>
                    <a:ext uri="{9D8B030D-6E8A-4147-A177-3AD203B41FA5}">
                      <a16:colId xmlns:a16="http://schemas.microsoft.com/office/drawing/2014/main" val="1736460137"/>
                    </a:ext>
                  </a:extLst>
                </a:gridCol>
                <a:gridCol w="2597538">
                  <a:extLst>
                    <a:ext uri="{9D8B030D-6E8A-4147-A177-3AD203B41FA5}">
                      <a16:colId xmlns:a16="http://schemas.microsoft.com/office/drawing/2014/main" val="549836352"/>
                    </a:ext>
                  </a:extLst>
                </a:gridCol>
                <a:gridCol w="3078760">
                  <a:extLst>
                    <a:ext uri="{9D8B030D-6E8A-4147-A177-3AD203B41FA5}">
                      <a16:colId xmlns:a16="http://schemas.microsoft.com/office/drawing/2014/main" val="1077555547"/>
                    </a:ext>
                  </a:extLst>
                </a:gridCol>
                <a:gridCol w="2574299">
                  <a:extLst>
                    <a:ext uri="{9D8B030D-6E8A-4147-A177-3AD203B41FA5}">
                      <a16:colId xmlns:a16="http://schemas.microsoft.com/office/drawing/2014/main" val="3071683254"/>
                    </a:ext>
                  </a:extLst>
                </a:gridCol>
              </a:tblGrid>
              <a:tr h="259173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VALOR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28030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</a:t>
                      </a:r>
                      <a:r>
                        <a:rPr lang="pt-BR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 campo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ipsum.primis@velvulputateeu.edu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167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Digitar a senha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SRA27GAX6TA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2068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Lançar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 sistema captura data e hora local do cliente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Mensagem de Confirmação de lançamento, e Mensagem de dados gravados com sucesso.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20065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Lançar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 sistema captura data e hora local do cliente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Mensagem de Confirmação de lançamento, e Mensagem de dados gravados com sucesso.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60712"/>
                  </a:ext>
                </a:extLst>
              </a:tr>
              <a:tr h="259173">
                <a:tc>
                  <a:txBody>
                    <a:bodyPr/>
                    <a:lstStyle/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Clicar em 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Saída do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5580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32FE6840-4C47-4726-9CFA-C1DF5827D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581" y="4649600"/>
            <a:ext cx="2700802" cy="169132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C0759B8E-A777-4699-93F2-017B70F76493}"/>
              </a:ext>
            </a:extLst>
          </p:cNvPr>
          <p:cNvSpPr txBox="1"/>
          <p:nvPr/>
        </p:nvSpPr>
        <p:spPr>
          <a:xfrm>
            <a:off x="6484673" y="633004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 no próximo slide</a:t>
            </a:r>
          </a:p>
        </p:txBody>
      </p:sp>
    </p:spTree>
    <p:extLst>
      <p:ext uri="{BB962C8B-B14F-4D97-AF65-F5344CB8AC3E}">
        <p14:creationId xmlns:p14="http://schemas.microsoft.com/office/powerpoint/2010/main" val="375463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B57A1F48-EC24-4DCD-AAA1-8487B4DF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16" y="3106890"/>
            <a:ext cx="1758153" cy="249224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972EDD95-69FB-4211-AEA7-9F425ED8B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15" y="1450620"/>
            <a:ext cx="1945305" cy="223955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317008-A8E6-4A63-B489-D93D9806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3433" y="1459417"/>
            <a:ext cx="1976559" cy="223955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4718DED-81E3-4B7C-AD79-9F11C8F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537" y="4517061"/>
            <a:ext cx="1945305" cy="21641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0DE8626-55F1-4487-9005-940B72E88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242" y="4489354"/>
            <a:ext cx="1945305" cy="214555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C3D932C-8A25-4C67-9FA0-5F3DD7ECDD5D}"/>
              </a:ext>
            </a:extLst>
          </p:cNvPr>
          <p:cNvCxnSpPr/>
          <p:nvPr/>
        </p:nvCxnSpPr>
        <p:spPr>
          <a:xfrm flipV="1">
            <a:off x="460290" y="3337560"/>
            <a:ext cx="2415329" cy="5638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A0C3395-06F6-431F-A2C7-4813A9A1C004}"/>
              </a:ext>
            </a:extLst>
          </p:cNvPr>
          <p:cNvSpPr/>
          <p:nvPr/>
        </p:nvSpPr>
        <p:spPr>
          <a:xfrm>
            <a:off x="4796248" y="2633129"/>
            <a:ext cx="463886" cy="33326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7A2E808-C9A5-448E-A7E8-14A4DD9A2C4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6805" y="4160037"/>
            <a:ext cx="2427437" cy="1402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2F4E24FF-BAAB-4EB2-A6BE-15886F3A07FA}"/>
              </a:ext>
            </a:extLst>
          </p:cNvPr>
          <p:cNvSpPr/>
          <p:nvPr/>
        </p:nvSpPr>
        <p:spPr>
          <a:xfrm>
            <a:off x="4900801" y="5432507"/>
            <a:ext cx="463886" cy="3332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00DDE85-568A-4210-A9CD-5DAD43EB4230}"/>
              </a:ext>
            </a:extLst>
          </p:cNvPr>
          <p:cNvSpPr txBox="1"/>
          <p:nvPr/>
        </p:nvSpPr>
        <p:spPr>
          <a:xfrm>
            <a:off x="219234" y="758444"/>
            <a:ext cx="500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TC03 – Registro de entrada e saída (Registro de jornada)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5F5A04D-F071-4C80-82BD-B515443AB3A3}"/>
              </a:ext>
            </a:extLst>
          </p:cNvPr>
          <p:cNvSpPr txBox="1"/>
          <p:nvPr/>
        </p:nvSpPr>
        <p:spPr>
          <a:xfrm>
            <a:off x="4220918" y="114284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 de entrada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B6F49E-FE92-4741-94A1-94DA44DC4485}"/>
              </a:ext>
            </a:extLst>
          </p:cNvPr>
          <p:cNvSpPr txBox="1"/>
          <p:nvPr/>
        </p:nvSpPr>
        <p:spPr>
          <a:xfrm>
            <a:off x="4315495" y="4124888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 de saída</a:t>
            </a:r>
          </a:p>
        </p:txBody>
      </p:sp>
    </p:spTree>
    <p:extLst>
      <p:ext uri="{BB962C8B-B14F-4D97-AF65-F5344CB8AC3E}">
        <p14:creationId xmlns:p14="http://schemas.microsoft.com/office/powerpoint/2010/main" val="64506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31A092D-861A-4222-987B-6C885E397CEA}"/>
              </a:ext>
            </a:extLst>
          </p:cNvPr>
          <p:cNvGrpSpPr/>
          <p:nvPr/>
        </p:nvGrpSpPr>
        <p:grpSpPr>
          <a:xfrm>
            <a:off x="342358" y="42006"/>
            <a:ext cx="8459283" cy="731036"/>
            <a:chOff x="342358" y="42006"/>
            <a:chExt cx="8459283" cy="73103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1677A8A-DA4A-4C9A-90F9-A1A87F33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58" y="42006"/>
              <a:ext cx="974714" cy="73103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6E3142D-CAD8-424E-A180-28D52A1B91C6}"/>
                </a:ext>
              </a:extLst>
            </p:cNvPr>
            <p:cNvSpPr txBox="1"/>
            <p:nvPr/>
          </p:nvSpPr>
          <p:spPr>
            <a:xfrm>
              <a:off x="1233182" y="134692"/>
              <a:ext cx="26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IBMR - Projeto Final</a:t>
              </a:r>
              <a:br>
                <a:rPr lang="pt-BR" sz="800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Curso de Análise e Desenvolvimento de sistemas</a:t>
              </a:r>
            </a:p>
            <a:p>
              <a:r>
                <a:rPr lang="pt-BR" sz="800" b="1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CADERNO DE TESTES AUTOMATIZADO</a:t>
              </a:r>
              <a:endParaRPr lang="pt-BR" sz="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11A8D88-4276-44AD-94BA-32D910645A52}"/>
                </a:ext>
              </a:extLst>
            </p:cNvPr>
            <p:cNvSpPr txBox="1"/>
            <p:nvPr/>
          </p:nvSpPr>
          <p:spPr>
            <a:xfrm>
              <a:off x="1233182" y="511432"/>
              <a:ext cx="3284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SGEP - Sistema de Gestão de Escalas e Ponto</a:t>
              </a:r>
              <a:endParaRPr lang="pt-B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C779BDC-B2A7-4196-B424-F6A5BF34C4A6}"/>
                </a:ext>
              </a:extLst>
            </p:cNvPr>
            <p:cNvSpPr txBox="1"/>
            <p:nvPr/>
          </p:nvSpPr>
          <p:spPr>
            <a:xfrm>
              <a:off x="7183890" y="461142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IBMR - GRUPO 1 2020.2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ADAA66-8500-40DE-A996-EBFB6D7D2B1E}"/>
              </a:ext>
            </a:extLst>
          </p:cNvPr>
          <p:cNvSpPr txBox="1"/>
          <p:nvPr/>
        </p:nvSpPr>
        <p:spPr>
          <a:xfrm>
            <a:off x="349113" y="14143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Vídeo: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F3C106-A973-4A17-97C1-B319BF53B08A}"/>
              </a:ext>
            </a:extLst>
          </p:cNvPr>
          <p:cNvSpPr txBox="1"/>
          <p:nvPr/>
        </p:nvSpPr>
        <p:spPr>
          <a:xfrm>
            <a:off x="342358" y="1948930"/>
            <a:ext cx="825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link para a demonstração dos cadernos de teste citados acima usando a ferramenta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Katalon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2E1B4C-EFD0-4ED8-B6E4-2A89D68B4BDE}"/>
              </a:ext>
            </a:extLst>
          </p:cNvPr>
          <p:cNvSpPr txBox="1"/>
          <p:nvPr/>
        </p:nvSpPr>
        <p:spPr>
          <a:xfrm>
            <a:off x="2875619" y="3147060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https://youtu.be/om23ll6foMM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29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788</Words>
  <Application>Microsoft Office PowerPoint</Application>
  <PresentationFormat>Apresentação na tela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Samir Nagib</dc:creator>
  <cp:lastModifiedBy>Samir Nagib</cp:lastModifiedBy>
  <cp:revision>3</cp:revision>
  <dcterms:created xsi:type="dcterms:W3CDTF">2020-09-24T22:23:49Z</dcterms:created>
  <dcterms:modified xsi:type="dcterms:W3CDTF">2020-11-27T13:28:11Z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2020-09-24T22:23:49Z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85bf43b2-caab-4f26-ac40-00004473d07b</vt:lpwstr>
  </property>
  <property fmtid="{D5CDD505-2E9C-101B-9397-08002B2CF9AE}" pid="8" name="MSIP_Label_3dc542d3-6316-42ad-9eaa-e82fa419e5f2_ContentBits">
    <vt:lpwstr>0</vt:lpwstr>
  </property>
</Properties>
</file>