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4CC29-3A81-40F5-AB6D-2789E4F7DBF7}" v="23" dt="2020-11-26T03:26:09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17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r Nagib" userId="4f5fd9d0a02b8421" providerId="LiveId" clId="{0754CC29-3A81-40F5-AB6D-2789E4F7DBF7}"/>
    <pc:docChg chg="undo custSel addSld modSld sldOrd">
      <pc:chgData name="Samir Nagib" userId="4f5fd9d0a02b8421" providerId="LiveId" clId="{0754CC29-3A81-40F5-AB6D-2789E4F7DBF7}" dt="2020-11-26T03:26:29.418" v="1364" actId="1076"/>
      <pc:docMkLst>
        <pc:docMk/>
      </pc:docMkLst>
      <pc:sldChg chg="addSp modSp mod">
        <pc:chgData name="Samir Nagib" userId="4f5fd9d0a02b8421" providerId="LiveId" clId="{0754CC29-3A81-40F5-AB6D-2789E4F7DBF7}" dt="2020-11-26T01:29:36.611" v="507" actId="20577"/>
        <pc:sldMkLst>
          <pc:docMk/>
          <pc:sldMk cId="467273333" sldId="256"/>
        </pc:sldMkLst>
        <pc:spChg chg="add mod">
          <ac:chgData name="Samir Nagib" userId="4f5fd9d0a02b8421" providerId="LiveId" clId="{0754CC29-3A81-40F5-AB6D-2789E4F7DBF7}" dt="2020-11-26T01:26:29.555" v="340" actId="403"/>
          <ac:spMkLst>
            <pc:docMk/>
            <pc:sldMk cId="467273333" sldId="256"/>
            <ac:spMk id="2" creationId="{9D038FE3-9B74-4232-B802-7857509E6E8E}"/>
          </ac:spMkLst>
        </pc:spChg>
        <pc:spChg chg="mod">
          <ac:chgData name="Samir Nagib" userId="4f5fd9d0a02b8421" providerId="LiveId" clId="{0754CC29-3A81-40F5-AB6D-2789E4F7DBF7}" dt="2020-11-26T01:22:47.900" v="71" actId="20577"/>
          <ac:spMkLst>
            <pc:docMk/>
            <pc:sldMk cId="467273333" sldId="256"/>
            <ac:spMk id="8" creationId="{96E3142D-CAD8-424E-A180-28D52A1B91C6}"/>
          </ac:spMkLst>
        </pc:spChg>
        <pc:spChg chg="add mod">
          <ac:chgData name="Samir Nagib" userId="4f5fd9d0a02b8421" providerId="LiveId" clId="{0754CC29-3A81-40F5-AB6D-2789E4F7DBF7}" dt="2020-11-26T01:26:39.242" v="343" actId="207"/>
          <ac:spMkLst>
            <pc:docMk/>
            <pc:sldMk cId="467273333" sldId="256"/>
            <ac:spMk id="12" creationId="{5CBCB109-161A-46EA-8B47-39537E7274DC}"/>
          </ac:spMkLst>
        </pc:spChg>
        <pc:spChg chg="add mod">
          <ac:chgData name="Samir Nagib" userId="4f5fd9d0a02b8421" providerId="LiveId" clId="{0754CC29-3A81-40F5-AB6D-2789E4F7DBF7}" dt="2020-11-26T01:26:29.555" v="340" actId="403"/>
          <ac:spMkLst>
            <pc:docMk/>
            <pc:sldMk cId="467273333" sldId="256"/>
            <ac:spMk id="13" creationId="{F4FB8751-C068-4690-A1CE-8DD24E400495}"/>
          </ac:spMkLst>
        </pc:spChg>
        <pc:spChg chg="add mod">
          <ac:chgData name="Samir Nagib" userId="4f5fd9d0a02b8421" providerId="LiveId" clId="{0754CC29-3A81-40F5-AB6D-2789E4F7DBF7}" dt="2020-11-26T01:26:39.242" v="343" actId="207"/>
          <ac:spMkLst>
            <pc:docMk/>
            <pc:sldMk cId="467273333" sldId="256"/>
            <ac:spMk id="14" creationId="{9D56007B-ECAC-4398-9E85-4CBC5A7FFF35}"/>
          </ac:spMkLst>
        </pc:spChg>
        <pc:spChg chg="add mod">
          <ac:chgData name="Samir Nagib" userId="4f5fd9d0a02b8421" providerId="LiveId" clId="{0754CC29-3A81-40F5-AB6D-2789E4F7DBF7}" dt="2020-11-26T01:28:13.178" v="391" actId="20577"/>
          <ac:spMkLst>
            <pc:docMk/>
            <pc:sldMk cId="467273333" sldId="256"/>
            <ac:spMk id="15" creationId="{98B70BF6-BFD6-4F93-811D-A22091A43A07}"/>
          </ac:spMkLst>
        </pc:spChg>
        <pc:spChg chg="add mod">
          <ac:chgData name="Samir Nagib" userId="4f5fd9d0a02b8421" providerId="LiveId" clId="{0754CC29-3A81-40F5-AB6D-2789E4F7DBF7}" dt="2020-11-26T01:28:57.435" v="413" actId="20577"/>
          <ac:spMkLst>
            <pc:docMk/>
            <pc:sldMk cId="467273333" sldId="256"/>
            <ac:spMk id="16" creationId="{C1759136-6E56-4696-8290-DC14DFFACFC7}"/>
          </ac:spMkLst>
        </pc:spChg>
        <pc:spChg chg="add mod">
          <ac:chgData name="Samir Nagib" userId="4f5fd9d0a02b8421" providerId="LiveId" clId="{0754CC29-3A81-40F5-AB6D-2789E4F7DBF7}" dt="2020-11-26T01:29:36.611" v="507" actId="20577"/>
          <ac:spMkLst>
            <pc:docMk/>
            <pc:sldMk cId="467273333" sldId="256"/>
            <ac:spMk id="17" creationId="{2D389DB9-0F0C-45F9-A4A9-FA987DD1F7F1}"/>
          </ac:spMkLst>
        </pc:spChg>
      </pc:sldChg>
      <pc:sldChg chg="addSp delSp modSp add mod ord">
        <pc:chgData name="Samir Nagib" userId="4f5fd9d0a02b8421" providerId="LiveId" clId="{0754CC29-3A81-40F5-AB6D-2789E4F7DBF7}" dt="2020-11-26T01:22:28.774" v="39"/>
        <pc:sldMkLst>
          <pc:docMk/>
          <pc:sldMk cId="1564184037" sldId="257"/>
        </pc:sldMkLst>
        <pc:spChg chg="mod topLvl">
          <ac:chgData name="Samir Nagib" userId="4f5fd9d0a02b8421" providerId="LiveId" clId="{0754CC29-3A81-40F5-AB6D-2789E4F7DBF7}" dt="2020-11-26T01:21:12.441" v="2" actId="165"/>
          <ac:spMkLst>
            <pc:docMk/>
            <pc:sldMk cId="1564184037" sldId="257"/>
            <ac:spMk id="8" creationId="{96E3142D-CAD8-424E-A180-28D52A1B91C6}"/>
          </ac:spMkLst>
        </pc:spChg>
        <pc:spChg chg="mod topLvl">
          <ac:chgData name="Samir Nagib" userId="4f5fd9d0a02b8421" providerId="LiveId" clId="{0754CC29-3A81-40F5-AB6D-2789E4F7DBF7}" dt="2020-11-26T01:21:48.418" v="7" actId="1076"/>
          <ac:spMkLst>
            <pc:docMk/>
            <pc:sldMk cId="1564184037" sldId="257"/>
            <ac:spMk id="9" creationId="{511A8D88-4276-44AD-94BA-32D910645A52}"/>
          </ac:spMkLst>
        </pc:spChg>
        <pc:spChg chg="mod topLvl">
          <ac:chgData name="Samir Nagib" userId="4f5fd9d0a02b8421" providerId="LiveId" clId="{0754CC29-3A81-40F5-AB6D-2789E4F7DBF7}" dt="2020-11-26T01:21:12.441" v="2" actId="165"/>
          <ac:spMkLst>
            <pc:docMk/>
            <pc:sldMk cId="1564184037" sldId="257"/>
            <ac:spMk id="10" creationId="{FC779BDC-B2A7-4196-B424-F6A5BF34C4A6}"/>
          </ac:spMkLst>
        </pc:spChg>
        <pc:spChg chg="add mod">
          <ac:chgData name="Samir Nagib" userId="4f5fd9d0a02b8421" providerId="LiveId" clId="{0754CC29-3A81-40F5-AB6D-2789E4F7DBF7}" dt="2020-11-26T01:22:26.514" v="37" actId="1076"/>
          <ac:spMkLst>
            <pc:docMk/>
            <pc:sldMk cId="1564184037" sldId="257"/>
            <ac:spMk id="12" creationId="{905E0CDA-0EBE-4B0A-AD88-C4E7D6D4BF66}"/>
          </ac:spMkLst>
        </pc:spChg>
        <pc:grpChg chg="del">
          <ac:chgData name="Samir Nagib" userId="4f5fd9d0a02b8421" providerId="LiveId" clId="{0754CC29-3A81-40F5-AB6D-2789E4F7DBF7}" dt="2020-11-26T01:21:12.441" v="2" actId="165"/>
          <ac:grpSpMkLst>
            <pc:docMk/>
            <pc:sldMk cId="1564184037" sldId="257"/>
            <ac:grpSpMk id="11" creationId="{A31A092D-861A-4222-987B-6C885E397CEA}"/>
          </ac:grpSpMkLst>
        </pc:grpChg>
        <pc:picChg chg="mod topLvl">
          <ac:chgData name="Samir Nagib" userId="4f5fd9d0a02b8421" providerId="LiveId" clId="{0754CC29-3A81-40F5-AB6D-2789E4F7DBF7}" dt="2020-11-26T01:21:12.441" v="2" actId="165"/>
          <ac:picMkLst>
            <pc:docMk/>
            <pc:sldMk cId="1564184037" sldId="257"/>
            <ac:picMk id="7" creationId="{81677A8A-DA4A-4C9A-90F9-A1A87F33632C}"/>
          </ac:picMkLst>
        </pc:picChg>
      </pc:sldChg>
      <pc:sldChg chg="addSp delSp modSp add mod">
        <pc:chgData name="Samir Nagib" userId="4f5fd9d0a02b8421" providerId="LiveId" clId="{0754CC29-3A81-40F5-AB6D-2789E4F7DBF7}" dt="2020-11-26T03:26:29.418" v="1364" actId="1076"/>
        <pc:sldMkLst>
          <pc:docMk/>
          <pc:sldMk cId="3442297790" sldId="258"/>
        </pc:sldMkLst>
        <pc:spChg chg="add del mod">
          <ac:chgData name="Samir Nagib" userId="4f5fd9d0a02b8421" providerId="LiveId" clId="{0754CC29-3A81-40F5-AB6D-2789E4F7DBF7}" dt="2020-11-26T03:25:23.170" v="1358" actId="478"/>
          <ac:spMkLst>
            <pc:docMk/>
            <pc:sldMk cId="3442297790" sldId="258"/>
            <ac:spMk id="2" creationId="{3008C462-35D2-4F0B-A2D9-663D69746EA7}"/>
          </ac:spMkLst>
        </pc:spChg>
        <pc:spChg chg="add mod">
          <ac:chgData name="Samir Nagib" userId="4f5fd9d0a02b8421" providerId="LiveId" clId="{0754CC29-3A81-40F5-AB6D-2789E4F7DBF7}" dt="2020-11-26T03:26:24.218" v="1362" actId="1076"/>
          <ac:spMkLst>
            <pc:docMk/>
            <pc:sldMk cId="3442297790" sldId="258"/>
            <ac:spMk id="3" creationId="{A52E1B4C-EFD0-4ED8-B6E4-2A89D68B4BDE}"/>
          </ac:spMkLst>
        </pc:spChg>
        <pc:spChg chg="add mod">
          <ac:chgData name="Samir Nagib" userId="4f5fd9d0a02b8421" providerId="LiveId" clId="{0754CC29-3A81-40F5-AB6D-2789E4F7DBF7}" dt="2020-11-26T03:26:29.418" v="1364" actId="1076"/>
          <ac:spMkLst>
            <pc:docMk/>
            <pc:sldMk cId="3442297790" sldId="258"/>
            <ac:spMk id="12" creationId="{5DADAA66-8500-40DE-A996-EBFB6D7D2B1E}"/>
          </ac:spMkLst>
        </pc:spChg>
        <pc:spChg chg="add mod">
          <ac:chgData name="Samir Nagib" userId="4f5fd9d0a02b8421" providerId="LiveId" clId="{0754CC29-3A81-40F5-AB6D-2789E4F7DBF7}" dt="2020-11-26T03:26:26.626" v="1363" actId="1076"/>
          <ac:spMkLst>
            <pc:docMk/>
            <pc:sldMk cId="3442297790" sldId="258"/>
            <ac:spMk id="13" creationId="{26F3C106-A973-4A17-97C1-B319BF53B08A}"/>
          </ac:spMkLst>
        </pc:spChg>
      </pc:sldChg>
      <pc:sldChg chg="addSp delSp modSp add mod">
        <pc:chgData name="Samir Nagib" userId="4f5fd9d0a02b8421" providerId="LiveId" clId="{0754CC29-3A81-40F5-AB6D-2789E4F7DBF7}" dt="2020-11-26T01:45:08.771" v="1155" actId="6549"/>
        <pc:sldMkLst>
          <pc:docMk/>
          <pc:sldMk cId="1055203194" sldId="259"/>
        </pc:sldMkLst>
        <pc:spChg chg="mod">
          <ac:chgData name="Samir Nagib" userId="4f5fd9d0a02b8421" providerId="LiveId" clId="{0754CC29-3A81-40F5-AB6D-2789E4F7DBF7}" dt="2020-11-26T01:37:56.339" v="1055" actId="20577"/>
          <ac:spMkLst>
            <pc:docMk/>
            <pc:sldMk cId="1055203194" sldId="259"/>
            <ac:spMk id="2" creationId="{9D038FE3-9B74-4232-B802-7857509E6E8E}"/>
          </ac:spMkLst>
        </pc:spChg>
        <pc:spChg chg="del mod">
          <ac:chgData name="Samir Nagib" userId="4f5fd9d0a02b8421" providerId="LiveId" clId="{0754CC29-3A81-40F5-AB6D-2789E4F7DBF7}" dt="2020-11-26T01:34:16.239" v="808" actId="478"/>
          <ac:spMkLst>
            <pc:docMk/>
            <pc:sldMk cId="1055203194" sldId="259"/>
            <ac:spMk id="12" creationId="{5CBCB109-161A-46EA-8B47-39537E7274DC}"/>
          </ac:spMkLst>
        </pc:spChg>
        <pc:spChg chg="mod">
          <ac:chgData name="Samir Nagib" userId="4f5fd9d0a02b8421" providerId="LiveId" clId="{0754CC29-3A81-40F5-AB6D-2789E4F7DBF7}" dt="2020-11-26T01:38:08.233" v="1057" actId="404"/>
          <ac:spMkLst>
            <pc:docMk/>
            <pc:sldMk cId="1055203194" sldId="259"/>
            <ac:spMk id="13" creationId="{F4FB8751-C068-4690-A1CE-8DD24E400495}"/>
          </ac:spMkLst>
        </pc:spChg>
        <pc:spChg chg="del mod">
          <ac:chgData name="Samir Nagib" userId="4f5fd9d0a02b8421" providerId="LiveId" clId="{0754CC29-3A81-40F5-AB6D-2789E4F7DBF7}" dt="2020-11-26T01:31:40.660" v="656" actId="478"/>
          <ac:spMkLst>
            <pc:docMk/>
            <pc:sldMk cId="1055203194" sldId="259"/>
            <ac:spMk id="14" creationId="{9D56007B-ECAC-4398-9E85-4CBC5A7FFF35}"/>
          </ac:spMkLst>
        </pc:spChg>
        <pc:spChg chg="del">
          <ac:chgData name="Samir Nagib" userId="4f5fd9d0a02b8421" providerId="LiveId" clId="{0754CC29-3A81-40F5-AB6D-2789E4F7DBF7}" dt="2020-11-26T01:31:39.444" v="655" actId="478"/>
          <ac:spMkLst>
            <pc:docMk/>
            <pc:sldMk cId="1055203194" sldId="259"/>
            <ac:spMk id="15" creationId="{98B70BF6-BFD6-4F93-811D-A22091A43A07}"/>
          </ac:spMkLst>
        </pc:spChg>
        <pc:spChg chg="del">
          <ac:chgData name="Samir Nagib" userId="4f5fd9d0a02b8421" providerId="LiveId" clId="{0754CC29-3A81-40F5-AB6D-2789E4F7DBF7}" dt="2020-11-26T01:31:35.469" v="653" actId="478"/>
          <ac:spMkLst>
            <pc:docMk/>
            <pc:sldMk cId="1055203194" sldId="259"/>
            <ac:spMk id="16" creationId="{C1759136-6E56-4696-8290-DC14DFFACFC7}"/>
          </ac:spMkLst>
        </pc:spChg>
        <pc:spChg chg="del">
          <ac:chgData name="Samir Nagib" userId="4f5fd9d0a02b8421" providerId="LiveId" clId="{0754CC29-3A81-40F5-AB6D-2789E4F7DBF7}" dt="2020-11-26T01:31:43.477" v="657" actId="478"/>
          <ac:spMkLst>
            <pc:docMk/>
            <pc:sldMk cId="1055203194" sldId="259"/>
            <ac:spMk id="17" creationId="{2D389DB9-0F0C-45F9-A4A9-FA987DD1F7F1}"/>
          </ac:spMkLst>
        </pc:spChg>
        <pc:spChg chg="add mod">
          <ac:chgData name="Samir Nagib" userId="4f5fd9d0a02b8421" providerId="LiveId" clId="{0754CC29-3A81-40F5-AB6D-2789E4F7DBF7}" dt="2020-11-26T01:45:08.771" v="1155" actId="6549"/>
          <ac:spMkLst>
            <pc:docMk/>
            <pc:sldMk cId="1055203194" sldId="259"/>
            <ac:spMk id="32" creationId="{77018659-2399-4193-B0CF-FC08F3E123BF}"/>
          </ac:spMkLst>
        </pc:spChg>
        <pc:picChg chg="add mod">
          <ac:chgData name="Samir Nagib" userId="4f5fd9d0a02b8421" providerId="LiveId" clId="{0754CC29-3A81-40F5-AB6D-2789E4F7DBF7}" dt="2020-11-26T01:43:37.576" v="1118" actId="14100"/>
          <ac:picMkLst>
            <pc:docMk/>
            <pc:sldMk cId="1055203194" sldId="259"/>
            <ac:picMk id="4" creationId="{9FFB4A73-1E71-41CB-9FDB-A938FD46B90E}"/>
          </ac:picMkLst>
        </pc:picChg>
        <pc:picChg chg="add mod">
          <ac:chgData name="Samir Nagib" userId="4f5fd9d0a02b8421" providerId="LiveId" clId="{0754CC29-3A81-40F5-AB6D-2789E4F7DBF7}" dt="2020-11-26T01:43:44.289" v="1120" actId="14100"/>
          <ac:picMkLst>
            <pc:docMk/>
            <pc:sldMk cId="1055203194" sldId="259"/>
            <ac:picMk id="6" creationId="{8E8E180E-9949-4B05-9D33-ECB556BEDC17}"/>
          </ac:picMkLst>
        </pc:picChg>
        <pc:picChg chg="add mod">
          <ac:chgData name="Samir Nagib" userId="4f5fd9d0a02b8421" providerId="LiveId" clId="{0754CC29-3A81-40F5-AB6D-2789E4F7DBF7}" dt="2020-11-26T01:43:53.064" v="1123" actId="14100"/>
          <ac:picMkLst>
            <pc:docMk/>
            <pc:sldMk cId="1055203194" sldId="259"/>
            <ac:picMk id="19" creationId="{34ADCC67-9E4A-4A8B-9C29-6FD4F0F7BEB3}"/>
          </ac:picMkLst>
        </pc:picChg>
        <pc:picChg chg="add mod">
          <ac:chgData name="Samir Nagib" userId="4f5fd9d0a02b8421" providerId="LiveId" clId="{0754CC29-3A81-40F5-AB6D-2789E4F7DBF7}" dt="2020-11-26T01:44:46.866" v="1126" actId="14100"/>
          <ac:picMkLst>
            <pc:docMk/>
            <pc:sldMk cId="1055203194" sldId="259"/>
            <ac:picMk id="21" creationId="{81BE0C9B-F798-4834-B634-4CD0A4987D30}"/>
          </ac:picMkLst>
        </pc:picChg>
        <pc:picChg chg="add del mod">
          <ac:chgData name="Samir Nagib" userId="4f5fd9d0a02b8421" providerId="LiveId" clId="{0754CC29-3A81-40F5-AB6D-2789E4F7DBF7}" dt="2020-11-26T01:42:00.039" v="1091" actId="478"/>
          <ac:picMkLst>
            <pc:docMk/>
            <pc:sldMk cId="1055203194" sldId="259"/>
            <ac:picMk id="23" creationId="{B57A1F48-EC24-4DCD-AAA1-8487B4DF19A3}"/>
          </ac:picMkLst>
        </pc:picChg>
        <pc:picChg chg="add del mod">
          <ac:chgData name="Samir Nagib" userId="4f5fd9d0a02b8421" providerId="LiveId" clId="{0754CC29-3A81-40F5-AB6D-2789E4F7DBF7}" dt="2020-11-26T01:42:00.039" v="1091" actId="478"/>
          <ac:picMkLst>
            <pc:docMk/>
            <pc:sldMk cId="1055203194" sldId="259"/>
            <ac:picMk id="25" creationId="{972EDD95-69FB-4211-AEA7-9F425ED8B82B}"/>
          </ac:picMkLst>
        </pc:picChg>
        <pc:picChg chg="add del mod">
          <ac:chgData name="Samir Nagib" userId="4f5fd9d0a02b8421" providerId="LiveId" clId="{0754CC29-3A81-40F5-AB6D-2789E4F7DBF7}" dt="2020-11-26T01:42:00.039" v="1091" actId="478"/>
          <ac:picMkLst>
            <pc:docMk/>
            <pc:sldMk cId="1055203194" sldId="259"/>
            <ac:picMk id="27" creationId="{D9317008-A8E6-4A63-B489-D93D9806F4D9}"/>
          </ac:picMkLst>
        </pc:picChg>
        <pc:picChg chg="add del mod">
          <ac:chgData name="Samir Nagib" userId="4f5fd9d0a02b8421" providerId="LiveId" clId="{0754CC29-3A81-40F5-AB6D-2789E4F7DBF7}" dt="2020-11-26T01:43:26.384" v="1116" actId="478"/>
          <ac:picMkLst>
            <pc:docMk/>
            <pc:sldMk cId="1055203194" sldId="259"/>
            <ac:picMk id="29" creationId="{14B672E6-3B3A-4BC2-A322-14A3537B0F01}"/>
          </ac:picMkLst>
        </pc:picChg>
        <pc:picChg chg="add del mod">
          <ac:chgData name="Samir Nagib" userId="4f5fd9d0a02b8421" providerId="LiveId" clId="{0754CC29-3A81-40F5-AB6D-2789E4F7DBF7}" dt="2020-11-26T01:43:27.224" v="1117" actId="478"/>
          <ac:picMkLst>
            <pc:docMk/>
            <pc:sldMk cId="1055203194" sldId="259"/>
            <ac:picMk id="31" creationId="{24718DED-81E3-4B7C-AD79-9F11C8F4226C}"/>
          </ac:picMkLst>
        </pc:picChg>
      </pc:sldChg>
      <pc:sldChg chg="addSp delSp modSp add mod">
        <pc:chgData name="Samir Nagib" userId="4f5fd9d0a02b8421" providerId="LiveId" clId="{0754CC29-3A81-40F5-AB6D-2789E4F7DBF7}" dt="2020-11-26T01:47:05.027" v="1183" actId="207"/>
        <pc:sldMkLst>
          <pc:docMk/>
          <pc:sldMk cId="645063726" sldId="260"/>
        </pc:sldMkLst>
        <pc:spChg chg="add mod">
          <ac:chgData name="Samir Nagib" userId="4f5fd9d0a02b8421" providerId="LiveId" clId="{0754CC29-3A81-40F5-AB6D-2789E4F7DBF7}" dt="2020-11-26T01:46:28.545" v="1174" actId="207"/>
          <ac:spMkLst>
            <pc:docMk/>
            <pc:sldMk cId="645063726" sldId="260"/>
            <ac:spMk id="12" creationId="{CA0C3395-06F6-431F-A2C7-4813A9A1C004}"/>
          </ac:spMkLst>
        </pc:spChg>
        <pc:spChg chg="add mod">
          <ac:chgData name="Samir Nagib" userId="4f5fd9d0a02b8421" providerId="LiveId" clId="{0754CC29-3A81-40F5-AB6D-2789E4F7DBF7}" dt="2020-11-26T01:45:35.531" v="1168" actId="1076"/>
          <ac:spMkLst>
            <pc:docMk/>
            <pc:sldMk cId="645063726" sldId="260"/>
            <ac:spMk id="20" creationId="{C8D1DB92-AC4B-4A26-8D8B-BA8636A0F70E}"/>
          </ac:spMkLst>
        </pc:spChg>
        <pc:spChg chg="add mod">
          <ac:chgData name="Samir Nagib" userId="4f5fd9d0a02b8421" providerId="LiveId" clId="{0754CC29-3A81-40F5-AB6D-2789E4F7DBF7}" dt="2020-11-26T01:47:05.027" v="1183" actId="207"/>
          <ac:spMkLst>
            <pc:docMk/>
            <pc:sldMk cId="645063726" sldId="260"/>
            <ac:spMk id="26" creationId="{2F4E24FF-BAAB-4EB2-A6BE-15886F3A07FA}"/>
          </ac:spMkLst>
        </pc:spChg>
        <pc:picChg chg="del">
          <ac:chgData name="Samir Nagib" userId="4f5fd9d0a02b8421" providerId="LiveId" clId="{0754CC29-3A81-40F5-AB6D-2789E4F7DBF7}" dt="2020-11-26T01:42:04.030" v="1092" actId="478"/>
          <ac:picMkLst>
            <pc:docMk/>
            <pc:sldMk cId="645063726" sldId="260"/>
            <ac:picMk id="4" creationId="{9FFB4A73-1E71-41CB-9FDB-A938FD46B90E}"/>
          </ac:picMkLst>
        </pc:picChg>
        <pc:picChg chg="del">
          <ac:chgData name="Samir Nagib" userId="4f5fd9d0a02b8421" providerId="LiveId" clId="{0754CC29-3A81-40F5-AB6D-2789E4F7DBF7}" dt="2020-11-26T01:42:05.270" v="1093" actId="478"/>
          <ac:picMkLst>
            <pc:docMk/>
            <pc:sldMk cId="645063726" sldId="260"/>
            <ac:picMk id="6" creationId="{8E8E180E-9949-4B05-9D33-ECB556BEDC17}"/>
          </ac:picMkLst>
        </pc:picChg>
        <pc:picChg chg="add mod">
          <ac:chgData name="Samir Nagib" userId="4f5fd9d0a02b8421" providerId="LiveId" clId="{0754CC29-3A81-40F5-AB6D-2789E4F7DBF7}" dt="2020-11-26T01:42:49.152" v="1106" actId="14100"/>
          <ac:picMkLst>
            <pc:docMk/>
            <pc:sldMk cId="645063726" sldId="260"/>
            <ac:picMk id="18" creationId="{10DE8626-55F1-4487-9005-940B72E88D7F}"/>
          </ac:picMkLst>
        </pc:picChg>
        <pc:picChg chg="del">
          <ac:chgData name="Samir Nagib" userId="4f5fd9d0a02b8421" providerId="LiveId" clId="{0754CC29-3A81-40F5-AB6D-2789E4F7DBF7}" dt="2020-11-26T01:42:06.062" v="1094" actId="478"/>
          <ac:picMkLst>
            <pc:docMk/>
            <pc:sldMk cId="645063726" sldId="260"/>
            <ac:picMk id="19" creationId="{34ADCC67-9E4A-4A8B-9C29-6FD4F0F7BEB3}"/>
          </ac:picMkLst>
        </pc:picChg>
        <pc:picChg chg="del">
          <ac:chgData name="Samir Nagib" userId="4f5fd9d0a02b8421" providerId="LiveId" clId="{0754CC29-3A81-40F5-AB6D-2789E4F7DBF7}" dt="2020-11-26T01:42:06.934" v="1095" actId="478"/>
          <ac:picMkLst>
            <pc:docMk/>
            <pc:sldMk cId="645063726" sldId="260"/>
            <ac:picMk id="21" creationId="{81BE0C9B-F798-4834-B634-4CD0A4987D30}"/>
          </ac:picMkLst>
        </pc:picChg>
        <pc:picChg chg="mod">
          <ac:chgData name="Samir Nagib" userId="4f5fd9d0a02b8421" providerId="LiveId" clId="{0754CC29-3A81-40F5-AB6D-2789E4F7DBF7}" dt="2020-11-26T01:43:23.072" v="1115" actId="1076"/>
          <ac:picMkLst>
            <pc:docMk/>
            <pc:sldMk cId="645063726" sldId="260"/>
            <ac:picMk id="23" creationId="{B57A1F48-EC24-4DCD-AAA1-8487B4DF19A3}"/>
          </ac:picMkLst>
        </pc:picChg>
        <pc:picChg chg="mod">
          <ac:chgData name="Samir Nagib" userId="4f5fd9d0a02b8421" providerId="LiveId" clId="{0754CC29-3A81-40F5-AB6D-2789E4F7DBF7}" dt="2020-11-26T01:42:55.263" v="1108" actId="14100"/>
          <ac:picMkLst>
            <pc:docMk/>
            <pc:sldMk cId="645063726" sldId="260"/>
            <ac:picMk id="25" creationId="{972EDD95-69FB-4211-AEA7-9F425ED8B82B}"/>
          </ac:picMkLst>
        </pc:picChg>
        <pc:picChg chg="mod">
          <ac:chgData name="Samir Nagib" userId="4f5fd9d0a02b8421" providerId="LiveId" clId="{0754CC29-3A81-40F5-AB6D-2789E4F7DBF7}" dt="2020-11-26T01:43:09.512" v="1111" actId="14100"/>
          <ac:picMkLst>
            <pc:docMk/>
            <pc:sldMk cId="645063726" sldId="260"/>
            <ac:picMk id="27" creationId="{D9317008-A8E6-4A63-B489-D93D9806F4D9}"/>
          </ac:picMkLst>
        </pc:picChg>
        <pc:picChg chg="del">
          <ac:chgData name="Samir Nagib" userId="4f5fd9d0a02b8421" providerId="LiveId" clId="{0754CC29-3A81-40F5-AB6D-2789E4F7DBF7}" dt="2020-11-26T01:42:37.224" v="1102" actId="21"/>
          <ac:picMkLst>
            <pc:docMk/>
            <pc:sldMk cId="645063726" sldId="260"/>
            <ac:picMk id="29" creationId="{14B672E6-3B3A-4BC2-A322-14A3537B0F01}"/>
          </ac:picMkLst>
        </pc:picChg>
        <pc:picChg chg="mod">
          <ac:chgData name="Samir Nagib" userId="4f5fd9d0a02b8421" providerId="LiveId" clId="{0754CC29-3A81-40F5-AB6D-2789E4F7DBF7}" dt="2020-11-26T01:43:18.160" v="1114" actId="1076"/>
          <ac:picMkLst>
            <pc:docMk/>
            <pc:sldMk cId="645063726" sldId="260"/>
            <ac:picMk id="31" creationId="{24718DED-81E3-4B7C-AD79-9F11C8F4226C}"/>
          </ac:picMkLst>
        </pc:picChg>
        <pc:cxnChg chg="add mod">
          <ac:chgData name="Samir Nagib" userId="4f5fd9d0a02b8421" providerId="LiveId" clId="{0754CC29-3A81-40F5-AB6D-2789E4F7DBF7}" dt="2020-11-26T01:46:07.273" v="1171" actId="208"/>
          <ac:cxnSpMkLst>
            <pc:docMk/>
            <pc:sldMk cId="645063726" sldId="260"/>
            <ac:cxnSpMk id="5" creationId="{EC3D932C-8A25-4C67-9FA0-5F3DD7ECDD5D}"/>
          </ac:cxnSpMkLst>
        </pc:cxnChg>
        <pc:cxnChg chg="add mod">
          <ac:chgData name="Samir Nagib" userId="4f5fd9d0a02b8421" providerId="LiveId" clId="{0754CC29-3A81-40F5-AB6D-2789E4F7DBF7}" dt="2020-11-26T01:46:48.458" v="1178" actId="208"/>
          <ac:cxnSpMkLst>
            <pc:docMk/>
            <pc:sldMk cId="645063726" sldId="260"/>
            <ac:cxnSpMk id="24" creationId="{F7A2E808-C9A5-448E-A7E8-14A4DD9A2C4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04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13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73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33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37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55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99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85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81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50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94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71D64-64F3-4BCF-AF6C-AF00FD032500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98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D:\User\samir\OneDrive\IBMR\2020.2\ibmr.web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D:\User\samir\OneDrive\IBMR\2020.2\ibmr.web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D:\User\samir\OneDrive\IBMR\2020.2\ibmr.webp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file:///D:\User\samir\OneDrive\IBMR\2020.2\ibmr.webp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D:\User\samir\OneDrive\IBMR\2020.2\ibmr.web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youtu.be/om23ll6foM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1677A8A-DA4A-4C9A-90F9-A1A87F33632C}"/>
              </a:ext>
            </a:extLst>
          </p:cNvPr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58" y="42006"/>
            <a:ext cx="974714" cy="73103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6E3142D-CAD8-424E-A180-28D52A1B91C6}"/>
              </a:ext>
            </a:extLst>
          </p:cNvPr>
          <p:cNvSpPr txBox="1"/>
          <p:nvPr/>
        </p:nvSpPr>
        <p:spPr>
          <a:xfrm>
            <a:off x="1233182" y="134692"/>
            <a:ext cx="2614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IBMR - Projeto Final</a:t>
            </a:r>
            <a:br>
              <a:rPr lang="pt-BR" sz="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de Análise e Desenvolvimento de sistemas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11A8D88-4276-44AD-94BA-32D910645A52}"/>
              </a:ext>
            </a:extLst>
          </p:cNvPr>
          <p:cNvSpPr txBox="1"/>
          <p:nvPr/>
        </p:nvSpPr>
        <p:spPr>
          <a:xfrm>
            <a:off x="715838" y="2432511"/>
            <a:ext cx="8085803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SGEP - Sistema de Gestão de Escalas e Ponto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C779BDC-B2A7-4196-B424-F6A5BF34C4A6}"/>
              </a:ext>
            </a:extLst>
          </p:cNvPr>
          <p:cNvSpPr txBox="1"/>
          <p:nvPr/>
        </p:nvSpPr>
        <p:spPr>
          <a:xfrm>
            <a:off x="7183890" y="461142"/>
            <a:ext cx="1617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IBMR - GRUPO 1 2020.2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05E0CDA-0EBE-4B0A-AD88-C4E7D6D4BF66}"/>
              </a:ext>
            </a:extLst>
          </p:cNvPr>
          <p:cNvSpPr txBox="1"/>
          <p:nvPr/>
        </p:nvSpPr>
        <p:spPr>
          <a:xfrm>
            <a:off x="2883589" y="3640660"/>
            <a:ext cx="3376822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Caderno de Testes</a:t>
            </a:r>
            <a:endParaRPr lang="pt-BR" sz="28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18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31A092D-861A-4222-987B-6C885E397CEA}"/>
              </a:ext>
            </a:extLst>
          </p:cNvPr>
          <p:cNvGrpSpPr/>
          <p:nvPr/>
        </p:nvGrpSpPr>
        <p:grpSpPr>
          <a:xfrm>
            <a:off x="342358" y="42006"/>
            <a:ext cx="8459283" cy="731036"/>
            <a:chOff x="342358" y="42006"/>
            <a:chExt cx="8459283" cy="731036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81677A8A-DA4A-4C9A-90F9-A1A87F336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58" y="42006"/>
              <a:ext cx="974714" cy="731036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6E3142D-CAD8-424E-A180-28D52A1B91C6}"/>
                </a:ext>
              </a:extLst>
            </p:cNvPr>
            <p:cNvSpPr txBox="1"/>
            <p:nvPr/>
          </p:nvSpPr>
          <p:spPr>
            <a:xfrm>
              <a:off x="1233182" y="134692"/>
              <a:ext cx="2614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IBMR - Projeto Final</a:t>
              </a:r>
              <a:br>
                <a:rPr lang="pt-BR" sz="8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Curso de Análise e Desenvolvimento de sistemas</a:t>
              </a:r>
            </a:p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CADERNO DE TESTES AUTOMATIZADO</a:t>
              </a:r>
              <a:endParaRPr lang="pt-BR" sz="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11A8D88-4276-44AD-94BA-32D910645A52}"/>
                </a:ext>
              </a:extLst>
            </p:cNvPr>
            <p:cNvSpPr txBox="1"/>
            <p:nvPr/>
          </p:nvSpPr>
          <p:spPr>
            <a:xfrm>
              <a:off x="1233182" y="511432"/>
              <a:ext cx="32848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SGEP - Sistema de Gestão de Escalas e Ponto</a:t>
              </a:r>
              <a:endParaRPr lang="pt-B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FC779BDC-B2A7-4196-B424-F6A5BF34C4A6}"/>
                </a:ext>
              </a:extLst>
            </p:cNvPr>
            <p:cNvSpPr txBox="1"/>
            <p:nvPr/>
          </p:nvSpPr>
          <p:spPr>
            <a:xfrm>
              <a:off x="7183890" y="461142"/>
              <a:ext cx="1617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IBMR - GRUPO 1 2020.2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9D038FE3-9B74-4232-B802-7857509E6E8E}"/>
              </a:ext>
            </a:extLst>
          </p:cNvPr>
          <p:cNvSpPr txBox="1"/>
          <p:nvPr/>
        </p:nvSpPr>
        <p:spPr>
          <a:xfrm>
            <a:off x="469783" y="1266738"/>
            <a:ext cx="6840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Para o teste do sistema separamos 2 processos principais, e dividimos em 3 testes: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CBCB109-161A-46EA-8B47-39537E7274DC}"/>
              </a:ext>
            </a:extLst>
          </p:cNvPr>
          <p:cNvSpPr txBox="1"/>
          <p:nvPr/>
        </p:nvSpPr>
        <p:spPr>
          <a:xfrm>
            <a:off x="469783" y="1637252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Processos: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4FB8751-C068-4690-A1CE-8DD24E400495}"/>
              </a:ext>
            </a:extLst>
          </p:cNvPr>
          <p:cNvSpPr txBox="1"/>
          <p:nvPr/>
        </p:nvSpPr>
        <p:spPr>
          <a:xfrm>
            <a:off x="469783" y="1942215"/>
            <a:ext cx="4443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Login no sistema;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Marcação da jornada de trabalho (Entrada e Saída)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D56007B-ECAC-4398-9E85-4CBC5A7FFF35}"/>
              </a:ext>
            </a:extLst>
          </p:cNvPr>
          <p:cNvSpPr txBox="1"/>
          <p:nvPr/>
        </p:nvSpPr>
        <p:spPr>
          <a:xfrm>
            <a:off x="499790" y="2679246"/>
            <a:ext cx="796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Testes: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8B70BF6-BFD6-4F93-811D-A22091A43A07}"/>
              </a:ext>
            </a:extLst>
          </p:cNvPr>
          <p:cNvSpPr txBox="1"/>
          <p:nvPr/>
        </p:nvSpPr>
        <p:spPr>
          <a:xfrm>
            <a:off x="499790" y="3040515"/>
            <a:ext cx="44438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Login no sistema, sucesso;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Login no sistema, com falha;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Marcação da jornada de trabalho (Entrada e Saída)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1759136-6E56-4696-8290-DC14DFFACFC7}"/>
              </a:ext>
            </a:extLst>
          </p:cNvPr>
          <p:cNvSpPr txBox="1"/>
          <p:nvPr/>
        </p:nvSpPr>
        <p:spPr>
          <a:xfrm>
            <a:off x="516950" y="3932906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D389DB9-0F0C-45F9-A4A9-FA987DD1F7F1}"/>
              </a:ext>
            </a:extLst>
          </p:cNvPr>
          <p:cNvSpPr txBox="1"/>
          <p:nvPr/>
        </p:nvSpPr>
        <p:spPr>
          <a:xfrm>
            <a:off x="516950" y="4358887"/>
            <a:ext cx="4294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Validação da comunicação com o base de dados;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Validação das regras de negócio;</a:t>
            </a:r>
          </a:p>
        </p:txBody>
      </p:sp>
    </p:spTree>
    <p:extLst>
      <p:ext uri="{BB962C8B-B14F-4D97-AF65-F5344CB8AC3E}">
        <p14:creationId xmlns:p14="http://schemas.microsoft.com/office/powerpoint/2010/main" val="46727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31A092D-861A-4222-987B-6C885E397CEA}"/>
              </a:ext>
            </a:extLst>
          </p:cNvPr>
          <p:cNvGrpSpPr/>
          <p:nvPr/>
        </p:nvGrpSpPr>
        <p:grpSpPr>
          <a:xfrm>
            <a:off x="342358" y="42006"/>
            <a:ext cx="8459283" cy="731036"/>
            <a:chOff x="342358" y="42006"/>
            <a:chExt cx="8459283" cy="731036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81677A8A-DA4A-4C9A-90F9-A1A87F336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58" y="42006"/>
              <a:ext cx="974714" cy="731036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6E3142D-CAD8-424E-A180-28D52A1B91C6}"/>
                </a:ext>
              </a:extLst>
            </p:cNvPr>
            <p:cNvSpPr txBox="1"/>
            <p:nvPr/>
          </p:nvSpPr>
          <p:spPr>
            <a:xfrm>
              <a:off x="1233182" y="134692"/>
              <a:ext cx="2614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IBMR - Projeto Final</a:t>
              </a:r>
              <a:br>
                <a:rPr lang="pt-BR" sz="8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Curso de Análise e Desenvolvimento de sistemas</a:t>
              </a:r>
            </a:p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CADERNO DE TESTES AUTOMATIZADO</a:t>
              </a:r>
              <a:endParaRPr lang="pt-BR" sz="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11A8D88-4276-44AD-94BA-32D910645A52}"/>
                </a:ext>
              </a:extLst>
            </p:cNvPr>
            <p:cNvSpPr txBox="1"/>
            <p:nvPr/>
          </p:nvSpPr>
          <p:spPr>
            <a:xfrm>
              <a:off x="1233182" y="511432"/>
              <a:ext cx="32848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SGEP - Sistema de Gestão de Escalas e Ponto</a:t>
              </a:r>
              <a:endParaRPr lang="pt-B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FC779BDC-B2A7-4196-B424-F6A5BF34C4A6}"/>
                </a:ext>
              </a:extLst>
            </p:cNvPr>
            <p:cNvSpPr txBox="1"/>
            <p:nvPr/>
          </p:nvSpPr>
          <p:spPr>
            <a:xfrm>
              <a:off x="7183890" y="461142"/>
              <a:ext cx="1617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IBMR - GRUPO 1 2020.2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9D038FE3-9B74-4232-B802-7857509E6E8E}"/>
              </a:ext>
            </a:extLst>
          </p:cNvPr>
          <p:cNvSpPr txBox="1"/>
          <p:nvPr/>
        </p:nvSpPr>
        <p:spPr>
          <a:xfrm>
            <a:off x="469783" y="780677"/>
            <a:ext cx="7046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 SGEP, é um sistema de ponto e escalas e o processo esperado nesse documento é: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4FB8751-C068-4690-A1CE-8DD24E400495}"/>
              </a:ext>
            </a:extLst>
          </p:cNvPr>
          <p:cNvSpPr txBox="1"/>
          <p:nvPr/>
        </p:nvSpPr>
        <p:spPr>
          <a:xfrm>
            <a:off x="460290" y="1015110"/>
            <a:ext cx="62392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Logar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no sistema, usando um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senha;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 sistema verifica as credencias passadas, permitindo ou não o acesso ao sistema.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Após logado o usuário clica no botão entrada, para marcar sua entrada no trabalho;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quando finalizar a jornada de trabalho, clica no botão para encerrar jornada.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Finaliza o acesso clicando em Sair.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FFB4A73-1E71-41CB-9FDB-A938FD46B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72" y="2235155"/>
            <a:ext cx="2259168" cy="247319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E8E180E-9949-4B05-9D33-ECB556BEDC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4639" y="2235154"/>
            <a:ext cx="2189614" cy="247319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34ADCC67-9E4A-4A8B-9C29-6FD4F0F7BE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7152" y="2235155"/>
            <a:ext cx="1980368" cy="249716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81BE0C9B-F798-4834-B634-4CD0A4987D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0419" y="2235154"/>
            <a:ext cx="1991884" cy="2497164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77018659-2399-4193-B0CF-FC08F3E123BF}"/>
              </a:ext>
            </a:extLst>
          </p:cNvPr>
          <p:cNvSpPr txBox="1"/>
          <p:nvPr/>
        </p:nvSpPr>
        <p:spPr>
          <a:xfrm>
            <a:off x="232572" y="4820466"/>
            <a:ext cx="2575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Telas de acesso ao sistema</a:t>
            </a:r>
          </a:p>
        </p:txBody>
      </p:sp>
    </p:spTree>
    <p:extLst>
      <p:ext uri="{BB962C8B-B14F-4D97-AF65-F5344CB8AC3E}">
        <p14:creationId xmlns:p14="http://schemas.microsoft.com/office/powerpoint/2010/main" val="105520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31A092D-861A-4222-987B-6C885E397CEA}"/>
              </a:ext>
            </a:extLst>
          </p:cNvPr>
          <p:cNvGrpSpPr/>
          <p:nvPr/>
        </p:nvGrpSpPr>
        <p:grpSpPr>
          <a:xfrm>
            <a:off x="342358" y="42006"/>
            <a:ext cx="8459283" cy="731036"/>
            <a:chOff x="342358" y="42006"/>
            <a:chExt cx="8459283" cy="731036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81677A8A-DA4A-4C9A-90F9-A1A87F336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58" y="42006"/>
              <a:ext cx="974714" cy="731036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6E3142D-CAD8-424E-A180-28D52A1B91C6}"/>
                </a:ext>
              </a:extLst>
            </p:cNvPr>
            <p:cNvSpPr txBox="1"/>
            <p:nvPr/>
          </p:nvSpPr>
          <p:spPr>
            <a:xfrm>
              <a:off x="1233182" y="134692"/>
              <a:ext cx="2614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IBMR - Projeto Final</a:t>
              </a:r>
              <a:br>
                <a:rPr lang="pt-BR" sz="8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Curso de Análise e Desenvolvimento de sistemas</a:t>
              </a:r>
            </a:p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CADERNO DE TESTES AUTOMATIZADO</a:t>
              </a:r>
              <a:endParaRPr lang="pt-BR" sz="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11A8D88-4276-44AD-94BA-32D910645A52}"/>
                </a:ext>
              </a:extLst>
            </p:cNvPr>
            <p:cNvSpPr txBox="1"/>
            <p:nvPr/>
          </p:nvSpPr>
          <p:spPr>
            <a:xfrm>
              <a:off x="1233182" y="511432"/>
              <a:ext cx="32848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SGEP - Sistema de Gestão de Escalas e Ponto</a:t>
              </a:r>
              <a:endParaRPr lang="pt-B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FC779BDC-B2A7-4196-B424-F6A5BF34C4A6}"/>
                </a:ext>
              </a:extLst>
            </p:cNvPr>
            <p:cNvSpPr txBox="1"/>
            <p:nvPr/>
          </p:nvSpPr>
          <p:spPr>
            <a:xfrm>
              <a:off x="7183890" y="461142"/>
              <a:ext cx="1617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IBMR - GRUPO 1 2020.2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9D038FE3-9B74-4232-B802-7857509E6E8E}"/>
              </a:ext>
            </a:extLst>
          </p:cNvPr>
          <p:cNvSpPr txBox="1"/>
          <p:nvPr/>
        </p:nvSpPr>
        <p:spPr>
          <a:xfrm>
            <a:off x="469783" y="780677"/>
            <a:ext cx="7046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 SGEP, é um sistema de ponto e escalas e o processo esperado nesse documento é: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4FB8751-C068-4690-A1CE-8DD24E400495}"/>
              </a:ext>
            </a:extLst>
          </p:cNvPr>
          <p:cNvSpPr txBox="1"/>
          <p:nvPr/>
        </p:nvSpPr>
        <p:spPr>
          <a:xfrm>
            <a:off x="460290" y="1015110"/>
            <a:ext cx="62392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Logar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no sistema, usando um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senha;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 sistema verifica as credencias passadas, permitindo ou não o acesso ao sistema.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Após logado o usuário clica no botão entrada, para marcar sua entrada no trabalho;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quando finalizar a jornada de trabalho, clica no botão para encerrar jornada.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Finaliza o acesso clicando em Sair.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B57A1F48-EC24-4DCD-AAA1-8487B4DF1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58" y="3069885"/>
            <a:ext cx="1758153" cy="2492247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972EDD95-69FB-4211-AEA7-9F425ED8B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6170" y="2158844"/>
            <a:ext cx="1945305" cy="2239553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D9317008-A8E6-4A63-B489-D93D9806F4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3433" y="2158844"/>
            <a:ext cx="1976559" cy="2239552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24718DED-81E3-4B7C-AD79-9F11C8F422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4687" y="4581140"/>
            <a:ext cx="1945305" cy="216415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10DE8626-55F1-4487-9005-940B72E88D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4242" y="4489354"/>
            <a:ext cx="1945305" cy="2145557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C8D1DB92-AC4B-4A26-8D8B-BA8636A0F70E}"/>
              </a:ext>
            </a:extLst>
          </p:cNvPr>
          <p:cNvSpPr txBox="1"/>
          <p:nvPr/>
        </p:nvSpPr>
        <p:spPr>
          <a:xfrm>
            <a:off x="255950" y="2127566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Continuação: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EC3D932C-8A25-4C67-9FA0-5F3DD7ECDD5D}"/>
              </a:ext>
            </a:extLst>
          </p:cNvPr>
          <p:cNvCxnSpPr/>
          <p:nvPr/>
        </p:nvCxnSpPr>
        <p:spPr>
          <a:xfrm flipV="1">
            <a:off x="460290" y="3337560"/>
            <a:ext cx="2415329" cy="56388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CA0C3395-06F6-431F-A2C7-4813A9A1C004}"/>
              </a:ext>
            </a:extLst>
          </p:cNvPr>
          <p:cNvSpPr/>
          <p:nvPr/>
        </p:nvSpPr>
        <p:spPr>
          <a:xfrm>
            <a:off x="4869547" y="3278620"/>
            <a:ext cx="463886" cy="33326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F7A2E808-C9A5-448E-A7E8-14A4DD9A2C4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96805" y="4160037"/>
            <a:ext cx="2427437" cy="14020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2F4E24FF-BAAB-4EB2-A6BE-15886F3A07FA}"/>
              </a:ext>
            </a:extLst>
          </p:cNvPr>
          <p:cNvSpPr/>
          <p:nvPr/>
        </p:nvSpPr>
        <p:spPr>
          <a:xfrm>
            <a:off x="4900801" y="5432507"/>
            <a:ext cx="463886" cy="3332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06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31A092D-861A-4222-987B-6C885E397CEA}"/>
              </a:ext>
            </a:extLst>
          </p:cNvPr>
          <p:cNvGrpSpPr/>
          <p:nvPr/>
        </p:nvGrpSpPr>
        <p:grpSpPr>
          <a:xfrm>
            <a:off x="342358" y="42006"/>
            <a:ext cx="8459283" cy="731036"/>
            <a:chOff x="342358" y="42006"/>
            <a:chExt cx="8459283" cy="731036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81677A8A-DA4A-4C9A-90F9-A1A87F336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58" y="42006"/>
              <a:ext cx="974714" cy="731036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6E3142D-CAD8-424E-A180-28D52A1B91C6}"/>
                </a:ext>
              </a:extLst>
            </p:cNvPr>
            <p:cNvSpPr txBox="1"/>
            <p:nvPr/>
          </p:nvSpPr>
          <p:spPr>
            <a:xfrm>
              <a:off x="1233182" y="134692"/>
              <a:ext cx="2614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IBMR - Projeto Final</a:t>
              </a:r>
              <a:br>
                <a:rPr lang="pt-BR" sz="8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Curso de Análise e Desenvolvimento de sistemas</a:t>
              </a:r>
            </a:p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CADERNO DE TESTES AUTOMATIZADO</a:t>
              </a:r>
              <a:endParaRPr lang="pt-BR" sz="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11A8D88-4276-44AD-94BA-32D910645A52}"/>
                </a:ext>
              </a:extLst>
            </p:cNvPr>
            <p:cNvSpPr txBox="1"/>
            <p:nvPr/>
          </p:nvSpPr>
          <p:spPr>
            <a:xfrm>
              <a:off x="1233182" y="511432"/>
              <a:ext cx="32848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SGEP - Sistema de Gestão de Escalas e Ponto</a:t>
              </a:r>
              <a:endParaRPr lang="pt-B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FC779BDC-B2A7-4196-B424-F6A5BF34C4A6}"/>
                </a:ext>
              </a:extLst>
            </p:cNvPr>
            <p:cNvSpPr txBox="1"/>
            <p:nvPr/>
          </p:nvSpPr>
          <p:spPr>
            <a:xfrm>
              <a:off x="7183890" y="461142"/>
              <a:ext cx="1617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IBMR - GRUPO 1 2020.2</a:t>
              </a:r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DADAA66-8500-40DE-A996-EBFB6D7D2B1E}"/>
              </a:ext>
            </a:extLst>
          </p:cNvPr>
          <p:cNvSpPr txBox="1"/>
          <p:nvPr/>
        </p:nvSpPr>
        <p:spPr>
          <a:xfrm>
            <a:off x="349113" y="1414326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Vídeo: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6F3C106-A973-4A17-97C1-B319BF53B08A}"/>
              </a:ext>
            </a:extLst>
          </p:cNvPr>
          <p:cNvSpPr txBox="1"/>
          <p:nvPr/>
        </p:nvSpPr>
        <p:spPr>
          <a:xfrm>
            <a:off x="342358" y="1948930"/>
            <a:ext cx="825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 link para a demonstração dos cadernos de teste citados acima usando a ferramenta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Katalon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Studio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52E1B4C-EFD0-4ED8-B6E4-2A89D68B4BDE}"/>
              </a:ext>
            </a:extLst>
          </p:cNvPr>
          <p:cNvSpPr txBox="1"/>
          <p:nvPr/>
        </p:nvSpPr>
        <p:spPr>
          <a:xfrm>
            <a:off x="2875619" y="3147060"/>
            <a:ext cx="317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4"/>
              </a:rPr>
              <a:t>https://youtu.be/om23ll6foMM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22977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417</Words>
  <Application>Microsoft Office PowerPoint</Application>
  <PresentationFormat>Apresentação na tela (4:3)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Samir Nagib</dc:creator>
  <cp:lastModifiedBy>Samir Nagib</cp:lastModifiedBy>
  <cp:revision>3</cp:revision>
  <dcterms:created xsi:type="dcterms:W3CDTF">2020-09-24T22:23:49Z</dcterms:created>
  <dcterms:modified xsi:type="dcterms:W3CDTF">2020-11-26T03:26:32Z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dc542d3-6316-42ad-9eaa-e82fa419e5f2_Enabled">
    <vt:lpwstr>true</vt:lpwstr>
  </property>
  <property fmtid="{D5CDD505-2E9C-101B-9397-08002B2CF9AE}" pid="3" name="MSIP_Label_3dc542d3-6316-42ad-9eaa-e82fa419e5f2_SetDate">
    <vt:lpwstr>2020-09-24T22:23:49Z</vt:lpwstr>
  </property>
  <property fmtid="{D5CDD505-2E9C-101B-9397-08002B2CF9AE}" pid="4" name="MSIP_Label_3dc542d3-6316-42ad-9eaa-e82fa419e5f2_Method">
    <vt:lpwstr>Standard</vt:lpwstr>
  </property>
  <property fmtid="{D5CDD505-2E9C-101B-9397-08002B2CF9AE}" pid="5" name="MSIP_Label_3dc542d3-6316-42ad-9eaa-e82fa419e5f2_Name">
    <vt:lpwstr>3dc542d3-6316-42ad-9eaa-e82fa419e5f2</vt:lpwstr>
  </property>
  <property fmtid="{D5CDD505-2E9C-101B-9397-08002B2CF9AE}" pid="6" name="MSIP_Label_3dc542d3-6316-42ad-9eaa-e82fa419e5f2_SiteId">
    <vt:lpwstr>a7cdc447-3b29-4b41-b73e-8a2cb54b06c6</vt:lpwstr>
  </property>
  <property fmtid="{D5CDD505-2E9C-101B-9397-08002B2CF9AE}" pid="7" name="MSIP_Label_3dc542d3-6316-42ad-9eaa-e82fa419e5f2_ActionId">
    <vt:lpwstr>85bf43b2-caab-4f26-ac40-00004473d07b</vt:lpwstr>
  </property>
  <property fmtid="{D5CDD505-2E9C-101B-9397-08002B2CF9AE}" pid="8" name="MSIP_Label_3dc542d3-6316-42ad-9eaa-e82fa419e5f2_ContentBits">
    <vt:lpwstr>0</vt:lpwstr>
  </property>
</Properties>
</file>