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2" d="100"/>
          <a:sy n="82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616" y="539262"/>
            <a:ext cx="7930374" cy="1406769"/>
          </a:xfrm>
        </p:spPr>
        <p:txBody>
          <a:bodyPr>
            <a:normAutofit/>
          </a:bodyPr>
          <a:lstStyle/>
          <a:p>
            <a:r>
              <a:rPr dirty="0"/>
              <a:t>Digital Portfolio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507" y="1946518"/>
            <a:ext cx="8457913" cy="4689231"/>
          </a:xfrm>
        </p:spPr>
        <p:txBody>
          <a:bodyPr>
            <a:normAutofit/>
          </a:bodyPr>
          <a:lstStyle/>
          <a:p>
            <a:pPr algn="l"/>
            <a:r>
              <a:rPr sz="2800" dirty="0">
                <a:latin typeface="Agency FB" panose="020B0503020202020204" charset="0"/>
                <a:cs typeface="Agency FB" panose="020B0503020202020204" charset="0"/>
              </a:rPr>
              <a:t>STUDENT NAME:</a:t>
            </a:r>
            <a:r>
              <a:rPr lang="en-US" sz="2800" dirty="0">
                <a:latin typeface="Agency FB" panose="020B0503020202020204" charset="0"/>
                <a:cs typeface="Agency FB" panose="020B0503020202020204" charset="0"/>
              </a:rPr>
              <a:t> S.AMIRNISHA</a:t>
            </a:r>
            <a:endParaRPr lang="en-US" sz="2800" dirty="0">
              <a:latin typeface="Agency FB" panose="020B0503020202020204" charset="0"/>
              <a:cs typeface="Agency FB" panose="020B0503020202020204" charset="0"/>
            </a:endParaRPr>
          </a:p>
          <a:p>
            <a:pPr algn="l"/>
            <a:r>
              <a:rPr sz="2800" dirty="0">
                <a:latin typeface="Agency FB" panose="020B0503020202020204" charset="0"/>
                <a:cs typeface="Agency FB" panose="020B0503020202020204" charset="0"/>
              </a:rPr>
              <a:t>REGISTER NO :</a:t>
            </a:r>
            <a:r>
              <a:rPr lang="en-US" sz="2800" dirty="0">
                <a:latin typeface="Agency FB" panose="020B0503020202020204" charset="0"/>
                <a:cs typeface="Agency FB" panose="020B0503020202020204" charset="0"/>
              </a:rPr>
              <a:t> 222403570 </a:t>
            </a:r>
            <a:endParaRPr lang="en-US" sz="2800" dirty="0">
              <a:latin typeface="Agency FB" panose="020B0503020202020204" charset="0"/>
              <a:cs typeface="Agency FB" panose="020B0503020202020204" charset="0"/>
            </a:endParaRPr>
          </a:p>
          <a:p>
            <a:pPr algn="l"/>
            <a:r>
              <a:rPr lang="en-US" sz="2800" dirty="0">
                <a:latin typeface="Agency FB" panose="020B0503020202020204" charset="0"/>
                <a:cs typeface="Agency FB" panose="020B0503020202020204" charset="0"/>
              </a:rPr>
              <a:t>NM ID:  8ACFC72755403589D854A4616A1C4EE3</a:t>
            </a:r>
            <a:endParaRPr lang="en-US" sz="2800" dirty="0">
              <a:latin typeface="Agency FB" panose="020B0503020202020204" charset="0"/>
              <a:cs typeface="Agency FB" panose="020B0503020202020204" charset="0"/>
            </a:endParaRPr>
          </a:p>
          <a:p>
            <a:pPr algn="l"/>
            <a:r>
              <a:rPr sz="2800" dirty="0">
                <a:latin typeface="Agency FB" panose="020B0503020202020204" charset="0"/>
                <a:cs typeface="Agency FB" panose="020B0503020202020204" charset="0"/>
              </a:rPr>
              <a:t>DEPARTMENT</a:t>
            </a:r>
            <a:r>
              <a:rPr lang="en-US" sz="2800" dirty="0">
                <a:latin typeface="Agency FB" panose="020B0503020202020204" charset="0"/>
                <a:cs typeface="Agency FB" panose="020B0503020202020204" charset="0"/>
              </a:rPr>
              <a:t> </a:t>
            </a:r>
            <a:r>
              <a:rPr sz="2800" dirty="0">
                <a:latin typeface="Agency FB" panose="020B0503020202020204" charset="0"/>
                <a:cs typeface="Agency FB" panose="020B0503020202020204" charset="0"/>
              </a:rPr>
              <a:t>:</a:t>
            </a:r>
            <a:r>
              <a:rPr lang="en-US" sz="2800" dirty="0">
                <a:latin typeface="Agency FB" panose="020B0503020202020204" charset="0"/>
                <a:cs typeface="Agency FB" panose="020B0503020202020204" charset="0"/>
              </a:rPr>
              <a:t> BSC COMPUTER SCIENCE W</a:t>
            </a:r>
            <a:endParaRPr lang="en-US" sz="2800" dirty="0">
              <a:latin typeface="Agency FB" panose="020B0503020202020204" charset="0"/>
              <a:cs typeface="Agency FB" panose="020B0503020202020204" charset="0"/>
            </a:endParaRPr>
          </a:p>
          <a:p>
            <a:pPr algn="l"/>
            <a:r>
              <a:rPr sz="2800" dirty="0">
                <a:latin typeface="Agency FB" panose="020B0503020202020204" charset="0"/>
                <a:cs typeface="Agency FB" panose="020B0503020202020204" charset="0"/>
              </a:rPr>
              <a:t>COLLEGE</a:t>
            </a:r>
            <a:r>
              <a:rPr lang="en-US" sz="2800" dirty="0">
                <a:latin typeface="Agency FB" panose="020B0503020202020204" charset="0"/>
                <a:cs typeface="Agency FB" panose="020B0503020202020204" charset="0"/>
              </a:rPr>
              <a:t> : SRIDEVI ARTS AND SCIENCE COLLEGE</a:t>
            </a:r>
            <a:endParaRPr lang="en-US" sz="2800" dirty="0">
              <a:latin typeface="Agency FB" panose="020B0503020202020204" charset="0"/>
              <a:cs typeface="Agency FB" panose="020B0503020202020204" charset="0"/>
            </a:endParaRPr>
          </a:p>
          <a:p>
            <a:pPr algn="l"/>
            <a:r>
              <a:rPr lang="en-US" sz="2800" dirty="0">
                <a:latin typeface="Agency FB" panose="020B0503020202020204" charset="0"/>
                <a:cs typeface="Agency FB" panose="020B0503020202020204" charset="0"/>
              </a:rPr>
              <a:t>UNIVERSITY : MADRAS UNIVERSITY</a:t>
            </a:r>
            <a:endParaRPr sz="2800" dirty="0">
              <a:latin typeface="Agency FB" panose="020B0503020202020204" charset="0"/>
              <a:cs typeface="Agency FB" panose="020B050302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Screenshots of the application:</a:t>
            </a:r>
          </a:p>
          <a:p>
            <a:r>
              <a:t>- Bus booking form</a:t>
            </a:r>
          </a:p>
          <a:p>
            <a:r>
              <a:t>- Seat selection</a:t>
            </a:r>
          </a:p>
          <a:p>
            <a:r>
              <a:t>- Ticket confirmation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Online Saree Booking System</a:t>
            </a:r>
            <a:r>
              <a:rPr lang="en-US" dirty="0"/>
              <a:t> offers a modern, convenient, and user-friendly platform for customers to book sarees online without visiting the store physically. It simplifies the traditional saree booking process by digitizing it, making it accessible, efficient, and time-saving for both customers and shop owners.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https://samirnisha24115bsccs-sys.github.io/amirnisha_24115/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SAREE BOOKING PLATFORM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Problem Statement</a:t>
            </a:r>
          </a:p>
          <a:p>
            <a:r>
              <a:t>2. Project Overview</a:t>
            </a:r>
          </a:p>
          <a:p>
            <a:r>
              <a:t>3. End Users</a:t>
            </a:r>
          </a:p>
          <a:p>
            <a:r>
              <a:t>4. Tools and Technologies</a:t>
            </a:r>
          </a:p>
          <a:p>
            <a:r>
              <a:t>5. Portfolio Design and Layout</a:t>
            </a:r>
          </a:p>
          <a:p>
            <a:r>
              <a:t>6. Features and Functionality</a:t>
            </a:r>
          </a:p>
          <a:p>
            <a:r>
              <a:t>7. Results and Screenshots</a:t>
            </a:r>
          </a:p>
          <a:p>
            <a:r>
              <a:t>8. Conclusion</a:t>
            </a:r>
          </a:p>
          <a:p>
            <a: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are unable to conveniently browse, select, and book sarees from Nithra's Saree Textile store without physically visiting the shop. This leads to:</a:t>
            </a:r>
            <a:endParaRPr lang="en-US" dirty="0"/>
          </a:p>
          <a:p>
            <a:r>
              <a:rPr lang="en-US" dirty="0"/>
              <a:t>Time-consuming in-store visits.</a:t>
            </a:r>
            <a:endParaRPr lang="en-US" dirty="0"/>
          </a:p>
          <a:p>
            <a:r>
              <a:rPr lang="en-US" dirty="0"/>
              <a:t>Difficulty in managing bookings during peak times.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Online Saree Booking System</a:t>
            </a:r>
            <a:r>
              <a:rPr lang="en-US" dirty="0"/>
              <a:t> is a simple, user-friendly web application designed to digitize the saree booking process for Nithra’s Saree Textile. The system allows customers to browse saree categories and book sarees online by filling out a form with their preferences and contact details.</a:t>
            </a:r>
            <a:endParaRPr lang="en-US" dirty="0"/>
          </a:p>
          <a:p>
            <a:r>
              <a:rPr lang="en-US" dirty="0"/>
              <a:t>This project bridges the gap between traditional textile businesses and digital convenience, especially catering to customers who prefer booking from home rather than visiting the store physically.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en-US" dirty="0"/>
              <a:t>Customers </a:t>
            </a:r>
            <a:r>
              <a:rPr dirty="0"/>
              <a:t>who want to book </a:t>
            </a:r>
            <a:r>
              <a:rPr lang="en-US" dirty="0"/>
              <a:t>saree</a:t>
            </a:r>
            <a:r>
              <a:rPr dirty="0"/>
              <a:t> online</a:t>
            </a:r>
            <a:endParaRPr dirty="0"/>
          </a:p>
          <a:p>
            <a:r>
              <a:rPr dirty="0"/>
              <a:t>-  managing </a:t>
            </a:r>
            <a:r>
              <a:rPr lang="en-US" dirty="0"/>
              <a:t>saree</a:t>
            </a:r>
            <a:r>
              <a:rPr dirty="0"/>
              <a:t> availability</a:t>
            </a:r>
            <a:endParaRPr dirty="0"/>
          </a:p>
          <a:p>
            <a:r>
              <a:rPr dirty="0"/>
              <a:t>- Admin for maintaining system data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Frontend: Android / Flutter</a:t>
            </a:r>
            <a:endParaRPr dirty="0"/>
          </a:p>
          <a:p>
            <a:r>
              <a:rPr dirty="0"/>
              <a:t>- Backend: Node.js / Java / Python</a:t>
            </a:r>
            <a:endParaRPr dirty="0"/>
          </a:p>
          <a:p>
            <a:r>
              <a:rPr dirty="0"/>
              <a:t>- Database: MySQL / Firebase</a:t>
            </a:r>
            <a:endParaRPr dirty="0"/>
          </a:p>
          <a:p>
            <a:r>
              <a:rPr dirty="0"/>
              <a:t>- Tools: VS Code, GitHub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is designed with a simple and user-friendly UI:</a:t>
            </a:r>
          </a:p>
          <a:p>
            <a:r>
              <a:t>- Login/Signup Page</a:t>
            </a:r>
          </a:p>
          <a:p>
            <a:r>
              <a:t>- Search Bus Page</a:t>
            </a:r>
          </a:p>
          <a:p>
            <a:r>
              <a:t>- Seat Selection Page</a:t>
            </a:r>
          </a:p>
          <a:p>
            <a:r>
              <a:t>- Ticket Confirmation 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94560"/>
            <a:ext cx="6861517" cy="3444240"/>
          </a:xfrm>
        </p:spPr>
        <p:txBody>
          <a:bodyPr>
            <a:normAutofit fontScale="47500" lnSpcReduction="20000"/>
          </a:bodyPr>
          <a:lstStyle/>
          <a:p>
            <a:r>
              <a:rPr lang="en-US" b="1" dirty="0"/>
              <a:t>1. User-Friendly Interface</a:t>
            </a:r>
            <a:endParaRPr lang="en-US" b="1" dirty="0"/>
          </a:p>
          <a:p>
            <a:r>
              <a:rPr lang="en-US" dirty="0"/>
              <a:t>Clean, simple, and mobile-responsive design.</a:t>
            </a:r>
            <a:endParaRPr lang="en-US" dirty="0"/>
          </a:p>
          <a:p>
            <a:r>
              <a:rPr lang="en-US" dirty="0"/>
              <a:t>Easy navigation for all types of users, even those unfamiliar with technology.</a:t>
            </a:r>
            <a:endParaRPr lang="en-US" dirty="0"/>
          </a:p>
          <a:p>
            <a:r>
              <a:rPr lang="en-US" b="1" dirty="0"/>
              <a:t>📄 2. Saree Booking Form</a:t>
            </a:r>
            <a:endParaRPr lang="en-US" b="1" dirty="0"/>
          </a:p>
          <a:p>
            <a:r>
              <a:rPr lang="en-US" dirty="0"/>
              <a:t>Input fields for:</a:t>
            </a:r>
            <a:endParaRPr lang="en-US" dirty="0"/>
          </a:p>
          <a:p>
            <a:pPr lvl="1"/>
            <a:r>
              <a:rPr lang="en-US" dirty="0"/>
              <a:t>👤 </a:t>
            </a:r>
            <a:r>
              <a:rPr lang="en-US" b="1" dirty="0"/>
              <a:t>Name</a:t>
            </a:r>
            <a:endParaRPr lang="en-US" dirty="0"/>
          </a:p>
          <a:p>
            <a:pPr lvl="1"/>
            <a:r>
              <a:rPr lang="en-US" dirty="0"/>
              <a:t>📧 </a:t>
            </a:r>
            <a:r>
              <a:rPr lang="en-US" b="1" dirty="0"/>
              <a:t>Email</a:t>
            </a:r>
            <a:endParaRPr lang="en-US" dirty="0"/>
          </a:p>
          <a:p>
            <a:pPr lvl="1"/>
            <a:r>
              <a:rPr lang="en-US" dirty="0"/>
              <a:t>📱 </a:t>
            </a:r>
            <a:r>
              <a:rPr lang="en-US" b="1" dirty="0"/>
              <a:t>Phone Number</a:t>
            </a:r>
            <a:endParaRPr lang="en-US" dirty="0"/>
          </a:p>
          <a:p>
            <a:pPr lvl="1"/>
            <a:r>
              <a:rPr lang="en-US" dirty="0"/>
              <a:t>👗 </a:t>
            </a:r>
            <a:r>
              <a:rPr lang="en-US" b="1" dirty="0"/>
              <a:t>Saree Type</a:t>
            </a:r>
            <a:r>
              <a:rPr lang="en-US" dirty="0"/>
              <a:t> (e.g., Silk, Cotton, Designer, Banarasi)</a:t>
            </a:r>
            <a:endParaRPr lang="en-US" dirty="0"/>
          </a:p>
          <a:p>
            <a:pPr lvl="1"/>
            <a:r>
              <a:rPr lang="en-US" dirty="0"/>
              <a:t>📅 </a:t>
            </a:r>
            <a:r>
              <a:rPr lang="en-US" b="1" dirty="0"/>
              <a:t>Preferred Booking Date</a:t>
            </a:r>
            <a:endParaRPr lang="en-US" dirty="0"/>
          </a:p>
          <a:p>
            <a:pPr lvl="1"/>
            <a:r>
              <a:rPr lang="en-US" dirty="0"/>
              <a:t>📝 </a:t>
            </a:r>
            <a:r>
              <a:rPr lang="en-US" b="1" dirty="0"/>
              <a:t>Additional Notes</a:t>
            </a:r>
            <a:endParaRPr lang="en-US" dirty="0"/>
          </a:p>
          <a:p>
            <a:r>
              <a:rPr lang="en-US" dirty="0"/>
              <a:t>All fields (except notes) are required to ensure valid and complete submissions.</a:t>
            </a:r>
            <a:endParaRPr lang="en-US" dirty="0"/>
          </a:p>
          <a:p>
            <a:r>
              <a:rPr lang="en-US" b="1" dirty="0"/>
              <a:t>💬 3. Instant Booking Confirmation</a:t>
            </a:r>
            <a:endParaRPr lang="en-US" b="1" dirty="0"/>
          </a:p>
          <a:p>
            <a:r>
              <a:rPr lang="en-US" dirty="0"/>
              <a:t>After submission, users receive an on-page success message:</a:t>
            </a:r>
            <a:endParaRPr lang="en-US" dirty="0"/>
          </a:p>
          <a:p>
            <a:r>
              <a:rPr lang="en-US" dirty="0"/>
              <a:t>✅ Thank you! Your saree has been booked successfully.</a:t>
            </a:r>
            <a:endParaRPr lang="en-US" dirty="0"/>
          </a:p>
          <a:p>
            <a:r>
              <a:rPr lang="en-US" dirty="0"/>
              <a:t>Confirmation appears dynamically using JavaScript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0</TotalTime>
  <Words>2752</Words>
  <Application>WPS Presentation</Application>
  <PresentationFormat>On-screen Show (4:3)</PresentationFormat>
  <Paragraphs>91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Agency FB</vt:lpstr>
      <vt:lpstr>Century Gothic</vt:lpstr>
      <vt:lpstr>Microsoft YaHei</vt:lpstr>
      <vt:lpstr>Arial Unicode MS</vt:lpstr>
      <vt:lpstr>Calibri</vt:lpstr>
      <vt:lpstr>Vapor Trail</vt:lpstr>
      <vt:lpstr>Digital Portfolio</vt:lpstr>
      <vt:lpstr>Project Title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bscsecond</cp:lastModifiedBy>
  <cp:revision>8</cp:revision>
  <dcterms:created xsi:type="dcterms:W3CDTF">2013-01-27T09:14:00Z</dcterms:created>
  <dcterms:modified xsi:type="dcterms:W3CDTF">2025-09-11T06:08:56Z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D8F67452CC3C4A8CBC40545259047A74_12</vt:lpwstr>
  </property>
  <property fmtid="{D5CDD505-2E9C-101B-9397-08002B2CF9AE}" pid="3" name="KSOProductBuildVer">
    <vt:lpwstr>1033-12.2.0.22549</vt:lpwstr>
  </property>
</Properties>
</file>