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80" r:id="rId5"/>
    <p:sldMasterId id="2147483816" r:id="rId6"/>
  </p:sldMasterIdLst>
  <p:notesMasterIdLst>
    <p:notesMasterId r:id="rId11"/>
  </p:notesMasterIdLst>
  <p:sldIdLst>
    <p:sldId id="584" r:id="rId7"/>
    <p:sldId id="586" r:id="rId8"/>
    <p:sldId id="585" r:id="rId9"/>
    <p:sldId id="587" r:id="rId10"/>
  </p:sldIdLst>
  <p:sldSz cx="9144000" cy="5143500" type="screen16x9"/>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477" userDrawn="1">
          <p15:clr>
            <a:srgbClr val="A4A3A4"/>
          </p15:clr>
        </p15:guide>
        <p15:guide id="2" pos="25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tinder Pal Singh Dhillon" initials="J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77" autoAdjust="0"/>
    <p:restoredTop sz="71728" autoAdjust="0"/>
  </p:normalViewPr>
  <p:slideViewPr>
    <p:cSldViewPr snapToGrid="0" showGuides="1">
      <p:cViewPr varScale="1">
        <p:scale>
          <a:sx n="174" d="100"/>
          <a:sy n="174" d="100"/>
        </p:scale>
        <p:origin x="192" y="1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88"/>
    </p:cViewPr>
  </p:sorterViewPr>
  <p:notesViewPr>
    <p:cSldViewPr snapToGrid="0" showGuides="1">
      <p:cViewPr varScale="1">
        <p:scale>
          <a:sx n="52" d="100"/>
          <a:sy n="52" d="100"/>
        </p:scale>
        <p:origin x="-2808" y="-108"/>
      </p:cViewPr>
      <p:guideLst>
        <p:guide orient="horz" pos="477"/>
        <p:guide pos="252"/>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6412"/>
          </a:xfrm>
          <a:prstGeom prst="rect">
            <a:avLst/>
          </a:prstGeom>
        </p:spPr>
        <p:txBody>
          <a:bodyPr vert="horz" lIns="91440" tIns="45720" rIns="91440" bIns="45720" rtlCol="0"/>
          <a:lstStyle>
            <a:lvl1pPr algn="r">
              <a:defRPr sz="1200"/>
            </a:lvl1pPr>
          </a:lstStyle>
          <a:p>
            <a:fld id="{26F8D926-C1B7-448A-BC5F-CA36093C4DF9}" type="datetimeFigureOut">
              <a:rPr lang="en-US" smtClean="0"/>
              <a:pPr/>
              <a:t>9/17/18</a:t>
            </a:fld>
            <a:endParaRPr lang="en-US"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15907"/>
            <a:ext cx="5438140" cy="44677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2"/>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30091"/>
            <a:ext cx="2945659" cy="496412"/>
          </a:xfrm>
          <a:prstGeom prst="rect">
            <a:avLst/>
          </a:prstGeom>
        </p:spPr>
        <p:txBody>
          <a:bodyPr vert="horz" lIns="91440" tIns="45720" rIns="91440" bIns="45720" rtlCol="0" anchor="b"/>
          <a:lstStyle>
            <a:lvl1pPr algn="r">
              <a:defRPr sz="1200"/>
            </a:lvl1pPr>
          </a:lstStyle>
          <a:p>
            <a:fld id="{10306D84-913A-446C-B00B-4493A86DB2B5}" type="slidenum">
              <a:rPr lang="en-US" smtClean="0"/>
              <a:pPr/>
              <a:t>‹#›</a:t>
            </a:fld>
            <a:endParaRPr lang="en-US" dirty="0"/>
          </a:p>
        </p:txBody>
      </p:sp>
      <p:pic>
        <p:nvPicPr>
          <p:cNvPr id="8" name="Picture 7" descr="infosys_logo.gif"/>
          <p:cNvPicPr>
            <a:picLocks noChangeAspect="1"/>
          </p:cNvPicPr>
          <p:nvPr/>
        </p:nvPicPr>
        <p:blipFill>
          <a:blip r:embed="rId2"/>
          <a:srcRect t="-6804" r="11758" b="45186"/>
          <a:stretch>
            <a:fillRect/>
          </a:stretch>
        </p:blipFill>
        <p:spPr>
          <a:xfrm>
            <a:off x="148309" y="126357"/>
            <a:ext cx="1349646" cy="487385"/>
          </a:xfrm>
          <a:prstGeom prst="rect">
            <a:avLst/>
          </a:prstGeom>
        </p:spPr>
      </p:pic>
      <p:pic>
        <p:nvPicPr>
          <p:cNvPr id="9" name="Picture 1"/>
          <p:cNvPicPr>
            <a:picLocks noChangeAspect="1" noChangeArrowheads="1"/>
          </p:cNvPicPr>
          <p:nvPr/>
        </p:nvPicPr>
        <p:blipFill>
          <a:blip r:embed="rId3"/>
          <a:srcRect/>
          <a:stretch>
            <a:fillRect/>
          </a:stretch>
        </p:blipFill>
        <p:spPr bwMode="auto">
          <a:xfrm>
            <a:off x="4848088" y="178440"/>
            <a:ext cx="1543616" cy="381811"/>
          </a:xfrm>
          <a:prstGeom prst="rect">
            <a:avLst/>
          </a:prstGeom>
          <a:noFill/>
          <a:ln w="9525">
            <a:noFill/>
            <a:miter lim="800000"/>
            <a:headEnd/>
            <a:tailEnd/>
          </a:ln>
          <a:effectLst/>
        </p:spPr>
      </p:pic>
    </p:spTree>
    <p:extLst>
      <p:ext uri="{BB962C8B-B14F-4D97-AF65-F5344CB8AC3E}">
        <p14:creationId xmlns:p14="http://schemas.microsoft.com/office/powerpoint/2010/main" val="4045862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52016" y="9433538"/>
            <a:ext cx="2945659" cy="494687"/>
          </a:xfrm>
          <a:prstGeom prst="rect">
            <a:avLst/>
          </a:prstGeom>
          <a:noFill/>
          <a:ln w="9525">
            <a:noFill/>
            <a:miter lim="800000"/>
            <a:headEnd/>
            <a:tailEnd/>
          </a:ln>
        </p:spPr>
        <p:txBody>
          <a:bodyPr lIns="98116" tIns="49059" rIns="98116" bIns="49059" anchor="b"/>
          <a:lstStyle/>
          <a:p>
            <a:pPr algn="r" defTabSz="981429" eaLnBrk="0" fontAlgn="base" hangingPunct="0">
              <a:spcBef>
                <a:spcPct val="25000"/>
              </a:spcBef>
              <a:spcAft>
                <a:spcPct val="0"/>
              </a:spcAft>
              <a:buFont typeface="Arial" pitchFamily="34" charset="0"/>
              <a:buChar char="•"/>
            </a:pPr>
            <a:fld id="{3B46BCA0-6E0B-4362-81F8-3BC711370199}" type="slidenum">
              <a:rPr lang="en-US" sz="1200">
                <a:solidFill>
                  <a:srgbClr val="FFFFFF"/>
                </a:solidFill>
                <a:latin typeface="Arial" charset="0"/>
                <a:cs typeface="Arial" charset="0"/>
              </a:rPr>
              <a:pPr algn="r" defTabSz="981429" eaLnBrk="0" fontAlgn="base" hangingPunct="0">
                <a:spcBef>
                  <a:spcPct val="25000"/>
                </a:spcBef>
                <a:spcAft>
                  <a:spcPct val="0"/>
                </a:spcAft>
                <a:buFont typeface="Arial" pitchFamily="34" charset="0"/>
                <a:buChar char="•"/>
              </a:pPr>
              <a:t>1</a:t>
            </a:fld>
            <a:endParaRPr lang="en-US" sz="1200" dirty="0">
              <a:solidFill>
                <a:srgbClr val="FFFFFF"/>
              </a:solidFill>
              <a:latin typeface="Arial" charset="0"/>
              <a:cs typeface="Arial" charset="0"/>
            </a:endParaRPr>
          </a:p>
        </p:txBody>
      </p:sp>
      <p:sp>
        <p:nvSpPr>
          <p:cNvPr id="25603" name="Rectangle 2"/>
          <p:cNvSpPr>
            <a:spLocks noGrp="1" noRot="1" noChangeAspect="1" noChangeArrowheads="1" noTextEdit="1"/>
          </p:cNvSpPr>
          <p:nvPr>
            <p:ph type="sldImg"/>
          </p:nvPr>
        </p:nvSpPr>
        <p:spPr>
          <a:xfrm>
            <a:off x="90488" y="746125"/>
            <a:ext cx="6616700" cy="3722688"/>
          </a:xfrm>
          <a:ln/>
        </p:spPr>
      </p:sp>
      <p:sp>
        <p:nvSpPr>
          <p:cNvPr id="25604" name="Rectangle 3"/>
          <p:cNvSpPr>
            <a:spLocks noGrp="1" noChangeArrowheads="1"/>
          </p:cNvSpPr>
          <p:nvPr>
            <p:ph type="body" idx="1"/>
          </p:nvPr>
        </p:nvSpPr>
        <p:spPr>
          <a:xfrm>
            <a:off x="679768" y="4715909"/>
            <a:ext cx="5438140" cy="4465978"/>
          </a:xfrm>
          <a:noFill/>
          <a:ln/>
        </p:spPr>
        <p:txBody>
          <a:bodyPr lIns="98116" tIns="49059" rIns="98116" bIns="49059"/>
          <a:lstStyle/>
          <a:p>
            <a:pPr eaLnBrk="1" hangingPunct="1"/>
            <a:endParaRPr lang="en-GB" dirty="0">
              <a:latin typeface="Arial" pitchFamily="34" charset="0"/>
            </a:endParaRPr>
          </a:p>
        </p:txBody>
      </p:sp>
    </p:spTree>
    <p:extLst>
      <p:ext uri="{BB962C8B-B14F-4D97-AF65-F5344CB8AC3E}">
        <p14:creationId xmlns:p14="http://schemas.microsoft.com/office/powerpoint/2010/main" val="3278172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52016" y="9433538"/>
            <a:ext cx="2945659" cy="494687"/>
          </a:xfrm>
          <a:prstGeom prst="rect">
            <a:avLst/>
          </a:prstGeom>
          <a:noFill/>
          <a:ln w="9525">
            <a:noFill/>
            <a:miter lim="800000"/>
            <a:headEnd/>
            <a:tailEnd/>
          </a:ln>
        </p:spPr>
        <p:txBody>
          <a:bodyPr lIns="98116" tIns="49059" rIns="98116" bIns="49059" anchor="b"/>
          <a:lstStyle/>
          <a:p>
            <a:pPr algn="r" defTabSz="981429" eaLnBrk="0" fontAlgn="base" hangingPunct="0">
              <a:spcBef>
                <a:spcPct val="25000"/>
              </a:spcBef>
              <a:spcAft>
                <a:spcPct val="0"/>
              </a:spcAft>
              <a:buFont typeface="Arial" pitchFamily="34" charset="0"/>
              <a:buChar char="•"/>
            </a:pPr>
            <a:fld id="{3B46BCA0-6E0B-4362-81F8-3BC711370199}" type="slidenum">
              <a:rPr lang="en-US" sz="1200">
                <a:solidFill>
                  <a:srgbClr val="FFFFFF"/>
                </a:solidFill>
                <a:latin typeface="Arial" charset="0"/>
                <a:cs typeface="Arial" charset="0"/>
              </a:rPr>
              <a:pPr algn="r" defTabSz="981429" eaLnBrk="0" fontAlgn="base" hangingPunct="0">
                <a:spcBef>
                  <a:spcPct val="25000"/>
                </a:spcBef>
                <a:spcAft>
                  <a:spcPct val="0"/>
                </a:spcAft>
                <a:buFont typeface="Arial" pitchFamily="34" charset="0"/>
                <a:buChar char="•"/>
              </a:pPr>
              <a:t>2</a:t>
            </a:fld>
            <a:endParaRPr lang="en-US" sz="1200" dirty="0">
              <a:solidFill>
                <a:srgbClr val="FFFFFF"/>
              </a:solidFill>
              <a:latin typeface="Arial" charset="0"/>
              <a:cs typeface="Arial" charset="0"/>
            </a:endParaRPr>
          </a:p>
        </p:txBody>
      </p:sp>
      <p:sp>
        <p:nvSpPr>
          <p:cNvPr id="25603" name="Rectangle 2"/>
          <p:cNvSpPr>
            <a:spLocks noGrp="1" noRot="1" noChangeAspect="1" noChangeArrowheads="1" noTextEdit="1"/>
          </p:cNvSpPr>
          <p:nvPr>
            <p:ph type="sldImg"/>
          </p:nvPr>
        </p:nvSpPr>
        <p:spPr>
          <a:xfrm>
            <a:off x="90488" y="746125"/>
            <a:ext cx="6616700" cy="3722688"/>
          </a:xfrm>
          <a:ln/>
        </p:spPr>
      </p:sp>
      <p:sp>
        <p:nvSpPr>
          <p:cNvPr id="25604" name="Rectangle 3"/>
          <p:cNvSpPr>
            <a:spLocks noGrp="1" noChangeArrowheads="1"/>
          </p:cNvSpPr>
          <p:nvPr>
            <p:ph type="body" idx="1"/>
          </p:nvPr>
        </p:nvSpPr>
        <p:spPr>
          <a:xfrm>
            <a:off x="679768" y="4715909"/>
            <a:ext cx="5438140" cy="4465978"/>
          </a:xfrm>
          <a:noFill/>
          <a:ln/>
        </p:spPr>
        <p:txBody>
          <a:bodyPr lIns="98116" tIns="49059" rIns="98116" bIns="49059"/>
          <a:lstStyle/>
          <a:p>
            <a:pPr eaLnBrk="1" hangingPunct="1"/>
            <a:endParaRPr lang="en-GB" dirty="0">
              <a:latin typeface="Arial" pitchFamily="34" charset="0"/>
            </a:endParaRPr>
          </a:p>
        </p:txBody>
      </p:sp>
    </p:spTree>
    <p:extLst>
      <p:ext uri="{BB962C8B-B14F-4D97-AF65-F5344CB8AC3E}">
        <p14:creationId xmlns:p14="http://schemas.microsoft.com/office/powerpoint/2010/main" val="2888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52016" y="9433538"/>
            <a:ext cx="2945659" cy="494687"/>
          </a:xfrm>
          <a:prstGeom prst="rect">
            <a:avLst/>
          </a:prstGeom>
          <a:noFill/>
          <a:ln w="9525">
            <a:noFill/>
            <a:miter lim="800000"/>
            <a:headEnd/>
            <a:tailEnd/>
          </a:ln>
        </p:spPr>
        <p:txBody>
          <a:bodyPr lIns="98116" tIns="49059" rIns="98116" bIns="49059" anchor="b"/>
          <a:lstStyle/>
          <a:p>
            <a:pPr algn="r" defTabSz="981429" eaLnBrk="0" fontAlgn="base" hangingPunct="0">
              <a:spcBef>
                <a:spcPct val="25000"/>
              </a:spcBef>
              <a:spcAft>
                <a:spcPct val="0"/>
              </a:spcAft>
              <a:buFont typeface="Arial" pitchFamily="34" charset="0"/>
              <a:buChar char="•"/>
            </a:pPr>
            <a:fld id="{3B46BCA0-6E0B-4362-81F8-3BC711370199}" type="slidenum">
              <a:rPr lang="en-US" sz="1200">
                <a:solidFill>
                  <a:srgbClr val="FFFFFF"/>
                </a:solidFill>
                <a:latin typeface="Arial" charset="0"/>
                <a:cs typeface="Arial" charset="0"/>
              </a:rPr>
              <a:pPr algn="r" defTabSz="981429" eaLnBrk="0" fontAlgn="base" hangingPunct="0">
                <a:spcBef>
                  <a:spcPct val="25000"/>
                </a:spcBef>
                <a:spcAft>
                  <a:spcPct val="0"/>
                </a:spcAft>
                <a:buFont typeface="Arial" pitchFamily="34" charset="0"/>
                <a:buChar char="•"/>
              </a:pPr>
              <a:t>3</a:t>
            </a:fld>
            <a:endParaRPr lang="en-US" sz="1200" dirty="0">
              <a:solidFill>
                <a:srgbClr val="FFFFFF"/>
              </a:solidFill>
              <a:latin typeface="Arial" charset="0"/>
              <a:cs typeface="Arial" charset="0"/>
            </a:endParaRPr>
          </a:p>
        </p:txBody>
      </p:sp>
      <p:sp>
        <p:nvSpPr>
          <p:cNvPr id="25603" name="Rectangle 2"/>
          <p:cNvSpPr>
            <a:spLocks noGrp="1" noRot="1" noChangeAspect="1" noChangeArrowheads="1" noTextEdit="1"/>
          </p:cNvSpPr>
          <p:nvPr>
            <p:ph type="sldImg"/>
          </p:nvPr>
        </p:nvSpPr>
        <p:spPr>
          <a:xfrm>
            <a:off x="90488" y="746125"/>
            <a:ext cx="6616700" cy="3722688"/>
          </a:xfrm>
          <a:ln/>
        </p:spPr>
      </p:sp>
      <p:sp>
        <p:nvSpPr>
          <p:cNvPr id="25604" name="Rectangle 3"/>
          <p:cNvSpPr>
            <a:spLocks noGrp="1" noChangeArrowheads="1"/>
          </p:cNvSpPr>
          <p:nvPr>
            <p:ph type="body" idx="1"/>
          </p:nvPr>
        </p:nvSpPr>
        <p:spPr>
          <a:xfrm>
            <a:off x="679768" y="4715909"/>
            <a:ext cx="5438140" cy="4465978"/>
          </a:xfrm>
          <a:noFill/>
          <a:ln/>
        </p:spPr>
        <p:txBody>
          <a:bodyPr lIns="98116" tIns="49059" rIns="98116" bIns="49059"/>
          <a:lstStyle/>
          <a:p>
            <a:pPr eaLnBrk="1" hangingPunct="1"/>
            <a:endParaRPr lang="en-GB" dirty="0">
              <a:latin typeface="Arial" pitchFamily="34" charset="0"/>
            </a:endParaRPr>
          </a:p>
        </p:txBody>
      </p:sp>
    </p:spTree>
    <p:extLst>
      <p:ext uri="{BB962C8B-B14F-4D97-AF65-F5344CB8AC3E}">
        <p14:creationId xmlns:p14="http://schemas.microsoft.com/office/powerpoint/2010/main" val="3778485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52016" y="9433538"/>
            <a:ext cx="2945659" cy="494687"/>
          </a:xfrm>
          <a:prstGeom prst="rect">
            <a:avLst/>
          </a:prstGeom>
          <a:noFill/>
          <a:ln w="9525">
            <a:noFill/>
            <a:miter lim="800000"/>
            <a:headEnd/>
            <a:tailEnd/>
          </a:ln>
        </p:spPr>
        <p:txBody>
          <a:bodyPr lIns="98116" tIns="49059" rIns="98116" bIns="49059" anchor="b"/>
          <a:lstStyle/>
          <a:p>
            <a:pPr algn="r" defTabSz="981429" eaLnBrk="0" fontAlgn="base" hangingPunct="0">
              <a:spcBef>
                <a:spcPct val="25000"/>
              </a:spcBef>
              <a:spcAft>
                <a:spcPct val="0"/>
              </a:spcAft>
              <a:buFont typeface="Arial" pitchFamily="34" charset="0"/>
              <a:buChar char="•"/>
            </a:pPr>
            <a:fld id="{3B46BCA0-6E0B-4362-81F8-3BC711370199}" type="slidenum">
              <a:rPr lang="en-US" sz="1200">
                <a:solidFill>
                  <a:srgbClr val="FFFFFF"/>
                </a:solidFill>
                <a:latin typeface="Arial" charset="0"/>
                <a:cs typeface="Arial" charset="0"/>
              </a:rPr>
              <a:pPr algn="r" defTabSz="981429" eaLnBrk="0" fontAlgn="base" hangingPunct="0">
                <a:spcBef>
                  <a:spcPct val="25000"/>
                </a:spcBef>
                <a:spcAft>
                  <a:spcPct val="0"/>
                </a:spcAft>
                <a:buFont typeface="Arial" pitchFamily="34" charset="0"/>
                <a:buChar char="•"/>
              </a:pPr>
              <a:t>4</a:t>
            </a:fld>
            <a:endParaRPr lang="en-US" sz="1200" dirty="0">
              <a:solidFill>
                <a:srgbClr val="FFFFFF"/>
              </a:solidFill>
              <a:latin typeface="Arial" charset="0"/>
              <a:cs typeface="Arial" charset="0"/>
            </a:endParaRPr>
          </a:p>
        </p:txBody>
      </p:sp>
      <p:sp>
        <p:nvSpPr>
          <p:cNvPr id="25603" name="Rectangle 2"/>
          <p:cNvSpPr>
            <a:spLocks noGrp="1" noRot="1" noChangeAspect="1" noChangeArrowheads="1" noTextEdit="1"/>
          </p:cNvSpPr>
          <p:nvPr>
            <p:ph type="sldImg"/>
          </p:nvPr>
        </p:nvSpPr>
        <p:spPr>
          <a:xfrm>
            <a:off x="90488" y="746125"/>
            <a:ext cx="6616700" cy="3722688"/>
          </a:xfrm>
          <a:ln/>
        </p:spPr>
      </p:sp>
      <p:sp>
        <p:nvSpPr>
          <p:cNvPr id="25604" name="Rectangle 3"/>
          <p:cNvSpPr>
            <a:spLocks noGrp="1" noChangeArrowheads="1"/>
          </p:cNvSpPr>
          <p:nvPr>
            <p:ph type="body" idx="1"/>
          </p:nvPr>
        </p:nvSpPr>
        <p:spPr>
          <a:xfrm>
            <a:off x="679768" y="4715909"/>
            <a:ext cx="5438140" cy="4465978"/>
          </a:xfrm>
          <a:noFill/>
          <a:ln/>
        </p:spPr>
        <p:txBody>
          <a:bodyPr lIns="98116" tIns="49059" rIns="98116" bIns="49059"/>
          <a:lstStyle/>
          <a:p>
            <a:pPr eaLnBrk="1" hangingPunct="1"/>
            <a:endParaRPr lang="en-GB" dirty="0">
              <a:latin typeface="Arial" pitchFamily="34" charset="0"/>
            </a:endParaRPr>
          </a:p>
        </p:txBody>
      </p:sp>
    </p:spTree>
    <p:extLst>
      <p:ext uri="{BB962C8B-B14F-4D97-AF65-F5344CB8AC3E}">
        <p14:creationId xmlns:p14="http://schemas.microsoft.com/office/powerpoint/2010/main" val="3133848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no image">
    <p:spTree>
      <p:nvGrpSpPr>
        <p:cNvPr id="1" name=""/>
        <p:cNvGrpSpPr/>
        <p:nvPr/>
      </p:nvGrpSpPr>
      <p:grpSpPr>
        <a:xfrm>
          <a:off x="0" y="0"/>
          <a:ext cx="0" cy="0"/>
          <a:chOff x="0" y="0"/>
          <a:chExt cx="0" cy="0"/>
        </a:xfrm>
      </p:grpSpPr>
      <p:sp>
        <p:nvSpPr>
          <p:cNvPr id="2" name="Title 1"/>
          <p:cNvSpPr>
            <a:spLocks noGrp="1"/>
          </p:cNvSpPr>
          <p:nvPr>
            <p:ph type="ctrTitle"/>
          </p:nvPr>
        </p:nvSpPr>
        <p:spPr>
          <a:xfrm>
            <a:off x="793496" y="1245771"/>
            <a:ext cx="7557025" cy="856673"/>
          </a:xfrm>
        </p:spPr>
        <p:txBody>
          <a:bodyPr anchor="b">
            <a:noAutofit/>
          </a:bodyPr>
          <a:lstStyle>
            <a:lvl1pPr algn="ctr">
              <a:defRPr sz="2300" b="1">
                <a:solidFill>
                  <a:srgbClr val="21409A"/>
                </a:solidFill>
              </a:defRPr>
            </a:lvl1pPr>
          </a:lstStyle>
          <a:p>
            <a:r>
              <a:rPr lang="en-US"/>
              <a:t>Click to edit Master title style</a:t>
            </a:r>
            <a:endParaRPr lang="en-GB" dirty="0"/>
          </a:p>
        </p:txBody>
      </p:sp>
      <p:sp>
        <p:nvSpPr>
          <p:cNvPr id="3" name="Subtitle 2"/>
          <p:cNvSpPr>
            <a:spLocks noGrp="1"/>
          </p:cNvSpPr>
          <p:nvPr>
            <p:ph type="subTitle" idx="1"/>
          </p:nvPr>
        </p:nvSpPr>
        <p:spPr>
          <a:xfrm>
            <a:off x="1733156" y="2224017"/>
            <a:ext cx="5677705" cy="1114301"/>
          </a:xfrm>
        </p:spPr>
        <p:txBody>
          <a:bodyPr>
            <a:normAutofit/>
          </a:bodyPr>
          <a:lstStyle>
            <a:lvl1pPr marL="0" indent="0" algn="ctr">
              <a:buNone/>
              <a:defRPr sz="1800" i="0">
                <a:solidFill>
                  <a:srgbClr val="A7A9A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6"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74812691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357"/>
            <a:ext cx="9144000" cy="5132784"/>
          </a:xfrm>
          <a:prstGeom prst="rect">
            <a:avLst/>
          </a:prstGeom>
        </p:spPr>
      </p:pic>
      <p:sp>
        <p:nvSpPr>
          <p:cNvPr id="2" name="Title 1"/>
          <p:cNvSpPr>
            <a:spLocks noGrp="1"/>
          </p:cNvSpPr>
          <p:nvPr>
            <p:ph type="ctrTitle"/>
          </p:nvPr>
        </p:nvSpPr>
        <p:spPr>
          <a:xfrm>
            <a:off x="281071" y="79637"/>
            <a:ext cx="8552223" cy="1102519"/>
          </a:xfrm>
        </p:spPr>
        <p:txBody>
          <a:bodyPr anchor="b">
            <a:normAutofit/>
          </a:bodyPr>
          <a:lstStyle>
            <a:lvl1pPr algn="l">
              <a:defRPr sz="4400"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1069" y="4166329"/>
            <a:ext cx="4290931" cy="571500"/>
          </a:xfrm>
        </p:spPr>
        <p:txBody>
          <a:bodyPr>
            <a:noAutofit/>
          </a:bodyPr>
          <a:lstStyle>
            <a:lvl1pPr marL="0" indent="0" algn="l">
              <a:lnSpc>
                <a:spcPct val="100000"/>
              </a:lnSpc>
              <a:spcBef>
                <a:spcPts val="0"/>
              </a:spcBef>
              <a:spcAft>
                <a:spcPts val="0"/>
              </a:spcAft>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0592" y="4359404"/>
            <a:ext cx="2514600" cy="231559"/>
          </a:xfrm>
          <a:prstGeom prst="rect">
            <a:avLst/>
          </a:prstGeom>
        </p:spPr>
      </p:pic>
    </p:spTree>
    <p:extLst>
      <p:ext uri="{BB962C8B-B14F-4D97-AF65-F5344CB8AC3E}">
        <p14:creationId xmlns:p14="http://schemas.microsoft.com/office/powerpoint/2010/main" val="3779881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49C79-A2E7-49B7-BAD2-CDA14EE16AD4}" type="datetime1">
              <a:rPr lang="en-US" smtClean="0">
                <a:solidFill>
                  <a:prstClr val="white"/>
                </a:solidFill>
              </a:rPr>
              <a:pPr/>
              <a:t>9/17/18</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dirty="0">
              <a:solidFill>
                <a:srgbClr val="6D6E71"/>
              </a:solidFill>
            </a:endParaRPr>
          </a:p>
        </p:txBody>
      </p:sp>
      <p:sp>
        <p:nvSpPr>
          <p:cNvPr id="6" name="Slide Number Placeholder 5"/>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266792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01" y="709225"/>
            <a:ext cx="8688387" cy="1021556"/>
          </a:xfrm>
        </p:spPr>
        <p:txBody>
          <a:bodyPr anchor="ctr">
            <a:normAutofit/>
          </a:bodyPr>
          <a:lstStyle>
            <a:lvl1pPr algn="ctr">
              <a:defRPr sz="4400"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356657" y="4328160"/>
            <a:ext cx="5510743" cy="47244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dirty="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dirty="0">
              <a:solidFill>
                <a:prstClr val="white"/>
              </a:solidFill>
            </a:endParaRPr>
          </a:p>
          <a:p>
            <a:pPr>
              <a:buClr>
                <a:srgbClr val="007CC3"/>
              </a:buClr>
            </a:pPr>
            <a:endParaRPr lang="en-US" dirty="0">
              <a:solidFill>
                <a:prstClr val="white"/>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3157" y="4387511"/>
            <a:ext cx="2514600" cy="231559"/>
          </a:xfrm>
          <a:prstGeom prst="rect">
            <a:avLst/>
          </a:prstGeom>
        </p:spPr>
      </p:pic>
    </p:spTree>
    <p:extLst>
      <p:ext uri="{BB962C8B-B14F-4D97-AF65-F5344CB8AC3E}">
        <p14:creationId xmlns:p14="http://schemas.microsoft.com/office/powerpoint/2010/main" val="268503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01" y="2060974"/>
            <a:ext cx="8688387" cy="1021556"/>
          </a:xfrm>
        </p:spPr>
        <p:txBody>
          <a:bodyPr anchor="ctr">
            <a:normAutofit/>
          </a:bodyPr>
          <a:lstStyle>
            <a:lvl1pPr algn="ctr">
              <a:defRPr sz="44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85197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599" y="839451"/>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4471" y="839451"/>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FE22236-2660-4F9E-8CA2-A419AF9C98BF}" type="datetime1">
              <a:rPr lang="en-US" smtClean="0">
                <a:solidFill>
                  <a:prstClr val="white"/>
                </a:solidFill>
              </a:rPr>
              <a:pPr/>
              <a:t>9/17/18</a:t>
            </a:fld>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srgbClr val="6D6E71"/>
              </a:solidFill>
            </a:endParaRPr>
          </a:p>
        </p:txBody>
      </p:sp>
      <p:sp>
        <p:nvSpPr>
          <p:cNvPr id="7" name="Slide Number Placeholder 6"/>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2153432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8598" y="839449"/>
            <a:ext cx="4268788"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28600" y="1371601"/>
            <a:ext cx="4268788"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30" y="839449"/>
            <a:ext cx="4271961"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32" y="1371601"/>
            <a:ext cx="4271961"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287BA3-E354-41B6-8162-5C6FA26A68A7}" type="datetime1">
              <a:rPr lang="en-US" smtClean="0">
                <a:solidFill>
                  <a:prstClr val="white"/>
                </a:solidFill>
              </a:rPr>
              <a:pPr/>
              <a:t>9/17/18</a:t>
            </a:fld>
            <a:endParaRPr lang="en-US">
              <a:solidFill>
                <a:prstClr val="white"/>
              </a:solidFill>
            </a:endParaRPr>
          </a:p>
        </p:txBody>
      </p:sp>
      <p:sp>
        <p:nvSpPr>
          <p:cNvPr id="8" name="Footer Placeholder 7"/>
          <p:cNvSpPr>
            <a:spLocks noGrp="1"/>
          </p:cNvSpPr>
          <p:nvPr>
            <p:ph type="ftr" sz="quarter" idx="11"/>
          </p:nvPr>
        </p:nvSpPr>
        <p:spPr/>
        <p:txBody>
          <a:bodyPr/>
          <a:lstStyle/>
          <a:p>
            <a:endParaRPr lang="en-US">
              <a:solidFill>
                <a:srgbClr val="6D6E71"/>
              </a:solidFill>
            </a:endParaRPr>
          </a:p>
        </p:txBody>
      </p:sp>
      <p:sp>
        <p:nvSpPr>
          <p:cNvPr id="9" name="Slide Number Placeholder 8"/>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643528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2071EE-5F13-4D36-AFDC-117B7655062C}" type="datetime1">
              <a:rPr lang="en-US" smtClean="0">
                <a:solidFill>
                  <a:prstClr val="white"/>
                </a:solidFill>
              </a:rPr>
              <a:pPr/>
              <a:t>9/17/18</a:t>
            </a:fld>
            <a:endParaRPr lang="en-US">
              <a:solidFill>
                <a:prstClr val="white"/>
              </a:solidFill>
            </a:endParaRPr>
          </a:p>
        </p:txBody>
      </p:sp>
      <p:sp>
        <p:nvSpPr>
          <p:cNvPr id="4" name="Footer Placeholder 3"/>
          <p:cNvSpPr>
            <a:spLocks noGrp="1"/>
          </p:cNvSpPr>
          <p:nvPr>
            <p:ph type="ftr" sz="quarter" idx="11"/>
          </p:nvPr>
        </p:nvSpPr>
        <p:spPr/>
        <p:txBody>
          <a:bodyPr/>
          <a:lstStyle/>
          <a:p>
            <a:endParaRPr lang="en-US">
              <a:solidFill>
                <a:srgbClr val="6D6E71"/>
              </a:solidFill>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108652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solidFill>
                  <a:prstClr val="white"/>
                </a:solidFill>
              </a:rPr>
              <a:pPr/>
              <a:t>9/17/18</a:t>
            </a:fld>
            <a:endParaRPr lang="en-US">
              <a:solidFill>
                <a:prstClr val="white"/>
              </a:solidFill>
            </a:endParaRPr>
          </a:p>
        </p:txBody>
      </p:sp>
      <p:sp>
        <p:nvSpPr>
          <p:cNvPr id="3" name="Footer Placeholder 2"/>
          <p:cNvSpPr>
            <a:spLocks noGrp="1"/>
          </p:cNvSpPr>
          <p:nvPr>
            <p:ph type="ftr" sz="quarter" idx="11"/>
          </p:nvPr>
        </p:nvSpPr>
        <p:spPr/>
        <p:txBody>
          <a:bodyPr/>
          <a:lstStyle/>
          <a:p>
            <a:endParaRPr lang="en-US">
              <a:solidFill>
                <a:srgbClr val="6D6E71"/>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20742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733800"/>
          </a:xfrm>
        </p:spPr>
        <p:txBody>
          <a:bodyPr/>
          <a:lstStyle>
            <a:lvl1pPr>
              <a:defRPr sz="1800">
                <a:solidFill>
                  <a:srgbClr val="A7A9AC"/>
                </a:solidFill>
              </a:defRPr>
            </a:lvl1pPr>
            <a:lvl2pPr>
              <a:defRPr sz="1600">
                <a:solidFill>
                  <a:srgbClr val="A7A9AC"/>
                </a:solidFill>
              </a:defRPr>
            </a:lvl2pPr>
            <a:lvl3pPr>
              <a:defRPr sz="1400">
                <a:solidFill>
                  <a:srgbClr val="A7A9AC"/>
                </a:solidFill>
              </a:defRPr>
            </a:lvl3pPr>
            <a:lvl4pPr>
              <a:defRPr sz="1400">
                <a:solidFill>
                  <a:srgbClr val="A7A9AC"/>
                </a:solidFill>
              </a:defRPr>
            </a:lvl4pPr>
            <a:lvl5pPr>
              <a:defRPr sz="1400">
                <a:solidFill>
                  <a:srgbClr val="A7A9A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itle 5"/>
          <p:cNvSpPr>
            <a:spLocks noGrp="1"/>
          </p:cNvSpPr>
          <p:nvPr>
            <p:ph type="title"/>
          </p:nvPr>
        </p:nvSpPr>
        <p:spPr/>
        <p:txBody>
          <a:bodyPr/>
          <a:lstStyle>
            <a:lvl1pPr>
              <a:defRPr sz="2200">
                <a:solidFill>
                  <a:srgbClr val="21409A"/>
                </a:solidFill>
              </a:defRPr>
            </a:lvl1pPr>
          </a:lstStyle>
          <a:p>
            <a:r>
              <a:rPr lang="en-US"/>
              <a:t>Click to edit Master title style</a:t>
            </a:r>
            <a:endParaRPr lang="en-GB" dirty="0"/>
          </a:p>
        </p:txBody>
      </p:sp>
      <p:sp>
        <p:nvSpPr>
          <p:cNvPr id="7"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90495279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895350"/>
            <a:ext cx="4038600" cy="3733800"/>
          </a:xfrm>
        </p:spPr>
        <p:txBody>
          <a:bodyPr/>
          <a:lstStyle>
            <a:lvl1pPr>
              <a:buClr>
                <a:srgbClr val="F78E1E"/>
              </a:buClr>
              <a:defRPr sz="1800">
                <a:solidFill>
                  <a:srgbClr val="A7A9AC"/>
                </a:solidFill>
              </a:defRPr>
            </a:lvl1pPr>
            <a:lvl2pPr>
              <a:defRPr sz="1600">
                <a:solidFill>
                  <a:srgbClr val="A7A9AC"/>
                </a:solidFill>
              </a:defRPr>
            </a:lvl2pPr>
            <a:lvl3pPr>
              <a:defRPr sz="1400">
                <a:solidFill>
                  <a:srgbClr val="A7A9AC"/>
                </a:solidFill>
              </a:defRPr>
            </a:lvl3pPr>
            <a:lvl4pPr>
              <a:defRPr sz="1400">
                <a:solidFill>
                  <a:srgbClr val="A7A9AC"/>
                </a:solidFill>
              </a:defRPr>
            </a:lvl4pPr>
            <a:lvl5pPr>
              <a:defRPr sz="1400">
                <a:solidFill>
                  <a:srgbClr val="A7A9AC"/>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8200" y="895350"/>
            <a:ext cx="4038600" cy="3733800"/>
          </a:xfrm>
        </p:spPr>
        <p:txBody>
          <a:bodyPr/>
          <a:lstStyle>
            <a:lvl1pPr>
              <a:defRPr sz="1800">
                <a:solidFill>
                  <a:srgbClr val="A7A9AC"/>
                </a:solidFill>
              </a:defRPr>
            </a:lvl1pPr>
            <a:lvl2pPr>
              <a:defRPr sz="1600">
                <a:solidFill>
                  <a:srgbClr val="A7A9AC"/>
                </a:solidFill>
              </a:defRPr>
            </a:lvl2pPr>
            <a:lvl3pPr>
              <a:defRPr sz="1400">
                <a:solidFill>
                  <a:srgbClr val="A7A9AC"/>
                </a:solidFill>
              </a:defRPr>
            </a:lvl3pPr>
            <a:lvl4pPr>
              <a:defRPr sz="1400">
                <a:solidFill>
                  <a:srgbClr val="A7A9AC"/>
                </a:solidFill>
              </a:defRPr>
            </a:lvl4pPr>
            <a:lvl5pPr>
              <a:defRPr sz="1400">
                <a:solidFill>
                  <a:srgbClr val="A7A9AC"/>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le 6"/>
          <p:cNvSpPr>
            <a:spLocks noGrp="1"/>
          </p:cNvSpPr>
          <p:nvPr>
            <p:ph type="title"/>
          </p:nvPr>
        </p:nvSpPr>
        <p:spPr/>
        <p:txBody>
          <a:bodyPr/>
          <a:lstStyle>
            <a:lvl1pPr>
              <a:defRPr sz="2200"/>
            </a:lvl1pPr>
          </a:lstStyle>
          <a:p>
            <a:r>
              <a:rPr lang="en-US"/>
              <a:t>Click to edit Master title style</a:t>
            </a:r>
            <a:endParaRPr lang="en-GB" dirty="0"/>
          </a:p>
        </p:txBody>
      </p:sp>
      <p:sp>
        <p:nvSpPr>
          <p:cNvPr id="8"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87117057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and Image - black &amp; white effect">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4648200" y="895095"/>
            <a:ext cx="4038600" cy="3734050"/>
          </a:xfrm>
          <a:noFill/>
          <a:ln w="12700">
            <a:solidFill>
              <a:schemeClr val="tx2">
                <a:lumMod val="50000"/>
                <a:lumOff val="50000"/>
              </a:schemeClr>
            </a:solidFill>
            <a:miter lim="800000"/>
            <a:headEnd/>
            <a:tailEnd/>
          </a:ln>
          <a:effectLst>
            <a:outerShdw blurRad="101600" dist="38100" dir="5400000" algn="t" rotWithShape="0">
              <a:prstClr val="black">
                <a:alpha val="40000"/>
              </a:prstClr>
            </a:outerShdw>
          </a:effectLst>
          <a:scene3d>
            <a:camera prst="orthographicFront"/>
            <a:lightRig rig="threePt" dir="t"/>
          </a:scene3d>
          <a:sp3d>
            <a:bevelT w="95250" prst="coolSlant"/>
          </a:sp3d>
        </p:spPr>
        <p:txBody>
          <a:bodyPr/>
          <a:lstStyle>
            <a:lvl1pPr>
              <a:defRPr sz="1800"/>
            </a:lvl1pPr>
          </a:lstStyle>
          <a:p>
            <a:pPr lvl="0"/>
            <a:r>
              <a:rPr lang="en-US" noProof="0"/>
              <a:t>Click icon to add picture</a:t>
            </a:r>
            <a:endParaRPr lang="en-GB" noProof="0" dirty="0"/>
          </a:p>
        </p:txBody>
      </p:sp>
      <p:sp>
        <p:nvSpPr>
          <p:cNvPr id="3" name="Content Placeholder 2"/>
          <p:cNvSpPr>
            <a:spLocks noGrp="1"/>
          </p:cNvSpPr>
          <p:nvPr>
            <p:ph sz="half" idx="1"/>
          </p:nvPr>
        </p:nvSpPr>
        <p:spPr>
          <a:xfrm>
            <a:off x="457200" y="895350"/>
            <a:ext cx="4038600" cy="3733800"/>
          </a:xfrm>
        </p:spPr>
        <p:txBody>
          <a:bodyPr/>
          <a:lstStyle>
            <a:lvl1pPr>
              <a:defRPr sz="1800">
                <a:solidFill>
                  <a:srgbClr val="A7A9AC"/>
                </a:solidFill>
              </a:defRPr>
            </a:lvl1pPr>
            <a:lvl2pPr>
              <a:defRPr sz="1600">
                <a:solidFill>
                  <a:srgbClr val="A7A9AC"/>
                </a:solidFill>
              </a:defRPr>
            </a:lvl2pPr>
            <a:lvl3pPr>
              <a:defRPr sz="1400">
                <a:solidFill>
                  <a:srgbClr val="A7A9AC"/>
                </a:solidFill>
              </a:defRPr>
            </a:lvl3pPr>
            <a:lvl4pPr>
              <a:defRPr sz="1400">
                <a:solidFill>
                  <a:srgbClr val="A7A9AC"/>
                </a:solidFill>
              </a:defRPr>
            </a:lvl4pPr>
            <a:lvl5pPr>
              <a:defRPr sz="1400">
                <a:solidFill>
                  <a:srgbClr val="A7A9AC"/>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
        <p:nvSpPr>
          <p:cNvPr id="6" name="Title 8"/>
          <p:cNvSpPr>
            <a:spLocks noGrp="1"/>
          </p:cNvSpPr>
          <p:nvPr>
            <p:ph type="title"/>
          </p:nvPr>
        </p:nvSpPr>
        <p:spPr>
          <a:xfrm>
            <a:off x="457200" y="81280"/>
            <a:ext cx="8229600" cy="701040"/>
          </a:xfrm>
        </p:spPr>
        <p:txBody>
          <a:bodyPr/>
          <a:lstStyle>
            <a:lvl1pPr>
              <a:defRPr sz="2200">
                <a:solidFill>
                  <a:srgbClr val="21409A"/>
                </a:solidFill>
              </a:defRPr>
            </a:lvl1pPr>
          </a:lstStyle>
          <a:p>
            <a:r>
              <a:rPr lang="en-US"/>
              <a:t>Click to edit Master title style</a:t>
            </a:r>
            <a:endParaRPr lang="en-GB" dirty="0"/>
          </a:p>
        </p:txBody>
      </p:sp>
    </p:spTree>
    <p:extLst>
      <p:ext uri="{BB962C8B-B14F-4D97-AF65-F5344CB8AC3E}">
        <p14:creationId xmlns:p14="http://schemas.microsoft.com/office/powerpoint/2010/main" val="40441134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895355"/>
            <a:ext cx="4040188" cy="556319"/>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12888"/>
            <a:ext cx="4040188" cy="3116262"/>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645033" y="895355"/>
            <a:ext cx="4041775" cy="556319"/>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512888"/>
            <a:ext cx="4041775" cy="3116262"/>
          </a:xfrm>
        </p:spPr>
        <p:txBody>
          <a:bodyPr/>
          <a:lstStyle>
            <a:lvl1pPr>
              <a:defRPr sz="18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Slide Number Placeholder 5"/>
          <p:cNvSpPr>
            <a:spLocks noGrp="1"/>
          </p:cNvSpPr>
          <p:nvPr>
            <p:ph type="sldNum" sz="quarter" idx="10"/>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
        <p:nvSpPr>
          <p:cNvPr id="8" name="Title 8"/>
          <p:cNvSpPr>
            <a:spLocks noGrp="1"/>
          </p:cNvSpPr>
          <p:nvPr>
            <p:ph type="title"/>
          </p:nvPr>
        </p:nvSpPr>
        <p:spPr>
          <a:xfrm>
            <a:off x="457200" y="81280"/>
            <a:ext cx="8229600" cy="701040"/>
          </a:xfrm>
        </p:spPr>
        <p:txBody>
          <a:bodyPr/>
          <a:lstStyle>
            <a:lvl1pPr>
              <a:defRPr sz="2200">
                <a:solidFill>
                  <a:srgbClr val="21409A"/>
                </a:solidFill>
              </a:defRPr>
            </a:lvl1pPr>
          </a:lstStyle>
          <a:p>
            <a:r>
              <a:rPr lang="en-US"/>
              <a:t>Click to edit Master title style</a:t>
            </a:r>
            <a:endParaRPr lang="en-GB" dirty="0"/>
          </a:p>
        </p:txBody>
      </p:sp>
    </p:spTree>
    <p:extLst>
      <p:ext uri="{BB962C8B-B14F-4D97-AF65-F5344CB8AC3E}">
        <p14:creationId xmlns:p14="http://schemas.microsoft.com/office/powerpoint/2010/main" val="187315067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cxnSp>
        <p:nvCxnSpPr>
          <p:cNvPr id="7" name="Straight Connector 6"/>
          <p:cNvCxnSpPr/>
          <p:nvPr/>
        </p:nvCxnSpPr>
        <p:spPr>
          <a:xfrm rot="5400000">
            <a:off x="2779713" y="2941638"/>
            <a:ext cx="3581400" cy="0"/>
          </a:xfrm>
          <a:prstGeom prst="line">
            <a:avLst/>
          </a:prstGeom>
          <a:ln w="15875" cap="rnd">
            <a:solidFill>
              <a:schemeClr val="tx2">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872783"/>
            <a:ext cx="4040188" cy="556319"/>
          </a:xfrm>
        </p:spPr>
        <p:txBody>
          <a:bodyPr anchor="ctr"/>
          <a:lstStyle>
            <a:lvl1pPr marL="0" indent="0">
              <a:buNone/>
              <a:defRPr sz="1800" b="1">
                <a:solidFill>
                  <a:srgbClr val="21409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490316"/>
            <a:ext cx="4040188" cy="3138834"/>
          </a:xfrm>
        </p:spPr>
        <p:txBody>
          <a:bodyPr/>
          <a:lstStyle>
            <a:lvl1pPr>
              <a:defRPr sz="1800">
                <a:solidFill>
                  <a:srgbClr val="A7A9AC"/>
                </a:solidFill>
              </a:defRPr>
            </a:lvl1pPr>
            <a:lvl2pPr>
              <a:defRPr sz="1600">
                <a:solidFill>
                  <a:srgbClr val="A7A9AC"/>
                </a:solidFill>
              </a:defRPr>
            </a:lvl2pPr>
            <a:lvl3pPr>
              <a:defRPr sz="1400">
                <a:solidFill>
                  <a:srgbClr val="A7A9AC"/>
                </a:solidFill>
              </a:defRPr>
            </a:lvl3pPr>
            <a:lvl4pPr>
              <a:defRPr sz="1200">
                <a:solidFill>
                  <a:srgbClr val="A7A9AC"/>
                </a:solidFill>
              </a:defRPr>
            </a:lvl4pPr>
            <a:lvl5pPr>
              <a:defRPr sz="1200">
                <a:solidFill>
                  <a:srgbClr val="A7A9AC"/>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ontent Placeholder 5"/>
          <p:cNvSpPr>
            <a:spLocks noGrp="1"/>
          </p:cNvSpPr>
          <p:nvPr>
            <p:ph sz="quarter" idx="4"/>
          </p:nvPr>
        </p:nvSpPr>
        <p:spPr>
          <a:xfrm>
            <a:off x="4645033" y="2549988"/>
            <a:ext cx="4041775" cy="2079162"/>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p:cNvSpPr>
            <a:spLocks noGrp="1"/>
          </p:cNvSpPr>
          <p:nvPr>
            <p:ph type="pic" sz="quarter" idx="12"/>
          </p:nvPr>
        </p:nvSpPr>
        <p:spPr>
          <a:xfrm>
            <a:off x="4645033" y="872382"/>
            <a:ext cx="4041775" cy="1598358"/>
          </a:xfrm>
          <a:noFill/>
          <a:ln w="12700">
            <a:solidFill>
              <a:schemeClr val="tx2">
                <a:lumMod val="50000"/>
                <a:lumOff val="50000"/>
              </a:schemeClr>
            </a:solidFill>
          </a:ln>
          <a:effectLst>
            <a:outerShdw blurRad="101600" dist="38100" dir="5400000" algn="t" rotWithShape="0">
              <a:prstClr val="black">
                <a:alpha val="40000"/>
              </a:prstClr>
            </a:outerShdw>
          </a:effectLst>
          <a:scene3d>
            <a:camera prst="orthographicFront"/>
            <a:lightRig rig="threePt" dir="t"/>
          </a:scene3d>
          <a:sp3d>
            <a:bevelT w="95250" prst="coolSlant"/>
          </a:sp3d>
        </p:spPr>
        <p:txBody>
          <a:bodyPr/>
          <a:lstStyle>
            <a:lvl1pPr>
              <a:defRPr sz="1800"/>
            </a:lvl1pPr>
          </a:lstStyle>
          <a:p>
            <a:pPr lvl="0"/>
            <a:r>
              <a:rPr lang="en-US" noProof="0"/>
              <a:t>Click icon to add picture</a:t>
            </a:r>
            <a:endParaRPr lang="en-GB" noProof="0" dirty="0"/>
          </a:p>
        </p:txBody>
      </p:sp>
      <p:sp>
        <p:nvSpPr>
          <p:cNvPr id="11" name="Slide Number Placeholder 5"/>
          <p:cNvSpPr>
            <a:spLocks noGrp="1"/>
          </p:cNvSpPr>
          <p:nvPr>
            <p:ph type="sldNum" sz="quarter" idx="13"/>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
        <p:nvSpPr>
          <p:cNvPr id="9" name="Title 8"/>
          <p:cNvSpPr>
            <a:spLocks noGrp="1"/>
          </p:cNvSpPr>
          <p:nvPr>
            <p:ph type="title"/>
          </p:nvPr>
        </p:nvSpPr>
        <p:spPr>
          <a:xfrm>
            <a:off x="457200" y="81280"/>
            <a:ext cx="8229600" cy="701040"/>
          </a:xfrm>
        </p:spPr>
        <p:txBody>
          <a:bodyPr/>
          <a:lstStyle>
            <a:lvl1pPr>
              <a:defRPr sz="2200">
                <a:solidFill>
                  <a:srgbClr val="21409A"/>
                </a:solidFill>
              </a:defRPr>
            </a:lvl1pPr>
          </a:lstStyle>
          <a:p>
            <a:r>
              <a:rPr lang="en-US"/>
              <a:t>Click to edit Master title style</a:t>
            </a:r>
            <a:endParaRPr lang="en-GB" dirty="0"/>
          </a:p>
        </p:txBody>
      </p:sp>
    </p:spTree>
    <p:extLst>
      <p:ext uri="{BB962C8B-B14F-4D97-AF65-F5344CB8AC3E}">
        <p14:creationId xmlns:p14="http://schemas.microsoft.com/office/powerpoint/2010/main" val="228224851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Image large">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xfrm>
            <a:off x="457200" y="895350"/>
            <a:ext cx="8229600" cy="3733800"/>
          </a:xfrm>
          <a:ln w="12700">
            <a:solidFill>
              <a:schemeClr val="tx2">
                <a:lumMod val="50000"/>
                <a:lumOff val="50000"/>
              </a:schemeClr>
            </a:solidFill>
          </a:ln>
          <a:effectLst>
            <a:outerShdw blurRad="165100" dist="101600" dir="5400000" algn="t" rotWithShape="0">
              <a:prstClr val="black">
                <a:alpha val="20000"/>
              </a:prstClr>
            </a:outerShdw>
          </a:effectLst>
          <a:scene3d>
            <a:camera prst="orthographicFront"/>
            <a:lightRig rig="threePt" dir="t"/>
          </a:scene3d>
          <a:sp3d>
            <a:bevelT w="95250" prst="coolSlant"/>
          </a:sp3d>
        </p:spPr>
        <p:txBody>
          <a:bodyPr/>
          <a:lstStyle>
            <a:lvl1pPr>
              <a:defRPr sz="1600"/>
            </a:lvl1pPr>
          </a:lstStyle>
          <a:p>
            <a:pPr lvl="0"/>
            <a:r>
              <a:rPr lang="en-US" noProof="0"/>
              <a:t>Click icon to add picture</a:t>
            </a:r>
            <a:endParaRPr lang="en-GB" noProof="0" dirty="0"/>
          </a:p>
        </p:txBody>
      </p:sp>
      <p:sp>
        <p:nvSpPr>
          <p:cNvPr id="2" name="Title 1"/>
          <p:cNvSpPr>
            <a:spLocks noGrp="1"/>
          </p:cNvSpPr>
          <p:nvPr>
            <p:ph type="title"/>
          </p:nvPr>
        </p:nvSpPr>
        <p:spPr/>
        <p:txBody>
          <a:bodyPr/>
          <a:lstStyle>
            <a:lvl1pPr>
              <a:defRPr sz="2200"/>
            </a:lvl1pPr>
          </a:lstStyle>
          <a:p>
            <a:r>
              <a:rPr lang="en-US"/>
              <a:t>Click to edit Master title style</a:t>
            </a:r>
            <a:endParaRPr lang="en-GB" dirty="0"/>
          </a:p>
        </p:txBody>
      </p:sp>
      <p:sp>
        <p:nvSpPr>
          <p:cNvPr id="5"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1794056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200"/>
            </a:lvl1pPr>
          </a:lstStyle>
          <a:p>
            <a:r>
              <a:rPr lang="en-US"/>
              <a:t>Click to edit Master title style</a:t>
            </a:r>
            <a:endParaRPr lang="en-GB" dirty="0"/>
          </a:p>
        </p:txBody>
      </p:sp>
      <p:sp>
        <p:nvSpPr>
          <p:cNvPr id="4"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95539872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Notes&amp;Disclaimer">
    <p:spTree>
      <p:nvGrpSpPr>
        <p:cNvPr id="1" name=""/>
        <p:cNvGrpSpPr/>
        <p:nvPr/>
      </p:nvGrpSpPr>
      <p:grpSpPr>
        <a:xfrm>
          <a:off x="0" y="0"/>
          <a:ext cx="0" cy="0"/>
          <a:chOff x="0" y="0"/>
          <a:chExt cx="0" cy="0"/>
        </a:xfrm>
      </p:grpSpPr>
      <p:cxnSp>
        <p:nvCxnSpPr>
          <p:cNvPr id="6" name="Straight Connector 5"/>
          <p:cNvCxnSpPr/>
          <p:nvPr userDrawn="1"/>
        </p:nvCxnSpPr>
        <p:spPr>
          <a:xfrm>
            <a:off x="2316480" y="2603508"/>
            <a:ext cx="5002212" cy="1588"/>
          </a:xfrm>
          <a:prstGeom prst="line">
            <a:avLst/>
          </a:prstGeom>
          <a:ln w="22225" cap="rnd" cmpd="sng" algn="ctr">
            <a:solidFill>
              <a:schemeClr val="bg1">
                <a:lumMod val="75000"/>
              </a:schemeClr>
            </a:solidFill>
            <a:prstDash val="sys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Title 1"/>
          <p:cNvSpPr>
            <a:spLocks noGrp="1"/>
          </p:cNvSpPr>
          <p:nvPr>
            <p:ph type="title"/>
          </p:nvPr>
        </p:nvSpPr>
        <p:spPr>
          <a:xfrm>
            <a:off x="2438400" y="1617544"/>
            <a:ext cx="4880292" cy="987552"/>
          </a:xfrm>
          <a:prstGeom prst="rect">
            <a:avLst/>
          </a:prstGeom>
        </p:spPr>
        <p:txBody>
          <a:bodyPr anchor="b"/>
          <a:lstStyle>
            <a:lvl1pPr algn="ctr">
              <a:defRPr sz="2800">
                <a:solidFill>
                  <a:srgbClr val="FF6600"/>
                </a:solidFill>
                <a:latin typeface="Arial"/>
                <a:cs typeface="Arial"/>
              </a:defRPr>
            </a:lvl1pPr>
          </a:lstStyle>
          <a:p>
            <a:r>
              <a:rPr lang="en-US" dirty="0"/>
              <a:t>Click to edit Master title style</a:t>
            </a:r>
            <a:endParaRPr lang="en-GB" dirty="0"/>
          </a:p>
        </p:txBody>
      </p:sp>
      <p:sp>
        <p:nvSpPr>
          <p:cNvPr id="9" name="Content Placeholder 2"/>
          <p:cNvSpPr>
            <a:spLocks noGrp="1"/>
          </p:cNvSpPr>
          <p:nvPr>
            <p:ph idx="1"/>
          </p:nvPr>
        </p:nvSpPr>
        <p:spPr>
          <a:xfrm>
            <a:off x="2319862" y="2678184"/>
            <a:ext cx="4880292" cy="2257362"/>
          </a:xfrm>
          <a:prstGeom prst="rect">
            <a:avLst/>
          </a:prstGeom>
        </p:spPr>
        <p:txBody>
          <a:bodyPr/>
          <a:lstStyle>
            <a:lvl1pPr marL="0" indent="0" algn="ctr">
              <a:buFontTx/>
              <a:buNone/>
              <a:defRPr sz="1400">
                <a:solidFill>
                  <a:schemeClr val="bg2">
                    <a:lumMod val="50000"/>
                  </a:schemeClr>
                </a:solidFill>
                <a:latin typeface="Arial"/>
                <a:cs typeface="Arial"/>
              </a:defRPr>
            </a:lvl1pPr>
            <a:lvl2pPr marL="444500" indent="0" algn="ctr">
              <a:buFontTx/>
              <a:buNone/>
              <a:defRPr sz="1200">
                <a:solidFill>
                  <a:schemeClr val="bg2">
                    <a:lumMod val="50000"/>
                  </a:schemeClr>
                </a:solidFill>
                <a:latin typeface="Arial"/>
                <a:cs typeface="Arial"/>
              </a:defRPr>
            </a:lvl2pPr>
            <a:lvl3pPr marL="895350" indent="0" algn="ctr">
              <a:buFontTx/>
              <a:buNone/>
              <a:defRPr sz="1100">
                <a:solidFill>
                  <a:schemeClr val="bg2">
                    <a:lumMod val="50000"/>
                  </a:schemeClr>
                </a:solidFill>
                <a:latin typeface="Arial"/>
                <a:cs typeface="Arial"/>
              </a:defRPr>
            </a:lvl3pPr>
            <a:lvl4pPr marL="1347788" indent="0" algn="ctr">
              <a:buFontTx/>
              <a:buNone/>
              <a:defRPr sz="1050">
                <a:solidFill>
                  <a:schemeClr val="bg2">
                    <a:lumMod val="50000"/>
                  </a:schemeClr>
                </a:solidFill>
                <a:latin typeface="Arial"/>
                <a:cs typeface="Arial"/>
              </a:defRPr>
            </a:lvl4pPr>
            <a:lvl5pPr marL="1792288" indent="0" algn="ctr">
              <a:buFontTx/>
              <a:buNone/>
              <a:defRPr sz="1050">
                <a:solidFill>
                  <a:schemeClr val="bg2">
                    <a:lumMod val="50000"/>
                  </a:schemeClr>
                </a:solidFill>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descr="lg.png"/>
          <p:cNvPicPr>
            <a:picLocks noChangeAspect="1"/>
          </p:cNvPicPr>
          <p:nvPr userDrawn="1"/>
        </p:nvPicPr>
        <p:blipFill>
          <a:blip r:embed="rId2" cstate="print"/>
          <a:stretch>
            <a:fillRect/>
          </a:stretch>
        </p:blipFill>
        <p:spPr>
          <a:xfrm>
            <a:off x="2882640" y="1152996"/>
            <a:ext cx="4025900" cy="584200"/>
          </a:xfrm>
          <a:prstGeom prst="rect">
            <a:avLst/>
          </a:prstGeom>
        </p:spPr>
      </p:pic>
    </p:spTree>
    <p:extLst>
      <p:ext uri="{BB962C8B-B14F-4D97-AF65-F5344CB8AC3E}">
        <p14:creationId xmlns:p14="http://schemas.microsoft.com/office/powerpoint/2010/main" val="28145558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theme" Target="../theme/theme1.xml"/><Relationship Id="rId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jpeg"/><Relationship Id="rId5" Type="http://schemas.openxmlformats.org/officeDocument/2006/relationships/slideLayout" Target="../slideLayouts/slideLayout5.xml"/><Relationship Id="rId10" Type="http://schemas.openxmlformats.org/officeDocument/2006/relationships/theme" Target="../theme/theme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7.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0.png"/><Relationship Id="rId5" Type="http://schemas.openxmlformats.org/officeDocument/2006/relationships/slideLayout" Target="../slideLayouts/slideLayout14.xml"/><Relationship Id="rId10" Type="http://schemas.openxmlformats.org/officeDocument/2006/relationships/image" Target="../media/image9.png"/><Relationship Id="rId4" Type="http://schemas.openxmlformats.org/officeDocument/2006/relationships/slideLayout" Target="../slideLayouts/slideLayout13.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10" descr="Infosys_gradient_w_pattern.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w="9525">
            <a:noFill/>
            <a:miter lim="800000"/>
            <a:headEnd/>
            <a:tailEnd/>
          </a:ln>
        </p:spPr>
      </p:pic>
      <p:sp>
        <p:nvSpPr>
          <p:cNvPr id="3075" name="Title Placeholder 1"/>
          <p:cNvSpPr>
            <a:spLocks noGrp="1"/>
          </p:cNvSpPr>
          <p:nvPr>
            <p:ph type="title"/>
          </p:nvPr>
        </p:nvSpPr>
        <p:spPr bwMode="auto">
          <a:xfrm>
            <a:off x="574681" y="239713"/>
            <a:ext cx="8305801" cy="741362"/>
          </a:xfrm>
          <a:prstGeom prst="rect">
            <a:avLst/>
          </a:prstGeom>
          <a:noFill/>
          <a:ln w="9525">
            <a:noFill/>
            <a:miter lim="800000"/>
            <a:headEnd/>
            <a:tailEnd/>
          </a:ln>
        </p:spPr>
        <p:txBody>
          <a:bodyPr lIns="91420" tIns="45710" rIns="91420" bIns="45710"/>
          <a:lstStyle/>
          <a:p>
            <a:pPr lvl="0"/>
            <a:r>
              <a:rPr lang="en-US"/>
              <a:t>Click to edit Master title style</a:t>
            </a:r>
            <a:endParaRPr lang="en-GB"/>
          </a:p>
        </p:txBody>
      </p:sp>
      <p:sp>
        <p:nvSpPr>
          <p:cNvPr id="3076" name="Text Placeholder 2"/>
          <p:cNvSpPr>
            <a:spLocks noGrp="1"/>
          </p:cNvSpPr>
          <p:nvPr>
            <p:ph type="body" idx="1"/>
          </p:nvPr>
        </p:nvSpPr>
        <p:spPr bwMode="auto">
          <a:xfrm>
            <a:off x="574680" y="1587500"/>
            <a:ext cx="8112125" cy="3144838"/>
          </a:xfrm>
          <a:prstGeom prst="rect">
            <a:avLst/>
          </a:prstGeom>
          <a:noFill/>
          <a:ln w="3175" cap="flat" cmpd="sng" algn="ctr">
            <a:solidFill>
              <a:srgbClr val="7F7F7F"/>
            </a:solidFill>
            <a:prstDash val="sysDash"/>
            <a:round/>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Rectangle 7"/>
          <p:cNvSpPr/>
          <p:nvPr userDrawn="1"/>
        </p:nvSpPr>
        <p:spPr>
          <a:xfrm>
            <a:off x="0" y="4764088"/>
            <a:ext cx="9144000" cy="379412"/>
          </a:xfrm>
          <a:prstGeom prst="rect">
            <a:avLst/>
          </a:prstGeom>
          <a:solidFill>
            <a:schemeClr val="tx2">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latin typeface="Gill Sans MT" pitchFamily="34" charset="0"/>
              <a:ea typeface="ヒラギノ角ゴ Pro W3" charset="-128"/>
            </a:endParaRPr>
          </a:p>
        </p:txBody>
      </p:sp>
      <p:pic>
        <p:nvPicPr>
          <p:cNvPr id="9" name="Picture 11" descr="Infosys_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61933" y="4794251"/>
            <a:ext cx="804863" cy="284163"/>
          </a:xfrm>
          <a:prstGeom prst="rect">
            <a:avLst/>
          </a:prstGeom>
          <a:noFill/>
          <a:ln w="9525">
            <a:noFill/>
            <a:miter lim="800000"/>
            <a:headEnd/>
            <a:tailEnd/>
          </a:ln>
        </p:spPr>
      </p:pic>
      <p:pic>
        <p:nvPicPr>
          <p:cNvPr id="11" name="Picture 10" descr="BTE_Final_Logos-v4_white.eps"/>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08458" y="4825105"/>
            <a:ext cx="1603583" cy="275363"/>
          </a:xfrm>
          <a:prstGeom prst="rect">
            <a:avLst/>
          </a:prstGeom>
          <a:noFill/>
          <a:ln w="9525">
            <a:noFill/>
            <a:miter lim="800000"/>
            <a:headEnd/>
            <a:tailEnd/>
          </a:ln>
        </p:spPr>
      </p:pic>
      <p:sp>
        <p:nvSpPr>
          <p:cNvPr id="10" name="Slide Number Placeholder 116"/>
          <p:cNvSpPr>
            <a:spLocks noGrp="1"/>
          </p:cNvSpPr>
          <p:nvPr>
            <p:ph type="sldNum" sz="quarter" idx="4"/>
          </p:nvPr>
        </p:nvSpPr>
        <p:spPr>
          <a:xfrm>
            <a:off x="4355976" y="4835130"/>
            <a:ext cx="371598" cy="273844"/>
          </a:xfrm>
          <a:prstGeom prst="rect">
            <a:avLst/>
          </a:prstGeom>
        </p:spPr>
        <p:txBody>
          <a:bodyPr/>
          <a:lstStyle/>
          <a:p>
            <a:pPr algn="ctr"/>
            <a:fld id="{89D830AA-41FF-48ED-B3FB-C126D31D3451}" type="slidenum">
              <a:rPr lang="en-GB" sz="1000" smtClean="0">
                <a:solidFill>
                  <a:schemeClr val="bg2"/>
                </a:solidFill>
                <a:latin typeface="Calibri" pitchFamily="34" charset="0"/>
                <a:cs typeface="Calibri" pitchFamily="34" charset="0"/>
              </a:rPr>
              <a:pPr algn="ctr"/>
              <a:t>‹#›</a:t>
            </a:fld>
            <a:endParaRPr lang="en-GB" sz="1000" dirty="0">
              <a:solidFill>
                <a:schemeClr val="bg2"/>
              </a:solidFill>
              <a:latin typeface="Calibri" pitchFamily="34" charset="0"/>
              <a:cs typeface="Calibri" pitchFamily="34" charset="0"/>
            </a:endParaRPr>
          </a:p>
        </p:txBody>
      </p:sp>
      <p:sp>
        <p:nvSpPr>
          <p:cNvPr id="12" name="Footer Placeholder 118"/>
          <p:cNvSpPr>
            <a:spLocks noGrp="1"/>
          </p:cNvSpPr>
          <p:nvPr>
            <p:ph type="ftr" sz="quarter" idx="3"/>
          </p:nvPr>
        </p:nvSpPr>
        <p:spPr>
          <a:xfrm>
            <a:off x="1063625" y="4812507"/>
            <a:ext cx="2895600" cy="273844"/>
          </a:xfrm>
          <a:prstGeom prst="rect">
            <a:avLst/>
          </a:prstGeom>
        </p:spPr>
        <p:txBody>
          <a:bodyPr/>
          <a:lstStyle/>
          <a:p>
            <a:pPr>
              <a:defRPr/>
            </a:pPr>
            <a:r>
              <a:rPr lang="en-GB" sz="1000" dirty="0">
                <a:solidFill>
                  <a:schemeClr val="bg2"/>
                </a:solidFill>
                <a:latin typeface="Calibri" pitchFamily="34" charset="0"/>
                <a:cs typeface="Calibri" pitchFamily="34" charset="0"/>
              </a:rPr>
              <a:t>© 2011 Infosys Technologies Ltd.</a:t>
            </a:r>
          </a:p>
        </p:txBody>
      </p:sp>
    </p:spTree>
  </p:cSld>
  <p:clrMap bg1="lt1" tx1="dk1" bg2="lt2" tx2="dk2" accent1="accent1" accent2="accent2" accent3="accent3" accent4="accent4" accent5="accent5" accent6="accent6" hlink="hlink" folHlink="folHlink"/>
  <p:hf hdr="0" ftr="0" dt="0"/>
  <p:txStyles>
    <p:titleStyle>
      <a:lvl1pPr algn="l" defTabSz="506413" rtl="0" eaLnBrk="0" fontAlgn="base" hangingPunct="0">
        <a:spcBef>
          <a:spcPct val="0"/>
        </a:spcBef>
        <a:spcAft>
          <a:spcPct val="0"/>
        </a:spcAft>
        <a:defRPr lang="en-GB" sz="3600" kern="1200" smtClean="0">
          <a:solidFill>
            <a:srgbClr val="3EA4DF"/>
          </a:solidFill>
          <a:latin typeface="+mj-lt"/>
          <a:ea typeface="+mj-ea"/>
          <a:cs typeface="+mj-cs"/>
        </a:defRPr>
      </a:lvl1pPr>
      <a:lvl2pPr algn="l" rtl="0" eaLnBrk="0" fontAlgn="base" hangingPunct="0">
        <a:spcBef>
          <a:spcPct val="0"/>
        </a:spcBef>
        <a:spcAft>
          <a:spcPct val="0"/>
        </a:spcAft>
        <a:defRPr sz="3600">
          <a:solidFill>
            <a:srgbClr val="00BAEF"/>
          </a:solidFill>
          <a:latin typeface="Gill Sans MT" pitchFamily="34" charset="0"/>
        </a:defRPr>
      </a:lvl2pPr>
      <a:lvl3pPr algn="l" rtl="0" eaLnBrk="0" fontAlgn="base" hangingPunct="0">
        <a:spcBef>
          <a:spcPct val="0"/>
        </a:spcBef>
        <a:spcAft>
          <a:spcPct val="0"/>
        </a:spcAft>
        <a:defRPr sz="3600">
          <a:solidFill>
            <a:srgbClr val="00BAEF"/>
          </a:solidFill>
          <a:latin typeface="Gill Sans MT" pitchFamily="34" charset="0"/>
        </a:defRPr>
      </a:lvl3pPr>
      <a:lvl4pPr algn="l" rtl="0" eaLnBrk="0" fontAlgn="base" hangingPunct="0">
        <a:spcBef>
          <a:spcPct val="0"/>
        </a:spcBef>
        <a:spcAft>
          <a:spcPct val="0"/>
        </a:spcAft>
        <a:defRPr sz="3600">
          <a:solidFill>
            <a:srgbClr val="00BAEF"/>
          </a:solidFill>
          <a:latin typeface="Gill Sans MT" pitchFamily="34" charset="0"/>
        </a:defRPr>
      </a:lvl4pPr>
      <a:lvl5pPr algn="l" rtl="0" eaLnBrk="0" fontAlgn="base" hangingPunct="0">
        <a:spcBef>
          <a:spcPct val="0"/>
        </a:spcBef>
        <a:spcAft>
          <a:spcPct val="0"/>
        </a:spcAft>
        <a:defRPr sz="3600">
          <a:solidFill>
            <a:srgbClr val="00BAEF"/>
          </a:solidFill>
          <a:latin typeface="Gill Sans MT" pitchFamily="34" charset="0"/>
        </a:defRPr>
      </a:lvl5pPr>
      <a:lvl6pPr marL="457200" algn="l" rtl="0" fontAlgn="base">
        <a:spcBef>
          <a:spcPct val="0"/>
        </a:spcBef>
        <a:spcAft>
          <a:spcPct val="0"/>
        </a:spcAft>
        <a:defRPr sz="3600">
          <a:solidFill>
            <a:srgbClr val="00BAEF"/>
          </a:solidFill>
          <a:latin typeface="GillSans" pitchFamily="34" charset="0"/>
        </a:defRPr>
      </a:lvl6pPr>
      <a:lvl7pPr marL="914400" algn="l" rtl="0" fontAlgn="base">
        <a:spcBef>
          <a:spcPct val="0"/>
        </a:spcBef>
        <a:spcAft>
          <a:spcPct val="0"/>
        </a:spcAft>
        <a:defRPr sz="3600">
          <a:solidFill>
            <a:srgbClr val="00BAEF"/>
          </a:solidFill>
          <a:latin typeface="GillSans" pitchFamily="34" charset="0"/>
        </a:defRPr>
      </a:lvl7pPr>
      <a:lvl8pPr marL="1371600" algn="l" rtl="0" fontAlgn="base">
        <a:spcBef>
          <a:spcPct val="0"/>
        </a:spcBef>
        <a:spcAft>
          <a:spcPct val="0"/>
        </a:spcAft>
        <a:defRPr sz="3600">
          <a:solidFill>
            <a:srgbClr val="00BAEF"/>
          </a:solidFill>
          <a:latin typeface="GillSans" pitchFamily="34" charset="0"/>
        </a:defRPr>
      </a:lvl8pPr>
      <a:lvl9pPr marL="1828800" algn="l" rtl="0" fontAlgn="base">
        <a:spcBef>
          <a:spcPct val="0"/>
        </a:spcBef>
        <a:spcAft>
          <a:spcPct val="0"/>
        </a:spcAft>
        <a:defRPr sz="3600">
          <a:solidFill>
            <a:srgbClr val="00BAEF"/>
          </a:solidFill>
          <a:latin typeface="GillSans" pitchFamily="34" charset="0"/>
        </a:defRPr>
      </a:lvl9pPr>
    </p:titleStyle>
    <p:bodyStyle>
      <a:lvl1pPr marL="342900" indent="-342900" algn="l" rtl="0" eaLnBrk="0" fontAlgn="base" hangingPunct="0">
        <a:spcBef>
          <a:spcPct val="0"/>
        </a:spcBef>
        <a:spcAft>
          <a:spcPct val="0"/>
        </a:spcAft>
        <a:buSzPct val="80000"/>
        <a:buFont typeface="Arial" pitchFamily="34" charset="0"/>
        <a:buNone/>
        <a:defRPr lang="en-US" sz="2000" kern="1200" dirty="0" smtClean="0">
          <a:solidFill>
            <a:prstClr val="white"/>
          </a:solidFill>
          <a:latin typeface="+mj-lt"/>
          <a:ea typeface="+mn-ea"/>
          <a:cs typeface="+mn-cs"/>
        </a:defRPr>
      </a:lvl1pPr>
      <a:lvl2pPr marL="742950" indent="-285750" algn="l" rtl="0" eaLnBrk="0" fontAlgn="base" hangingPunct="0">
        <a:spcBef>
          <a:spcPct val="0"/>
        </a:spcBef>
        <a:spcAft>
          <a:spcPct val="0"/>
        </a:spcAft>
        <a:buSzPct val="80000"/>
        <a:buFont typeface="Arial" pitchFamily="34" charset="0"/>
        <a:buNone/>
        <a:defRPr lang="en-US" sz="2000" kern="1200" dirty="0" smtClean="0">
          <a:solidFill>
            <a:prstClr val="white"/>
          </a:solidFill>
          <a:latin typeface="+mj-lt"/>
          <a:ea typeface="+mn-ea"/>
          <a:cs typeface="+mn-cs"/>
        </a:defRPr>
      </a:lvl2pPr>
      <a:lvl3pPr marL="1143000" indent="-228600" algn="l" rtl="0" eaLnBrk="0" fontAlgn="base" hangingPunct="0">
        <a:spcBef>
          <a:spcPct val="0"/>
        </a:spcBef>
        <a:spcAft>
          <a:spcPct val="0"/>
        </a:spcAft>
        <a:buSzPct val="80000"/>
        <a:buFont typeface="Arial" pitchFamily="34" charset="0"/>
        <a:buNone/>
        <a:defRPr lang="en-US" sz="2000" kern="1200" dirty="0" smtClean="0">
          <a:solidFill>
            <a:prstClr val="white"/>
          </a:solidFill>
          <a:latin typeface="+mj-lt"/>
          <a:ea typeface="+mn-ea"/>
          <a:cs typeface="+mn-cs"/>
        </a:defRPr>
      </a:lvl3pPr>
      <a:lvl4pPr marL="1600200" indent="-228600" algn="l" rtl="0" eaLnBrk="0" fontAlgn="base" hangingPunct="0">
        <a:spcBef>
          <a:spcPct val="0"/>
        </a:spcBef>
        <a:spcAft>
          <a:spcPct val="0"/>
        </a:spcAft>
        <a:buSzPct val="80000"/>
        <a:buFont typeface="Arial" pitchFamily="34" charset="0"/>
        <a:buNone/>
        <a:defRPr lang="en-US" sz="2000" kern="1200" dirty="0" smtClean="0">
          <a:solidFill>
            <a:prstClr val="white"/>
          </a:solidFill>
          <a:latin typeface="+mj-lt"/>
          <a:ea typeface="+mn-ea"/>
          <a:cs typeface="+mn-cs"/>
        </a:defRPr>
      </a:lvl4pPr>
      <a:lvl5pPr marL="2057400" indent="-228600" algn="l" rtl="0" eaLnBrk="0" fontAlgn="base" hangingPunct="0">
        <a:spcBef>
          <a:spcPct val="0"/>
        </a:spcBef>
        <a:spcAft>
          <a:spcPct val="0"/>
        </a:spcAft>
        <a:buSzPct val="80000"/>
        <a:buFont typeface="Arial" pitchFamily="34" charset="0"/>
        <a:buNone/>
        <a:defRPr lang="en-GB" sz="2000" kern="1200" dirty="0" smtClean="0">
          <a:solidFill>
            <a:prstClr val="white"/>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2" descr="Infosys_patter_fade.jpg"/>
          <p:cNvPicPr>
            <a:picLocks noChangeAspect="1"/>
          </p:cNvPicPr>
          <p:nvPr/>
        </p:nvPicPr>
        <p:blipFill>
          <a:blip r:embed="rId11" cstate="email"/>
          <a:srcRect/>
          <a:stretch>
            <a:fillRect/>
          </a:stretch>
        </p:blipFill>
        <p:spPr bwMode="auto">
          <a:xfrm>
            <a:off x="0" y="0"/>
            <a:ext cx="9144000" cy="5143500"/>
          </a:xfrm>
          <a:prstGeom prst="rect">
            <a:avLst/>
          </a:prstGeom>
          <a:noFill/>
          <a:ln w="9525">
            <a:noFill/>
            <a:miter lim="800000"/>
            <a:headEnd/>
            <a:tailEnd/>
          </a:ln>
        </p:spPr>
      </p:pic>
      <p:sp>
        <p:nvSpPr>
          <p:cNvPr id="1030" name="Title Placeholder 1"/>
          <p:cNvSpPr>
            <a:spLocks noGrp="1"/>
          </p:cNvSpPr>
          <p:nvPr>
            <p:ph type="title"/>
          </p:nvPr>
        </p:nvSpPr>
        <p:spPr bwMode="auto">
          <a:xfrm>
            <a:off x="457200" y="81280"/>
            <a:ext cx="8229600" cy="7010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dirty="0"/>
          </a:p>
        </p:txBody>
      </p:sp>
      <p:sp>
        <p:nvSpPr>
          <p:cNvPr id="1031" name="Text Placeholder 2"/>
          <p:cNvSpPr>
            <a:spLocks noGrp="1"/>
          </p:cNvSpPr>
          <p:nvPr>
            <p:ph type="body" idx="1"/>
          </p:nvPr>
        </p:nvSpPr>
        <p:spPr bwMode="auto">
          <a:xfrm>
            <a:off x="457200" y="914401"/>
            <a:ext cx="8229600" cy="3698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Rectangle 19"/>
          <p:cNvSpPr>
            <a:spLocks noChangeArrowheads="1"/>
          </p:cNvSpPr>
          <p:nvPr/>
        </p:nvSpPr>
        <p:spPr bwMode="gray">
          <a:xfrm>
            <a:off x="0" y="4749803"/>
            <a:ext cx="9144000" cy="409579"/>
          </a:xfrm>
          <a:prstGeom prst="rect">
            <a:avLst/>
          </a:prstGeom>
          <a:gradFill flip="none" rotWithShape="1">
            <a:gsLst>
              <a:gs pos="51000">
                <a:srgbClr val="6D6E71"/>
              </a:gs>
              <a:gs pos="0">
                <a:schemeClr val="tx2">
                  <a:lumMod val="95000"/>
                  <a:lumOff val="5000"/>
                </a:schemeClr>
              </a:gs>
              <a:gs pos="81000">
                <a:schemeClr val="tx2">
                  <a:lumMod val="95000"/>
                  <a:lumOff val="5000"/>
                </a:schemeClr>
              </a:gs>
            </a:gsLst>
            <a:path path="circle">
              <a:fillToRect l="100000" t="100000"/>
            </a:path>
            <a:tileRect r="-100000" b="-1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baseline="-25000" dirty="0">
              <a:solidFill>
                <a:srgbClr val="FFFFFF"/>
              </a:solidFill>
              <a:latin typeface="Arial"/>
              <a:cs typeface="Arial"/>
            </a:endParaRPr>
          </a:p>
        </p:txBody>
      </p:sp>
      <p:sp>
        <p:nvSpPr>
          <p:cNvPr id="25"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pic>
        <p:nvPicPr>
          <p:cNvPr id="11" name="Picture 10" descr="BTE_logo.png"/>
          <p:cNvPicPr>
            <a:picLocks noChangeAspect="1"/>
          </p:cNvPicPr>
          <p:nvPr/>
        </p:nvPicPr>
        <p:blipFill>
          <a:blip r:embed="rId12" cstate="print"/>
          <a:stretch>
            <a:fillRect/>
          </a:stretch>
        </p:blipFill>
        <p:spPr>
          <a:xfrm>
            <a:off x="7637209" y="4859341"/>
            <a:ext cx="1360478" cy="258540"/>
          </a:xfrm>
          <a:prstGeom prst="rect">
            <a:avLst/>
          </a:prstGeom>
        </p:spPr>
      </p:pic>
      <p:pic>
        <p:nvPicPr>
          <p:cNvPr id="12" name="Picture 11" descr="Infosys_logo.png"/>
          <p:cNvPicPr>
            <a:picLocks noChangeAspect="1"/>
          </p:cNvPicPr>
          <p:nvPr/>
        </p:nvPicPr>
        <p:blipFill>
          <a:blip r:embed="rId13" cstate="print"/>
          <a:stretch>
            <a:fillRect/>
          </a:stretch>
        </p:blipFill>
        <p:spPr>
          <a:xfrm>
            <a:off x="226219" y="4857752"/>
            <a:ext cx="650082" cy="240031"/>
          </a:xfrm>
          <a:prstGeom prst="rect">
            <a:avLst/>
          </a:prstGeom>
        </p:spPr>
      </p:pic>
      <p:pic>
        <p:nvPicPr>
          <p:cNvPr id="13" name="Picture 12" descr="blue.jpg"/>
          <p:cNvPicPr>
            <a:picLocks noChangeAspect="1"/>
          </p:cNvPicPr>
          <p:nvPr/>
        </p:nvPicPr>
        <p:blipFill>
          <a:blip r:embed="rId14" cstate="print"/>
          <a:stretch>
            <a:fillRect/>
          </a:stretch>
        </p:blipFill>
        <p:spPr>
          <a:xfrm>
            <a:off x="0" y="4749799"/>
            <a:ext cx="9144000" cy="52658"/>
          </a:xfrm>
          <a:prstGeom prst="rect">
            <a:avLst/>
          </a:prstGeom>
        </p:spPr>
      </p:pic>
    </p:spTree>
    <p:extLst>
      <p:ext uri="{BB962C8B-B14F-4D97-AF65-F5344CB8AC3E}">
        <p14:creationId xmlns:p14="http://schemas.microsoft.com/office/powerpoint/2010/main" val="225719877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Lst>
  <p:transition/>
  <p:txStyles>
    <p:titleStyle>
      <a:lvl1pPr algn="l" rtl="0" eaLnBrk="1" fontAlgn="base" hangingPunct="1">
        <a:lnSpc>
          <a:spcPct val="80000"/>
        </a:lnSpc>
        <a:spcBef>
          <a:spcPct val="0"/>
        </a:spcBef>
        <a:spcAft>
          <a:spcPct val="0"/>
        </a:spcAft>
        <a:defRPr sz="2200" kern="1200">
          <a:solidFill>
            <a:srgbClr val="21409A"/>
          </a:solidFill>
          <a:latin typeface="Arial"/>
          <a:ea typeface="+mj-ea"/>
          <a:cs typeface="Arial"/>
        </a:defRPr>
      </a:lvl1pPr>
      <a:lvl2pPr algn="l" rtl="0" eaLnBrk="1" fontAlgn="base" hangingPunct="1">
        <a:lnSpc>
          <a:spcPct val="80000"/>
        </a:lnSpc>
        <a:spcBef>
          <a:spcPct val="0"/>
        </a:spcBef>
        <a:spcAft>
          <a:spcPct val="0"/>
        </a:spcAft>
        <a:defRPr sz="3600">
          <a:solidFill>
            <a:schemeClr val="tx1"/>
          </a:solidFill>
          <a:latin typeface="GillSans" pitchFamily="34" charset="0"/>
        </a:defRPr>
      </a:lvl2pPr>
      <a:lvl3pPr algn="l" rtl="0" eaLnBrk="1" fontAlgn="base" hangingPunct="1">
        <a:lnSpc>
          <a:spcPct val="80000"/>
        </a:lnSpc>
        <a:spcBef>
          <a:spcPct val="0"/>
        </a:spcBef>
        <a:spcAft>
          <a:spcPct val="0"/>
        </a:spcAft>
        <a:defRPr sz="3600">
          <a:solidFill>
            <a:schemeClr val="tx1"/>
          </a:solidFill>
          <a:latin typeface="GillSans" pitchFamily="34" charset="0"/>
        </a:defRPr>
      </a:lvl3pPr>
      <a:lvl4pPr algn="l" rtl="0" eaLnBrk="1" fontAlgn="base" hangingPunct="1">
        <a:lnSpc>
          <a:spcPct val="80000"/>
        </a:lnSpc>
        <a:spcBef>
          <a:spcPct val="0"/>
        </a:spcBef>
        <a:spcAft>
          <a:spcPct val="0"/>
        </a:spcAft>
        <a:defRPr sz="3600">
          <a:solidFill>
            <a:schemeClr val="tx1"/>
          </a:solidFill>
          <a:latin typeface="GillSans" pitchFamily="34" charset="0"/>
        </a:defRPr>
      </a:lvl4pPr>
      <a:lvl5pPr algn="l" rtl="0" eaLnBrk="1" fontAlgn="base" hangingPunct="1">
        <a:lnSpc>
          <a:spcPct val="80000"/>
        </a:lnSpc>
        <a:spcBef>
          <a:spcPct val="0"/>
        </a:spcBef>
        <a:spcAft>
          <a:spcPct val="0"/>
        </a:spcAft>
        <a:defRPr sz="3600">
          <a:solidFill>
            <a:schemeClr val="tx1"/>
          </a:solidFill>
          <a:latin typeface="GillSans" pitchFamily="34" charset="0"/>
        </a:defRPr>
      </a:lvl5pPr>
      <a:lvl6pPr marL="457200" algn="l" rtl="0" eaLnBrk="1" fontAlgn="base" hangingPunct="1">
        <a:spcBef>
          <a:spcPct val="0"/>
        </a:spcBef>
        <a:spcAft>
          <a:spcPct val="0"/>
        </a:spcAft>
        <a:defRPr sz="3600">
          <a:solidFill>
            <a:schemeClr val="tx1"/>
          </a:solidFill>
          <a:latin typeface="GillSans" pitchFamily="34" charset="0"/>
        </a:defRPr>
      </a:lvl6pPr>
      <a:lvl7pPr marL="914400" algn="l" rtl="0" eaLnBrk="1" fontAlgn="base" hangingPunct="1">
        <a:spcBef>
          <a:spcPct val="0"/>
        </a:spcBef>
        <a:spcAft>
          <a:spcPct val="0"/>
        </a:spcAft>
        <a:defRPr sz="3600">
          <a:solidFill>
            <a:schemeClr val="tx1"/>
          </a:solidFill>
          <a:latin typeface="GillSans" pitchFamily="34" charset="0"/>
        </a:defRPr>
      </a:lvl7pPr>
      <a:lvl8pPr marL="1371600" algn="l" rtl="0" eaLnBrk="1" fontAlgn="base" hangingPunct="1">
        <a:spcBef>
          <a:spcPct val="0"/>
        </a:spcBef>
        <a:spcAft>
          <a:spcPct val="0"/>
        </a:spcAft>
        <a:defRPr sz="3600">
          <a:solidFill>
            <a:schemeClr val="tx1"/>
          </a:solidFill>
          <a:latin typeface="GillSans" pitchFamily="34" charset="0"/>
        </a:defRPr>
      </a:lvl8pPr>
      <a:lvl9pPr marL="1828800" algn="l" rtl="0" eaLnBrk="1" fontAlgn="base" hangingPunct="1">
        <a:spcBef>
          <a:spcPct val="0"/>
        </a:spcBef>
        <a:spcAft>
          <a:spcPct val="0"/>
        </a:spcAft>
        <a:defRPr sz="3600">
          <a:solidFill>
            <a:schemeClr val="tx1"/>
          </a:solidFill>
          <a:latin typeface="GillSans" pitchFamily="34" charset="0"/>
        </a:defRPr>
      </a:lvl9pPr>
    </p:titleStyle>
    <p:bodyStyle>
      <a:lvl1pPr marL="176213" indent="-176213" algn="l" rtl="0" eaLnBrk="1" fontAlgn="base" hangingPunct="1">
        <a:spcBef>
          <a:spcPct val="0"/>
        </a:spcBef>
        <a:spcAft>
          <a:spcPts val="600"/>
        </a:spcAft>
        <a:buClr>
          <a:srgbClr val="F78E1E"/>
        </a:buClr>
        <a:buSzPct val="100000"/>
        <a:buFont typeface="Arial" pitchFamily="34" charset="0"/>
        <a:buChar char="•"/>
        <a:defRPr sz="1800" kern="1200">
          <a:solidFill>
            <a:srgbClr val="A7A9AC"/>
          </a:solidFill>
          <a:latin typeface="Arial"/>
          <a:ea typeface="+mn-ea"/>
          <a:cs typeface="Arial"/>
        </a:defRPr>
      </a:lvl1pPr>
      <a:lvl2pPr marL="628650" indent="-171450" algn="l" rtl="0" eaLnBrk="1" fontAlgn="base" hangingPunct="1">
        <a:spcBef>
          <a:spcPct val="0"/>
        </a:spcBef>
        <a:spcAft>
          <a:spcPts val="600"/>
        </a:spcAft>
        <a:buClr>
          <a:srgbClr val="F78E1E"/>
        </a:buClr>
        <a:buSzPct val="100000"/>
        <a:buFont typeface="Arial" pitchFamily="34" charset="0"/>
        <a:buChar char="•"/>
        <a:defRPr sz="1600" kern="1200">
          <a:solidFill>
            <a:srgbClr val="A7A9AC"/>
          </a:solidFill>
          <a:latin typeface="Arial"/>
          <a:ea typeface="+mn-ea"/>
          <a:cs typeface="Arial"/>
        </a:defRPr>
      </a:lvl2pPr>
      <a:lvl3pPr marL="1079500" indent="-165100" algn="l" rtl="0" eaLnBrk="1" fontAlgn="base" hangingPunct="1">
        <a:spcBef>
          <a:spcPct val="0"/>
        </a:spcBef>
        <a:spcAft>
          <a:spcPts val="600"/>
        </a:spcAft>
        <a:buClr>
          <a:srgbClr val="F78E1E"/>
        </a:buClr>
        <a:buSzPct val="100000"/>
        <a:buFont typeface="Arial" pitchFamily="34" charset="0"/>
        <a:buChar char="•"/>
        <a:defRPr sz="1400" kern="1200">
          <a:solidFill>
            <a:srgbClr val="A7A9AC"/>
          </a:solidFill>
          <a:latin typeface="Arial"/>
          <a:ea typeface="+mn-ea"/>
          <a:cs typeface="Arial"/>
        </a:defRPr>
      </a:lvl3pPr>
      <a:lvl4pPr marL="1524000" indent="-152400" algn="l" rtl="0" eaLnBrk="1" fontAlgn="base" hangingPunct="1">
        <a:spcBef>
          <a:spcPct val="0"/>
        </a:spcBef>
        <a:spcAft>
          <a:spcPts val="600"/>
        </a:spcAft>
        <a:buClr>
          <a:srgbClr val="F78E1E"/>
        </a:buClr>
        <a:buSzPct val="100000"/>
        <a:buFont typeface="Arial" pitchFamily="34" charset="0"/>
        <a:buChar char="•"/>
        <a:defRPr sz="1400" kern="1200">
          <a:solidFill>
            <a:srgbClr val="A7A9AC"/>
          </a:solidFill>
          <a:latin typeface="Arial"/>
          <a:ea typeface="+mn-ea"/>
          <a:cs typeface="Arial"/>
        </a:defRPr>
      </a:lvl4pPr>
      <a:lvl5pPr marL="1974850" indent="-146050" algn="l" rtl="0" eaLnBrk="1" fontAlgn="base" hangingPunct="1">
        <a:spcBef>
          <a:spcPct val="0"/>
        </a:spcBef>
        <a:spcAft>
          <a:spcPts val="600"/>
        </a:spcAft>
        <a:buClr>
          <a:srgbClr val="F78E1E"/>
        </a:buClr>
        <a:buSzPct val="100000"/>
        <a:buFont typeface="Arial" pitchFamily="34" charset="0"/>
        <a:buChar char="•"/>
        <a:defRPr sz="1400" kern="1200">
          <a:solidFill>
            <a:srgbClr val="A7A9AC"/>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0">
            <a:extLst>
              <a:ext uri="{28A0092B-C50C-407E-A947-70E740481C1C}">
                <a14:useLocalDpi xmlns:a14="http://schemas.microsoft.com/office/drawing/2010/main" val="0"/>
              </a:ext>
            </a:extLst>
          </a:blip>
          <a:srcRect t="91913"/>
          <a:stretch/>
        </p:blipFill>
        <p:spPr>
          <a:xfrm>
            <a:off x="2" y="4727524"/>
            <a:ext cx="9143999" cy="415976"/>
          </a:xfrm>
          <a:prstGeom prst="rect">
            <a:avLst/>
          </a:prstGeom>
        </p:spPr>
      </p:pic>
      <p:sp>
        <p:nvSpPr>
          <p:cNvPr id="2" name="Title Placeholder 1"/>
          <p:cNvSpPr>
            <a:spLocks noGrp="1"/>
          </p:cNvSpPr>
          <p:nvPr>
            <p:ph type="title"/>
          </p:nvPr>
        </p:nvSpPr>
        <p:spPr>
          <a:xfrm>
            <a:off x="232350" y="146018"/>
            <a:ext cx="8684638" cy="53135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32350" y="830083"/>
            <a:ext cx="8684638" cy="37419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429000" y="4818129"/>
            <a:ext cx="2133600" cy="273844"/>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fld id="{18AB25E1-DB68-4E03-AE0C-D593F90802A8}" type="datetime1">
              <a:rPr lang="en-US" smtClean="0">
                <a:solidFill>
                  <a:prstClr val="white"/>
                </a:solidFill>
              </a:rPr>
              <a:pPr/>
              <a:t>9/17/18</a:t>
            </a:fld>
            <a:endParaRPr lang="en-US" dirty="0">
              <a:solidFill>
                <a:prstClr val="white"/>
              </a:solidFill>
            </a:endParaRPr>
          </a:p>
        </p:txBody>
      </p:sp>
      <p:sp>
        <p:nvSpPr>
          <p:cNvPr id="5" name="Footer Placeholder 4"/>
          <p:cNvSpPr>
            <a:spLocks noGrp="1"/>
          </p:cNvSpPr>
          <p:nvPr>
            <p:ph type="ftr" sz="quarter" idx="3"/>
          </p:nvPr>
        </p:nvSpPr>
        <p:spPr>
          <a:xfrm>
            <a:off x="5562605" y="34852"/>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dirty="0">
              <a:solidFill>
                <a:srgbClr val="6D6E71"/>
              </a:solidFill>
            </a:endParaRPr>
          </a:p>
        </p:txBody>
      </p:sp>
      <p:sp>
        <p:nvSpPr>
          <p:cNvPr id="6" name="Slide Number Placeholder 5"/>
          <p:cNvSpPr>
            <a:spLocks noGrp="1"/>
          </p:cNvSpPr>
          <p:nvPr>
            <p:ph type="sldNum" sz="quarter" idx="4"/>
          </p:nvPr>
        </p:nvSpPr>
        <p:spPr>
          <a:xfrm>
            <a:off x="8578732" y="34852"/>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14D65173-87C9-47C0-A890-7AD8E2754265}" type="slidenum">
              <a:rPr lang="en-US" smtClean="0">
                <a:solidFill>
                  <a:srgbClr val="6D6E71"/>
                </a:solidFill>
              </a:rPr>
              <a:pPr/>
              <a:t>‹#›</a:t>
            </a:fld>
            <a:endParaRPr lang="en-US" dirty="0">
              <a:solidFill>
                <a:srgbClr val="6D6E71"/>
              </a:solidFill>
            </a:endParaRPr>
          </a:p>
        </p:txBody>
      </p:sp>
      <p:sp>
        <p:nvSpPr>
          <p:cNvPr id="8" name="Rectangle 7"/>
          <p:cNvSpPr/>
          <p:nvPr userDrawn="1"/>
        </p:nvSpPr>
        <p:spPr>
          <a:xfrm>
            <a:off x="373063" y="1"/>
            <a:ext cx="1101725" cy="146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cxnSp>
        <p:nvCxnSpPr>
          <p:cNvPr id="10" name="Straight Connector 9"/>
          <p:cNvCxnSpPr/>
          <p:nvPr userDrawn="1"/>
        </p:nvCxnSpPr>
        <p:spPr>
          <a:xfrm>
            <a:off x="8404196" y="81042"/>
            <a:ext cx="0" cy="984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6260592" y="4848235"/>
            <a:ext cx="2514600" cy="231559"/>
          </a:xfrm>
          <a:prstGeom prst="rect">
            <a:avLst/>
          </a:prstGeom>
        </p:spPr>
      </p:pic>
    </p:spTree>
    <p:extLst>
      <p:ext uri="{BB962C8B-B14F-4D97-AF65-F5344CB8AC3E}">
        <p14:creationId xmlns:p14="http://schemas.microsoft.com/office/powerpoint/2010/main" val="3702961202"/>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Lst>
  <p:hf hdr="0" dt="0"/>
  <p:txStyles>
    <p:title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http://www.toyota.co.uk/"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1000" y="137627"/>
            <a:ext cx="8229600" cy="308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indent="0" eaLnBrk="0" hangingPunct="0">
              <a:spcBef>
                <a:spcPct val="20000"/>
              </a:spcBef>
              <a:buFont typeface="Arial" charset="0"/>
              <a:buNone/>
              <a:defRPr sz="2800" b="1">
                <a:solidFill>
                  <a:schemeClr val="tx2"/>
                </a:solidFill>
                <a:latin typeface="Calibri" pitchFamily="34" charset="0"/>
                <a:cs typeface="+mn-cs"/>
              </a:defRPr>
            </a:lvl1pPr>
            <a:lvl2pPr lvl="1" indent="0" eaLnBrk="0" hangingPunct="0">
              <a:spcBef>
                <a:spcPct val="20000"/>
              </a:spcBef>
              <a:buFont typeface="Arial" charset="0"/>
              <a:buNone/>
              <a:defRPr sz="2400">
                <a:solidFill>
                  <a:schemeClr val="tx2"/>
                </a:solidFill>
                <a:latin typeface="+mn-lt"/>
                <a:cs typeface="+mn-cs"/>
              </a:defRPr>
            </a:lvl2pPr>
            <a:lvl3pPr marL="1143000" indent="-228600" eaLnBrk="0" hangingPunct="0">
              <a:spcBef>
                <a:spcPct val="20000"/>
              </a:spcBef>
              <a:buFont typeface="Arial" charset="0"/>
              <a:buChar char="•"/>
              <a:defRPr sz="2000">
                <a:solidFill>
                  <a:schemeClr val="tx2"/>
                </a:solidFill>
                <a:latin typeface="+mn-lt"/>
                <a:cs typeface="+mn-cs"/>
              </a:defRPr>
            </a:lvl3pPr>
            <a:lvl4pPr marL="1600200" indent="-228600" eaLnBrk="0" hangingPunct="0">
              <a:spcBef>
                <a:spcPct val="20000"/>
              </a:spcBef>
              <a:buFont typeface="Arial" charset="0"/>
              <a:buChar char="•"/>
              <a:defRPr>
                <a:solidFill>
                  <a:schemeClr val="tx2"/>
                </a:solidFill>
                <a:latin typeface="+mn-lt"/>
                <a:cs typeface="+mn-cs"/>
              </a:defRPr>
            </a:lvl4pPr>
            <a:lvl5pPr marL="2057400" indent="-228600" eaLnBrk="0" hangingPunct="0">
              <a:spcBef>
                <a:spcPct val="20000"/>
              </a:spcBef>
              <a:buFont typeface="Arial" charset="0"/>
              <a:buChar char="•"/>
              <a:defRPr>
                <a:solidFill>
                  <a:schemeClr val="tx2"/>
                </a:solidFill>
                <a:latin typeface="+mn-lt"/>
                <a:cs typeface="+mn-cs"/>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fontAlgn="base">
              <a:spcAft>
                <a:spcPct val="0"/>
              </a:spcAft>
            </a:pPr>
            <a:r>
              <a:rPr lang="en-US" sz="2000" dirty="0">
                <a:solidFill>
                  <a:srgbClr val="000000"/>
                </a:solidFill>
              </a:rPr>
              <a:t>Samir Prakash – Technology Architect (US)</a:t>
            </a:r>
          </a:p>
          <a:p>
            <a:pPr fontAlgn="base">
              <a:spcAft>
                <a:spcPct val="0"/>
              </a:spcAft>
            </a:pPr>
            <a:endParaRPr lang="en-US" sz="2000" dirty="0">
              <a:solidFill>
                <a:srgbClr val="000000"/>
              </a:solidFill>
            </a:endParaRPr>
          </a:p>
        </p:txBody>
      </p:sp>
      <p:sp>
        <p:nvSpPr>
          <p:cNvPr id="6" name="Content Placeholder 2"/>
          <p:cNvSpPr txBox="1">
            <a:spLocks/>
          </p:cNvSpPr>
          <p:nvPr/>
        </p:nvSpPr>
        <p:spPr>
          <a:xfrm>
            <a:off x="381000" y="476013"/>
            <a:ext cx="3657600" cy="4233147"/>
          </a:xfrm>
          <a:prstGeom prst="rect">
            <a:avLst/>
          </a:prstGeom>
          <a:noFill/>
          <a:ln w="9525">
            <a:solidFill>
              <a:schemeClr val="tx1"/>
            </a:solidFill>
            <a:miter lim="800000"/>
            <a:headEnd/>
            <a:tailEnd/>
          </a:ln>
        </p:spPr>
        <p:txBody>
          <a:bodyPr>
            <a:noAutofit/>
          </a:bodyPr>
          <a:lstStyle>
            <a:defPPr>
              <a:defRPr lang="en-US"/>
            </a:defPPr>
            <a:lvl1pPr>
              <a:lnSpc>
                <a:spcPct val="95000"/>
              </a:lnSpc>
              <a:defRPr sz="1200" b="1">
                <a:solidFill>
                  <a:schemeClr val="tx1">
                    <a:lumMod val="75000"/>
                  </a:schemeClr>
                </a:solidFill>
                <a:latin typeface="Arial" charset="0"/>
                <a:ea typeface="ＭＳ Ｐゴシック" charset="-128"/>
              </a:defRPr>
            </a:lvl1pPr>
          </a:lstStyle>
          <a:p>
            <a:pPr fontAlgn="base">
              <a:lnSpc>
                <a:spcPct val="120000"/>
              </a:lnSpc>
              <a:spcBef>
                <a:spcPct val="0"/>
              </a:spcBef>
              <a:spcAft>
                <a:spcPct val="0"/>
              </a:spcAft>
              <a:buClr>
                <a:srgbClr val="000000"/>
              </a:buClr>
            </a:pPr>
            <a:r>
              <a:rPr lang="en-US" sz="1000" dirty="0">
                <a:solidFill>
                  <a:schemeClr val="tx1"/>
                </a:solidFill>
                <a:latin typeface="+mn-lt"/>
                <a:ea typeface="Segoe UI" panose="020B0502040204020203" pitchFamily="34" charset="0"/>
                <a:cs typeface="Segoe UI" panose="020B0502040204020203" pitchFamily="34" charset="0"/>
              </a:rPr>
              <a:t>Summary</a:t>
            </a:r>
          </a:p>
          <a:p>
            <a:pPr marL="171450" indent="-171450" algn="just" fontAlgn="base">
              <a:lnSpc>
                <a:spcPct val="100000"/>
              </a:lnSpc>
              <a:spcBef>
                <a:spcPct val="0"/>
              </a:spcBef>
              <a:spcAft>
                <a:spcPct val="0"/>
              </a:spcAft>
              <a:buFont typeface="Arial" pitchFamily="34" charset="0"/>
              <a:buChar char="•"/>
            </a:pPr>
            <a:r>
              <a:rPr lang="en-US" sz="1000" b="0" dirty="0">
                <a:solidFill>
                  <a:schemeClr val="tx1"/>
                </a:solidFill>
                <a:latin typeface="Cambria" pitchFamily="18" charset="0"/>
                <a:ea typeface="+mn-ea"/>
              </a:rPr>
              <a:t>Samir Prakash has 13+ years of experience in software design, development on Windows and Unix environment.</a:t>
            </a:r>
          </a:p>
          <a:p>
            <a:pPr marL="171450" indent="-171450" algn="just" fontAlgn="base">
              <a:lnSpc>
                <a:spcPct val="100000"/>
              </a:lnSpc>
              <a:spcBef>
                <a:spcPct val="0"/>
              </a:spcBef>
              <a:spcAft>
                <a:spcPct val="0"/>
              </a:spcAft>
              <a:buFont typeface="Arial" pitchFamily="34" charset="0"/>
              <a:buChar char="•"/>
            </a:pPr>
            <a:r>
              <a:rPr lang="en-US" sz="1000" b="0" dirty="0">
                <a:solidFill>
                  <a:schemeClr val="tx1"/>
                </a:solidFill>
                <a:latin typeface="Cambria" pitchFamily="18" charset="0"/>
                <a:ea typeface="+mn-ea"/>
              </a:rPr>
              <a:t>Experienced in application development using Golang, Python, Java, HTML5/CSS3 and JavaScript on Web and distributed platforms.</a:t>
            </a:r>
          </a:p>
          <a:p>
            <a:pPr marL="171450" indent="-171450" algn="just" fontAlgn="base">
              <a:lnSpc>
                <a:spcPct val="100000"/>
              </a:lnSpc>
              <a:spcBef>
                <a:spcPct val="0"/>
              </a:spcBef>
              <a:spcAft>
                <a:spcPct val="0"/>
              </a:spcAft>
              <a:buFont typeface="Arial" pitchFamily="34" charset="0"/>
              <a:buChar char="•"/>
            </a:pPr>
            <a:r>
              <a:rPr lang="en-US" sz="1000" b="0" dirty="0">
                <a:solidFill>
                  <a:schemeClr val="tx1"/>
                </a:solidFill>
                <a:latin typeface="Cambria" pitchFamily="18" charset="0"/>
                <a:ea typeface="+mn-ea"/>
              </a:rPr>
              <a:t>End to end development, delivery and maintenance of production ready application using current client/server technologies.</a:t>
            </a:r>
          </a:p>
          <a:p>
            <a:pPr marL="171450" indent="-171450" algn="just" fontAlgn="base">
              <a:lnSpc>
                <a:spcPct val="100000"/>
              </a:lnSpc>
              <a:spcBef>
                <a:spcPct val="0"/>
              </a:spcBef>
              <a:spcAft>
                <a:spcPct val="0"/>
              </a:spcAft>
              <a:buFont typeface="Arial" pitchFamily="34" charset="0"/>
              <a:buChar char="•"/>
            </a:pPr>
            <a:endParaRPr lang="en-US" sz="1000" b="0" dirty="0">
              <a:solidFill>
                <a:schemeClr val="tx1"/>
              </a:solidFill>
              <a:latin typeface="Cambria" pitchFamily="18" charset="0"/>
              <a:ea typeface="+mn-ea"/>
            </a:endParaRPr>
          </a:p>
          <a:p>
            <a:pPr fontAlgn="base">
              <a:lnSpc>
                <a:spcPct val="120000"/>
              </a:lnSpc>
              <a:spcBef>
                <a:spcPct val="0"/>
              </a:spcBef>
              <a:spcAft>
                <a:spcPct val="0"/>
              </a:spcAft>
              <a:buClr>
                <a:srgbClr val="000000"/>
              </a:buClr>
            </a:pPr>
            <a:r>
              <a:rPr lang="en-US" sz="1000" dirty="0">
                <a:solidFill>
                  <a:schemeClr val="tx1"/>
                </a:solidFill>
                <a:latin typeface="+mn-lt"/>
                <a:ea typeface="Segoe UI" panose="020B0502040204020203" pitchFamily="34" charset="0"/>
                <a:cs typeface="Segoe UI" panose="020B0502040204020203" pitchFamily="34" charset="0"/>
              </a:rPr>
              <a:t>Strengths </a:t>
            </a:r>
          </a:p>
          <a:p>
            <a:pPr marL="171450" indent="-171450" eaLnBrk="0" hangingPunct="0">
              <a:buFont typeface="Arial" pitchFamily="34" charset="0"/>
              <a:buChar char="•"/>
            </a:pPr>
            <a:r>
              <a:rPr lang="en-US" sz="1000" b="0" dirty="0">
                <a:solidFill>
                  <a:schemeClr val="tx1"/>
                </a:solidFill>
                <a:latin typeface="Cambria" pitchFamily="18" charset="0"/>
                <a:ea typeface="+mn-ea"/>
              </a:rPr>
              <a:t>Has very good understanding and hands-on knowledge of Golang, Python, Java, JavaScript (Client/Server), HTML5 and CSS3.</a:t>
            </a:r>
          </a:p>
          <a:p>
            <a:pPr marL="171450" indent="-171450" eaLnBrk="0" hangingPunct="0">
              <a:buFont typeface="Arial" pitchFamily="34" charset="0"/>
              <a:buChar char="•"/>
            </a:pPr>
            <a:r>
              <a:rPr lang="en-US" sz="1000" b="0" dirty="0">
                <a:solidFill>
                  <a:schemeClr val="tx1"/>
                </a:solidFill>
                <a:latin typeface="Cambria" pitchFamily="18" charset="0"/>
                <a:ea typeface="+mn-ea"/>
              </a:rPr>
              <a:t>Experience in architectural design and solution implementation for large applications covering varying technologies and infrastructure.</a:t>
            </a:r>
          </a:p>
          <a:p>
            <a:pPr marL="171450" indent="-171450" eaLnBrk="0" hangingPunct="0">
              <a:buFont typeface="Arial" pitchFamily="34" charset="0"/>
              <a:buChar char="•"/>
            </a:pPr>
            <a:r>
              <a:rPr lang="en-US" sz="1000" b="0" dirty="0">
                <a:solidFill>
                  <a:schemeClr val="tx1"/>
                </a:solidFill>
                <a:latin typeface="Cambria" pitchFamily="18" charset="0"/>
                <a:ea typeface="+mn-ea"/>
              </a:rPr>
              <a:t>Hands-on knowledge on designing, development, testing and production deployment and support for client/server applications.</a:t>
            </a:r>
          </a:p>
          <a:p>
            <a:pPr marL="171450" indent="-171450" eaLnBrk="0" hangingPunct="0">
              <a:buFont typeface="Arial" pitchFamily="34" charset="0"/>
              <a:buChar char="•"/>
            </a:pPr>
            <a:r>
              <a:rPr lang="en-US" sz="1000" b="0" dirty="0">
                <a:solidFill>
                  <a:schemeClr val="tx1"/>
                </a:solidFill>
                <a:latin typeface="Cambria" pitchFamily="18" charset="0"/>
                <a:ea typeface="+mn-ea"/>
              </a:rPr>
              <a:t>Practical experience implementing software for </a:t>
            </a:r>
            <a:r>
              <a:rPr lang="en-US" sz="1000" b="0" i="1" dirty="0">
                <a:solidFill>
                  <a:schemeClr val="tx1"/>
                </a:solidFill>
                <a:latin typeface="Cambria" pitchFamily="18" charset="0"/>
                <a:ea typeface="+mn-ea"/>
              </a:rPr>
              <a:t>Telematics</a:t>
            </a:r>
            <a:r>
              <a:rPr lang="en-US" sz="1000" b="0" dirty="0">
                <a:solidFill>
                  <a:schemeClr val="tx1"/>
                </a:solidFill>
                <a:latin typeface="Cambria" pitchFamily="18" charset="0"/>
                <a:ea typeface="+mn-ea"/>
              </a:rPr>
              <a:t> domain and </a:t>
            </a:r>
            <a:r>
              <a:rPr lang="en-US" sz="1000" b="0" i="1" dirty="0">
                <a:solidFill>
                  <a:schemeClr val="tx1"/>
                </a:solidFill>
                <a:latin typeface="Cambria" pitchFamily="18" charset="0"/>
                <a:ea typeface="+mn-ea"/>
              </a:rPr>
              <a:t>Connected Car </a:t>
            </a:r>
            <a:r>
              <a:rPr lang="en-US" sz="1000" b="0" dirty="0">
                <a:solidFill>
                  <a:schemeClr val="tx1"/>
                </a:solidFill>
                <a:latin typeface="Cambria" pitchFamily="18" charset="0"/>
                <a:ea typeface="+mn-ea"/>
              </a:rPr>
              <a:t>technologies.</a:t>
            </a:r>
          </a:p>
          <a:p>
            <a:pPr marL="171450" indent="-171450" eaLnBrk="0" hangingPunct="0">
              <a:buFont typeface="Arial" pitchFamily="34" charset="0"/>
              <a:buChar char="•"/>
            </a:pPr>
            <a:r>
              <a:rPr lang="en-US" sz="1000" b="0" dirty="0">
                <a:solidFill>
                  <a:schemeClr val="tx1"/>
                </a:solidFill>
                <a:latin typeface="Cambria" pitchFamily="18" charset="0"/>
                <a:ea typeface="+mn-ea"/>
              </a:rPr>
              <a:t>7+ years of experience in using Agile based product development.</a:t>
            </a:r>
          </a:p>
          <a:p>
            <a:pPr marL="171450" indent="-171450" eaLnBrk="0" hangingPunct="0">
              <a:buFont typeface="Arial" pitchFamily="34" charset="0"/>
              <a:buChar char="•"/>
            </a:pPr>
            <a:r>
              <a:rPr lang="en-US" sz="1000" b="0" dirty="0">
                <a:solidFill>
                  <a:schemeClr val="tx1"/>
                </a:solidFill>
                <a:latin typeface="Cambria" pitchFamily="18" charset="0"/>
                <a:ea typeface="+mn-ea"/>
              </a:rPr>
              <a:t>Worked on project estimations plans for various projects</a:t>
            </a:r>
          </a:p>
          <a:p>
            <a:pPr marL="171450" indent="-171450" eaLnBrk="0" hangingPunct="0">
              <a:buFont typeface="Arial" pitchFamily="34" charset="0"/>
              <a:buChar char="•"/>
            </a:pPr>
            <a:r>
              <a:rPr lang="en-US" sz="1000" b="0" dirty="0">
                <a:solidFill>
                  <a:schemeClr val="tx1"/>
                </a:solidFill>
                <a:latin typeface="Cambria" pitchFamily="18" charset="0"/>
                <a:ea typeface="+mn-ea"/>
              </a:rPr>
              <a:t>Efficient in analysis and contributions to open source libraries</a:t>
            </a:r>
          </a:p>
        </p:txBody>
      </p:sp>
      <p:sp>
        <p:nvSpPr>
          <p:cNvPr id="8" name="Content Placeholder 3"/>
          <p:cNvSpPr txBox="1">
            <a:spLocks/>
          </p:cNvSpPr>
          <p:nvPr/>
        </p:nvSpPr>
        <p:spPr>
          <a:xfrm>
            <a:off x="4189382" y="514350"/>
            <a:ext cx="4584405" cy="4194810"/>
          </a:xfrm>
          <a:prstGeom prst="rect">
            <a:avLst/>
          </a:prstGeom>
          <a:ln>
            <a:solidFill>
              <a:schemeClr val="accent1">
                <a:shade val="50000"/>
              </a:schemeClr>
            </a:solidFill>
          </a:ln>
        </p:spPr>
        <p:txBody>
          <a:bodyPr>
            <a:noAutofit/>
          </a:bodyPr>
          <a:lstStyle/>
          <a:p>
            <a:pPr fontAlgn="base">
              <a:lnSpc>
                <a:spcPct val="90000"/>
              </a:lnSpc>
              <a:spcBef>
                <a:spcPct val="0"/>
              </a:spcBef>
              <a:spcAft>
                <a:spcPct val="0"/>
              </a:spcAft>
              <a:buClr>
                <a:srgbClr val="000000"/>
              </a:buClr>
            </a:pPr>
            <a:endParaRPr lang="en-US" sz="900" b="1" dirty="0">
              <a:solidFill>
                <a:srgbClr val="002D78"/>
              </a:solidFill>
              <a:cs typeface="Arial" pitchFamily="34" charset="0"/>
            </a:endParaRPr>
          </a:p>
        </p:txBody>
      </p:sp>
      <p:sp>
        <p:nvSpPr>
          <p:cNvPr id="10" name="Slide Number Placeholder 5"/>
          <p:cNvSpPr>
            <a:spLocks noGrp="1"/>
          </p:cNvSpPr>
          <p:nvPr>
            <p:ph type="sldNum" sz="quarter" idx="4294967295"/>
          </p:nvPr>
        </p:nvSpPr>
        <p:spPr>
          <a:xfrm>
            <a:off x="4503840" y="4845863"/>
            <a:ext cx="136319" cy="252377"/>
          </a:xfrm>
          <a:prstGeom prst="rect">
            <a:avLst/>
          </a:prstGeom>
        </p:spPr>
        <p:txBody>
          <a:bodyPr/>
          <a:lstStyle/>
          <a:p>
            <a:fld id="{365C6E81-70A9-4564-82B9-6D5B3D5BE91A}" type="slidenum">
              <a:rPr lang="en-US" sz="1400" smtClean="0">
                <a:solidFill>
                  <a:prstClr val="white"/>
                </a:solidFill>
              </a:rPr>
              <a:pPr/>
              <a:t>1</a:t>
            </a:fld>
            <a:endParaRPr lang="en-US" sz="1400" dirty="0">
              <a:solidFill>
                <a:prstClr val="white"/>
              </a:solidFill>
            </a:endParaRPr>
          </a:p>
        </p:txBody>
      </p:sp>
      <p:sp>
        <p:nvSpPr>
          <p:cNvPr id="2" name="Rectangle 1"/>
          <p:cNvSpPr/>
          <p:nvPr/>
        </p:nvSpPr>
        <p:spPr>
          <a:xfrm>
            <a:off x="4201787" y="534603"/>
            <a:ext cx="4572000" cy="4168770"/>
          </a:xfrm>
          <a:prstGeom prst="rect">
            <a:avLst/>
          </a:prstGeom>
        </p:spPr>
        <p:txBody>
          <a:bodyPr>
            <a:spAutoFit/>
          </a:bodyPr>
          <a:lstStyle/>
          <a:p>
            <a:pPr fontAlgn="base">
              <a:lnSpc>
                <a:spcPct val="120000"/>
              </a:lnSpc>
              <a:spcBef>
                <a:spcPct val="0"/>
              </a:spcBef>
              <a:spcAft>
                <a:spcPct val="0"/>
              </a:spcAft>
              <a:buClr>
                <a:srgbClr val="000000"/>
              </a:buClr>
            </a:pPr>
            <a:r>
              <a:rPr lang="en-US" sz="1000" b="1" dirty="0">
                <a:ea typeface="Segoe UI" panose="020B0502040204020203" pitchFamily="34" charset="0"/>
                <a:cs typeface="Segoe UI" panose="020B0502040204020203" pitchFamily="34" charset="0"/>
              </a:rPr>
              <a:t>Skillset</a:t>
            </a:r>
          </a:p>
          <a:p>
            <a:pPr marL="171450" indent="-171450">
              <a:buFont typeface="Arial" panose="020B0604020202020204" pitchFamily="34" charset="0"/>
              <a:buChar char="•"/>
            </a:pPr>
            <a:r>
              <a:rPr lang="en-US" sz="1000" dirty="0">
                <a:latin typeface="Cambria" pitchFamily="18" charset="0"/>
              </a:rPr>
              <a:t>Languages:  Golang/Python/Java/JS/HTML5/CSS3/Node JS</a:t>
            </a:r>
          </a:p>
          <a:p>
            <a:pPr marL="171450" indent="-171450">
              <a:buFont typeface="Arial" panose="020B0604020202020204" pitchFamily="34" charset="0"/>
              <a:buChar char="•"/>
            </a:pPr>
            <a:r>
              <a:rPr lang="en-US" sz="1000" dirty="0">
                <a:latin typeface="Cambria" pitchFamily="18" charset="0"/>
              </a:rPr>
              <a:t>Software/tools:  IDEA, </a:t>
            </a:r>
            <a:r>
              <a:rPr lang="en-US" sz="1000" dirty="0" err="1">
                <a:latin typeface="Cambria" pitchFamily="18" charset="0"/>
              </a:rPr>
              <a:t>WebStorm</a:t>
            </a:r>
            <a:r>
              <a:rPr lang="en-US" sz="1000" dirty="0">
                <a:latin typeface="Cambria" pitchFamily="18" charset="0"/>
              </a:rPr>
              <a:t>, Node JS, JIRA, Stash, Bamboo</a:t>
            </a:r>
          </a:p>
          <a:p>
            <a:pPr marL="171450" indent="-171450">
              <a:buFont typeface="Arial" panose="020B0604020202020204" pitchFamily="34" charset="0"/>
              <a:buChar char="•"/>
            </a:pPr>
            <a:r>
              <a:rPr lang="en-US" sz="1000" dirty="0">
                <a:latin typeface="Cambria" pitchFamily="18" charset="0"/>
              </a:rPr>
              <a:t>Frameworks: Backbone JS, Angular JS, React JS, Spring/Hibernate</a:t>
            </a:r>
          </a:p>
          <a:p>
            <a:pPr marL="171450" indent="-171450">
              <a:buFont typeface="Arial" panose="020B0604020202020204" pitchFamily="34" charset="0"/>
              <a:buChar char="•"/>
            </a:pPr>
            <a:r>
              <a:rPr lang="en-US" sz="1000" dirty="0">
                <a:latin typeface="Cambria" pitchFamily="18" charset="0"/>
              </a:rPr>
              <a:t>Versioning System:  GIT, SVN, IBM </a:t>
            </a:r>
            <a:r>
              <a:rPr lang="en-US" sz="1000" dirty="0" err="1">
                <a:latin typeface="Cambria" pitchFamily="18" charset="0"/>
              </a:rPr>
              <a:t>ClearCase</a:t>
            </a:r>
            <a:endParaRPr lang="en-US" sz="1000" dirty="0">
              <a:latin typeface="Cambria" pitchFamily="18" charset="0"/>
            </a:endParaRPr>
          </a:p>
          <a:p>
            <a:pPr marL="171450" indent="-171450">
              <a:buFont typeface="Arial" panose="020B0604020202020204" pitchFamily="34" charset="0"/>
              <a:buChar char="•"/>
            </a:pPr>
            <a:r>
              <a:rPr lang="en-US" sz="1000" dirty="0">
                <a:latin typeface="Cambria" pitchFamily="18" charset="0"/>
              </a:rPr>
              <a:t>DB: Oracle, SQL server, Mongo DB</a:t>
            </a:r>
          </a:p>
          <a:p>
            <a:pPr marL="171450" indent="-171450">
              <a:buFont typeface="Arial" panose="020B0604020202020204" pitchFamily="34" charset="0"/>
              <a:buChar char="•"/>
            </a:pPr>
            <a:r>
              <a:rPr lang="en-US" sz="1000" dirty="0">
                <a:latin typeface="Cambria" pitchFamily="18" charset="0"/>
              </a:rPr>
              <a:t>Cloud: AWS, Heroku, Azure</a:t>
            </a:r>
          </a:p>
          <a:p>
            <a:pPr marL="171450" indent="-171450">
              <a:buFont typeface="Arial" panose="020B0604020202020204" pitchFamily="34" charset="0"/>
              <a:buChar char="•"/>
            </a:pPr>
            <a:r>
              <a:rPr lang="en-US" sz="1000" dirty="0">
                <a:latin typeface="Cambria" pitchFamily="18" charset="0"/>
              </a:rPr>
              <a:t>CMS: Tridion 2012/JOOMLA/</a:t>
            </a:r>
            <a:r>
              <a:rPr lang="en-US" sz="1000" dirty="0" err="1">
                <a:latin typeface="Cambria" pitchFamily="18" charset="0"/>
              </a:rPr>
              <a:t>Wordpress</a:t>
            </a:r>
            <a:r>
              <a:rPr lang="en-US" sz="1000" dirty="0">
                <a:latin typeface="Cambria" pitchFamily="18" charset="0"/>
              </a:rPr>
              <a:t>/Jekyll</a:t>
            </a:r>
          </a:p>
          <a:p>
            <a:pPr marL="171450" indent="-171450">
              <a:buFont typeface="Arial" panose="020B0604020202020204" pitchFamily="34" charset="0"/>
              <a:buChar char="•"/>
            </a:pPr>
            <a:r>
              <a:rPr lang="en-US" sz="1000" dirty="0">
                <a:latin typeface="Cambria" pitchFamily="18" charset="0"/>
              </a:rPr>
              <a:t>Domains: </a:t>
            </a:r>
          </a:p>
          <a:p>
            <a:pPr marL="628650" lvl="1" indent="-171450">
              <a:buFont typeface="Arial" panose="020B0604020202020204" pitchFamily="34" charset="0"/>
              <a:buChar char="•"/>
            </a:pPr>
            <a:r>
              <a:rPr lang="en-US" sz="1000" b="1" dirty="0">
                <a:latin typeface="Cambria" pitchFamily="18" charset="0"/>
              </a:rPr>
              <a:t>Insurance </a:t>
            </a:r>
            <a:r>
              <a:rPr lang="en-US" sz="1000" dirty="0">
                <a:latin typeface="Cambria" pitchFamily="18" charset="0"/>
              </a:rPr>
              <a:t>– worked for CHUBB insurance, UK of their client oriented application and admin application for monitoring, sales and settlements of  insurance for a period of 2 years as software engineer</a:t>
            </a:r>
          </a:p>
          <a:p>
            <a:pPr marL="628650" lvl="1" indent="-171450">
              <a:buFont typeface="Arial" panose="020B0604020202020204" pitchFamily="34" charset="0"/>
              <a:buChar char="•"/>
            </a:pPr>
            <a:r>
              <a:rPr lang="en-US" sz="1000" b="1" dirty="0">
                <a:latin typeface="Cambria" pitchFamily="18" charset="0"/>
              </a:rPr>
              <a:t>Security</a:t>
            </a:r>
            <a:r>
              <a:rPr lang="en-US" sz="1000" dirty="0">
                <a:latin typeface="Cambria" pitchFamily="18" charset="0"/>
              </a:rPr>
              <a:t> – worked for CA Inc. for development of </a:t>
            </a:r>
            <a:r>
              <a:rPr lang="en-US" sz="1000" dirty="0" err="1">
                <a:latin typeface="Cambria" pitchFamily="18" charset="0"/>
              </a:rPr>
              <a:t>siteminder</a:t>
            </a:r>
            <a:r>
              <a:rPr lang="en-US" sz="1000" dirty="0">
                <a:latin typeface="Cambria" pitchFamily="18" charset="0"/>
              </a:rPr>
              <a:t> admin portal using Identity and Access management framework developed in-house for a period of 2 years.</a:t>
            </a:r>
          </a:p>
          <a:p>
            <a:pPr marL="628650" lvl="1" indent="-171450">
              <a:buFont typeface="Arial" panose="020B0604020202020204" pitchFamily="34" charset="0"/>
              <a:buChar char="•"/>
            </a:pPr>
            <a:r>
              <a:rPr lang="en-US" sz="1000" b="1" dirty="0">
                <a:latin typeface="Cambria" pitchFamily="18" charset="0"/>
              </a:rPr>
              <a:t>Telematics/Connected Car</a:t>
            </a:r>
            <a:r>
              <a:rPr lang="en-US" sz="1000" dirty="0">
                <a:latin typeface="Cambria" pitchFamily="18" charset="0"/>
              </a:rPr>
              <a:t> – worked on a collaboration of vehicular technologies, road transportation,  road safety, instrumentation, wireless technologies for Toyota Motors Europe to develop and maintain Telematics services for Toyota and Lexus navigation devices.</a:t>
            </a:r>
          </a:p>
          <a:p>
            <a:pPr marL="628650" lvl="1" indent="-171450">
              <a:buFont typeface="Arial" panose="020B0604020202020204" pitchFamily="34" charset="0"/>
              <a:buChar char="•"/>
            </a:pPr>
            <a:r>
              <a:rPr lang="en-US" sz="1000" b="1" dirty="0">
                <a:latin typeface="Cambria" pitchFamily="18" charset="0"/>
              </a:rPr>
              <a:t>UX/UI</a:t>
            </a:r>
            <a:r>
              <a:rPr lang="en-US" sz="1000" dirty="0">
                <a:latin typeface="Cambria" pitchFamily="18" charset="0"/>
              </a:rPr>
              <a:t> – worked on development and maintenance of client facing mobile and web applications for Toyota Motors Europe for their consumers of Lexus and Toyota vehicles across EU.</a:t>
            </a:r>
          </a:p>
          <a:p>
            <a:pPr marL="171450" indent="-171450">
              <a:buFont typeface="Arial" panose="020B0604020202020204" pitchFamily="34" charset="0"/>
              <a:buChar char="•"/>
            </a:pPr>
            <a:endParaRPr lang="en-US" sz="1000" dirty="0">
              <a:latin typeface="Cambria" pitchFamily="18" charset="0"/>
            </a:endParaRPr>
          </a:p>
          <a:p>
            <a:pPr fontAlgn="base">
              <a:lnSpc>
                <a:spcPct val="120000"/>
              </a:lnSpc>
              <a:spcBef>
                <a:spcPct val="0"/>
              </a:spcBef>
              <a:spcAft>
                <a:spcPct val="0"/>
              </a:spcAft>
              <a:buClr>
                <a:srgbClr val="000000"/>
              </a:buClr>
            </a:pPr>
            <a:r>
              <a:rPr lang="en-US" sz="1000" b="1" dirty="0">
                <a:ea typeface="Segoe UI" panose="020B0502040204020203" pitchFamily="34" charset="0"/>
                <a:cs typeface="Segoe UI" panose="020B0502040204020203" pitchFamily="34" charset="0"/>
              </a:rPr>
              <a:t>Academic Qualifications</a:t>
            </a:r>
          </a:p>
          <a:p>
            <a:pPr fontAlgn="base">
              <a:lnSpc>
                <a:spcPct val="120000"/>
              </a:lnSpc>
              <a:spcBef>
                <a:spcPct val="0"/>
              </a:spcBef>
              <a:spcAft>
                <a:spcPct val="0"/>
              </a:spcAft>
              <a:buClr>
                <a:srgbClr val="000000"/>
              </a:buClr>
            </a:pPr>
            <a:r>
              <a:rPr lang="en-US" sz="1000" b="1" dirty="0">
                <a:latin typeface="Cambria" pitchFamily="18" charset="0"/>
                <a:ea typeface="Segoe UI" panose="020B0502040204020203" pitchFamily="34" charset="0"/>
                <a:cs typeface="Segoe UI" panose="020B0502040204020203" pitchFamily="34" charset="0"/>
              </a:rPr>
              <a:t> - </a:t>
            </a:r>
            <a:r>
              <a:rPr lang="en-US" sz="1000" dirty="0">
                <a:latin typeface="Cambria" pitchFamily="18" charset="0"/>
              </a:rPr>
              <a:t>Bachelors of Technology in Computer Engineering.</a:t>
            </a:r>
          </a:p>
        </p:txBody>
      </p:sp>
    </p:spTree>
    <p:extLst>
      <p:ext uri="{BB962C8B-B14F-4D97-AF65-F5344CB8AC3E}">
        <p14:creationId xmlns:p14="http://schemas.microsoft.com/office/powerpoint/2010/main" val="3918784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4294967295"/>
          </p:nvPr>
        </p:nvSpPr>
        <p:spPr>
          <a:xfrm>
            <a:off x="4503840" y="4845863"/>
            <a:ext cx="136319" cy="252377"/>
          </a:xfrm>
          <a:prstGeom prst="rect">
            <a:avLst/>
          </a:prstGeom>
        </p:spPr>
        <p:txBody>
          <a:bodyPr/>
          <a:lstStyle/>
          <a:p>
            <a:fld id="{365C6E81-70A9-4564-82B9-6D5B3D5BE91A}" type="slidenum">
              <a:rPr lang="en-US" sz="1400" smtClean="0">
                <a:solidFill>
                  <a:prstClr val="white"/>
                </a:solidFill>
              </a:rPr>
              <a:pPr/>
              <a:t>2</a:t>
            </a:fld>
            <a:endParaRPr lang="en-US" sz="1400" dirty="0">
              <a:solidFill>
                <a:prstClr val="white"/>
              </a:solidFill>
            </a:endParaRPr>
          </a:p>
        </p:txBody>
      </p:sp>
      <p:sp>
        <p:nvSpPr>
          <p:cNvPr id="11" name="Title 1"/>
          <p:cNvSpPr txBox="1">
            <a:spLocks/>
          </p:cNvSpPr>
          <p:nvPr/>
        </p:nvSpPr>
        <p:spPr>
          <a:xfrm>
            <a:off x="381000" y="99290"/>
            <a:ext cx="8229600" cy="308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indent="0" eaLnBrk="0" hangingPunct="0">
              <a:spcBef>
                <a:spcPct val="20000"/>
              </a:spcBef>
              <a:buFont typeface="Arial" charset="0"/>
              <a:buNone/>
              <a:defRPr sz="2800" b="1">
                <a:solidFill>
                  <a:schemeClr val="tx2"/>
                </a:solidFill>
                <a:latin typeface="Calibri" pitchFamily="34" charset="0"/>
                <a:cs typeface="+mn-cs"/>
              </a:defRPr>
            </a:lvl1pPr>
            <a:lvl2pPr lvl="1" indent="0" eaLnBrk="0" hangingPunct="0">
              <a:spcBef>
                <a:spcPct val="20000"/>
              </a:spcBef>
              <a:buFont typeface="Arial" charset="0"/>
              <a:buNone/>
              <a:defRPr sz="2400">
                <a:solidFill>
                  <a:schemeClr val="tx2"/>
                </a:solidFill>
                <a:latin typeface="+mn-lt"/>
                <a:cs typeface="+mn-cs"/>
              </a:defRPr>
            </a:lvl2pPr>
            <a:lvl3pPr marL="1143000" indent="-228600" eaLnBrk="0" hangingPunct="0">
              <a:spcBef>
                <a:spcPct val="20000"/>
              </a:spcBef>
              <a:buFont typeface="Arial" charset="0"/>
              <a:buChar char="•"/>
              <a:defRPr sz="2000">
                <a:solidFill>
                  <a:schemeClr val="tx2"/>
                </a:solidFill>
                <a:latin typeface="+mn-lt"/>
                <a:cs typeface="+mn-cs"/>
              </a:defRPr>
            </a:lvl3pPr>
            <a:lvl4pPr marL="1600200" indent="-228600" eaLnBrk="0" hangingPunct="0">
              <a:spcBef>
                <a:spcPct val="20000"/>
              </a:spcBef>
              <a:buFont typeface="Arial" charset="0"/>
              <a:buChar char="•"/>
              <a:defRPr>
                <a:solidFill>
                  <a:schemeClr val="tx2"/>
                </a:solidFill>
                <a:latin typeface="+mn-lt"/>
                <a:cs typeface="+mn-cs"/>
              </a:defRPr>
            </a:lvl4pPr>
            <a:lvl5pPr marL="2057400" indent="-228600" eaLnBrk="0" hangingPunct="0">
              <a:spcBef>
                <a:spcPct val="20000"/>
              </a:spcBef>
              <a:buFont typeface="Arial" charset="0"/>
              <a:buChar char="•"/>
              <a:defRPr>
                <a:solidFill>
                  <a:schemeClr val="tx2"/>
                </a:solidFill>
                <a:latin typeface="+mn-lt"/>
                <a:cs typeface="+mn-cs"/>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fontAlgn="base">
              <a:spcAft>
                <a:spcPct val="0"/>
              </a:spcAft>
            </a:pPr>
            <a:r>
              <a:rPr lang="en-US" sz="2000" dirty="0">
                <a:solidFill>
                  <a:srgbClr val="000000"/>
                </a:solidFill>
              </a:rPr>
              <a:t>Samir Prakash – Technology Architect (US)</a:t>
            </a:r>
          </a:p>
        </p:txBody>
      </p:sp>
      <p:sp>
        <p:nvSpPr>
          <p:cNvPr id="7" name="Content Placeholder 2"/>
          <p:cNvSpPr txBox="1">
            <a:spLocks/>
          </p:cNvSpPr>
          <p:nvPr/>
        </p:nvSpPr>
        <p:spPr>
          <a:xfrm>
            <a:off x="381000" y="476013"/>
            <a:ext cx="3962400" cy="4233147"/>
          </a:xfrm>
          <a:prstGeom prst="rect">
            <a:avLst/>
          </a:prstGeom>
          <a:noFill/>
          <a:ln w="9525">
            <a:solidFill>
              <a:schemeClr val="tx1"/>
            </a:solidFill>
            <a:miter lim="800000"/>
            <a:headEnd/>
            <a:tailEnd/>
          </a:ln>
        </p:spPr>
        <p:txBody>
          <a:bodyPr>
            <a:noAutofit/>
          </a:bodyPr>
          <a:lstStyle>
            <a:defPPr>
              <a:defRPr lang="en-US"/>
            </a:defPPr>
            <a:lvl1pPr>
              <a:lnSpc>
                <a:spcPct val="95000"/>
              </a:lnSpc>
              <a:defRPr sz="1200" b="1">
                <a:solidFill>
                  <a:schemeClr val="tx1">
                    <a:lumMod val="75000"/>
                  </a:schemeClr>
                </a:solidFill>
                <a:latin typeface="Arial" charset="0"/>
                <a:ea typeface="ＭＳ Ｐゴシック" charset="-128"/>
              </a:defRPr>
            </a:lvl1pPr>
          </a:lstStyle>
          <a:p>
            <a:pPr fontAlgn="base">
              <a:lnSpc>
                <a:spcPct val="120000"/>
              </a:lnSpc>
              <a:spcBef>
                <a:spcPct val="0"/>
              </a:spcBef>
              <a:spcAft>
                <a:spcPct val="0"/>
              </a:spcAft>
              <a:buClr>
                <a:srgbClr val="000000"/>
              </a:buClr>
            </a:pPr>
            <a:r>
              <a:rPr lang="en-US" dirty="0">
                <a:solidFill>
                  <a:schemeClr val="tx1"/>
                </a:solidFill>
                <a:latin typeface="+mn-lt"/>
                <a:ea typeface="Segoe UI" panose="020B0502040204020203" pitchFamily="34" charset="0"/>
                <a:cs typeface="Segoe UI" panose="020B0502040204020203" pitchFamily="34" charset="0"/>
              </a:rPr>
              <a:t>Current Project Summary:</a:t>
            </a:r>
          </a:p>
          <a:p>
            <a:pPr fontAlgn="base">
              <a:lnSpc>
                <a:spcPct val="120000"/>
              </a:lnSpc>
              <a:spcBef>
                <a:spcPct val="0"/>
              </a:spcBef>
              <a:spcAft>
                <a:spcPct val="0"/>
              </a:spcAft>
              <a:buClr>
                <a:srgbClr val="000000"/>
              </a:buClr>
            </a:pPr>
            <a:endParaRPr lang="en-US" sz="1000" dirty="0">
              <a:solidFill>
                <a:schemeClr val="tx1"/>
              </a:solidFill>
              <a:latin typeface="+mn-lt"/>
              <a:ea typeface="Segoe UI" panose="020B0502040204020203" pitchFamily="34" charset="0"/>
              <a:cs typeface="Segoe UI" panose="020B0502040204020203" pitchFamily="34" charset="0"/>
            </a:endParaRPr>
          </a:p>
          <a:p>
            <a:pPr eaLnBrk="0" hangingPunct="0"/>
            <a:r>
              <a:rPr lang="en-US" sz="1050" dirty="0">
                <a:solidFill>
                  <a:schemeClr val="tx1"/>
                </a:solidFill>
                <a:latin typeface="Cambria" pitchFamily="18" charset="0"/>
                <a:ea typeface="+mn-ea"/>
              </a:rPr>
              <a:t>PG DevOps</a:t>
            </a:r>
          </a:p>
          <a:p>
            <a:pPr eaLnBrk="0" hangingPunct="0"/>
            <a:r>
              <a:rPr lang="en-US" sz="1000" b="0" dirty="0">
                <a:solidFill>
                  <a:schemeClr val="tx1"/>
                </a:solidFill>
                <a:latin typeface="Cambria" pitchFamily="18" charset="0"/>
                <a:ea typeface="+mn-ea"/>
              </a:rPr>
              <a:t>Product Development :  </a:t>
            </a:r>
            <a:r>
              <a:rPr lang="en-US" sz="1000" i="1" dirty="0">
                <a:solidFill>
                  <a:schemeClr val="tx1"/>
                </a:solidFill>
                <a:latin typeface="Cambria" pitchFamily="18" charset="0"/>
                <a:ea typeface="+mn-ea"/>
              </a:rPr>
              <a:t>TCNA, Plano– DevOps Engineer</a:t>
            </a:r>
          </a:p>
          <a:p>
            <a:pPr eaLnBrk="0" hangingPunct="0"/>
            <a:r>
              <a:rPr lang="en-US" sz="1000" b="0" dirty="0">
                <a:solidFill>
                  <a:schemeClr val="tx1"/>
                </a:solidFill>
                <a:latin typeface="Cambria" pitchFamily="18" charset="0"/>
                <a:ea typeface="+mn-ea"/>
              </a:rPr>
              <a:t>Date</a:t>
            </a:r>
            <a:r>
              <a:rPr lang="en-US" sz="1000" i="1" dirty="0">
                <a:solidFill>
                  <a:schemeClr val="tx1"/>
                </a:solidFill>
                <a:latin typeface="Cambria" pitchFamily="18" charset="0"/>
                <a:ea typeface="+mn-ea"/>
              </a:rPr>
              <a:t>: 02/17/2018 – Till Date</a:t>
            </a:r>
          </a:p>
          <a:p>
            <a:pPr eaLnBrk="0" hangingPunct="0"/>
            <a:endParaRPr lang="en-US" sz="1000" i="1" dirty="0">
              <a:solidFill>
                <a:schemeClr val="tx1"/>
              </a:solidFill>
              <a:latin typeface="Cambria" pitchFamily="18" charset="0"/>
              <a:ea typeface="+mn-ea"/>
            </a:endParaRP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Enabling development teams to deliver faster and better by implementing DevOps practices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Creating and maintaining CI/CD pipeline for development teams using Jenkins/Semaphore/</a:t>
            </a:r>
            <a:r>
              <a:rPr lang="en-US" sz="1000" b="0" dirty="0" err="1">
                <a:solidFill>
                  <a:schemeClr val="tx1"/>
                </a:solidFill>
                <a:latin typeface="Cambria" pitchFamily="18" charset="0"/>
                <a:ea typeface="+mn-ea"/>
              </a:rPr>
              <a:t>Wercker</a:t>
            </a:r>
            <a:r>
              <a:rPr lang="en-US" sz="1000" b="0" dirty="0">
                <a:solidFill>
                  <a:schemeClr val="tx1"/>
                </a:solidFill>
                <a:latin typeface="Cambria" pitchFamily="18" charset="0"/>
                <a:ea typeface="+mn-ea"/>
              </a:rPr>
              <a:t>/Visual Studio Team Services </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Infrastructure as a Code using Terraform and Ansible</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Create and maintain multiple development and deployment environments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Testing, finalizing and promoting builds over multiple environments based on pre-defined strategies and policies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Containerizing Spring Boot micro services and JavaScript based SPA with Docker and Kubernetes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Enabling development teams to implement best practices micro services architecture and development</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Enabling teams to understand and implement JavaScript/HTML5/Node based applications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Enforcing application, container and orchestration level security for frontend and backend micro services</a:t>
            </a:r>
          </a:p>
          <a:p>
            <a:pPr marL="171450" indent="-171450" eaLnBrk="0" hangingPunct="0">
              <a:buFont typeface="Arial" panose="020B0604020202020204" pitchFamily="34" charset="0"/>
              <a:buChar char="•"/>
            </a:pPr>
            <a:r>
              <a:rPr lang="en-US" sz="1000" b="0" dirty="0">
                <a:solidFill>
                  <a:schemeClr val="tx1"/>
                </a:solidFill>
                <a:latin typeface="Cambria" pitchFamily="18" charset="0"/>
              </a:rPr>
              <a:t>Enabling teams to implement GIT workflow using feature based development</a:t>
            </a:r>
          </a:p>
          <a:p>
            <a:pPr marL="171450" indent="-171450" eaLnBrk="0" hangingPunct="0">
              <a:buFont typeface="Arial" panose="020B0604020202020204" pitchFamily="34" charset="0"/>
              <a:buChar char="•"/>
            </a:pPr>
            <a:r>
              <a:rPr lang="en-US" sz="1000" b="0" dirty="0">
                <a:solidFill>
                  <a:schemeClr val="tx1"/>
                </a:solidFill>
                <a:latin typeface="Cambria" pitchFamily="18" charset="0"/>
              </a:rPr>
              <a:t>Enabling teams to understand and implement DevOps</a:t>
            </a:r>
          </a:p>
          <a:p>
            <a:pPr marL="171450" indent="-171450" eaLnBrk="0" hangingPunct="0">
              <a:buFont typeface="Arial" panose="020B0604020202020204" pitchFamily="34" charset="0"/>
              <a:buChar char="•"/>
            </a:pPr>
            <a:endParaRPr lang="en-US" sz="1000" b="0" dirty="0">
              <a:solidFill>
                <a:schemeClr val="tx1"/>
              </a:solidFill>
              <a:latin typeface="Cambria" pitchFamily="18" charset="0"/>
              <a:ea typeface="+mn-ea"/>
            </a:endParaRPr>
          </a:p>
        </p:txBody>
      </p:sp>
      <p:sp>
        <p:nvSpPr>
          <p:cNvPr id="9" name="Content Placeholder 2"/>
          <p:cNvSpPr txBox="1">
            <a:spLocks/>
          </p:cNvSpPr>
          <p:nvPr/>
        </p:nvSpPr>
        <p:spPr>
          <a:xfrm>
            <a:off x="4495800" y="476012"/>
            <a:ext cx="3962400" cy="4233147"/>
          </a:xfrm>
          <a:prstGeom prst="rect">
            <a:avLst/>
          </a:prstGeom>
          <a:noFill/>
          <a:ln w="9525">
            <a:solidFill>
              <a:schemeClr val="tx1"/>
            </a:solidFill>
            <a:miter lim="800000"/>
            <a:headEnd/>
            <a:tailEnd/>
          </a:ln>
        </p:spPr>
        <p:txBody>
          <a:bodyPr>
            <a:noAutofit/>
          </a:bodyPr>
          <a:lstStyle>
            <a:defPPr>
              <a:defRPr lang="en-US"/>
            </a:defPPr>
            <a:lvl1pPr>
              <a:lnSpc>
                <a:spcPct val="95000"/>
              </a:lnSpc>
              <a:defRPr sz="1200" b="1">
                <a:solidFill>
                  <a:schemeClr val="tx1">
                    <a:lumMod val="75000"/>
                  </a:schemeClr>
                </a:solidFill>
                <a:latin typeface="Arial" charset="0"/>
                <a:ea typeface="ＭＳ Ｐゴシック" charset="-128"/>
              </a:defRPr>
            </a:lvl1pPr>
          </a:lstStyle>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Test engineering enablement for PG micro services and TSP as a product</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Implementing DevOps best practices for Salesforce CRM applications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Production readiness checklist for micro services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Implementing SRE best practices for PG micro services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Monitoring and reporting for PG micro services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Configuring private registries on Microsoft Azure for Docker images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Implementing best practices for creating/tagging/maintaining Docker images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Implementing code coverage guidelines using SonarQube and </a:t>
            </a:r>
            <a:r>
              <a:rPr lang="en-US" sz="1000" b="0" dirty="0" err="1">
                <a:solidFill>
                  <a:schemeClr val="tx1"/>
                </a:solidFill>
                <a:latin typeface="Cambria" pitchFamily="18" charset="0"/>
                <a:ea typeface="+mn-ea"/>
              </a:rPr>
              <a:t>JaCoCo</a:t>
            </a:r>
            <a:r>
              <a:rPr lang="en-US" sz="1000" b="0" dirty="0">
                <a:solidFill>
                  <a:schemeClr val="tx1"/>
                </a:solidFill>
                <a:latin typeface="Cambria" pitchFamily="18" charset="0"/>
                <a:ea typeface="+mn-ea"/>
              </a:rPr>
              <a:t> for Java and JavaScript based applications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Implementing cloud based </a:t>
            </a:r>
            <a:r>
              <a:rPr lang="en-US" sz="1000" b="0" dirty="0" err="1">
                <a:solidFill>
                  <a:schemeClr val="tx1"/>
                </a:solidFill>
                <a:latin typeface="Cambria" pitchFamily="18" charset="0"/>
                <a:ea typeface="+mn-ea"/>
              </a:rPr>
              <a:t>artifactory</a:t>
            </a:r>
            <a:r>
              <a:rPr lang="en-US" sz="1000" b="0" dirty="0">
                <a:solidFill>
                  <a:schemeClr val="tx1"/>
                </a:solidFill>
                <a:latin typeface="Cambria" pitchFamily="18" charset="0"/>
                <a:ea typeface="+mn-ea"/>
              </a:rPr>
              <a:t> solution using </a:t>
            </a:r>
            <a:r>
              <a:rPr lang="en-US" sz="1000" b="0" dirty="0" err="1">
                <a:solidFill>
                  <a:schemeClr val="tx1"/>
                </a:solidFill>
                <a:latin typeface="Cambria" pitchFamily="18" charset="0"/>
                <a:ea typeface="+mn-ea"/>
              </a:rPr>
              <a:t>JFrog</a:t>
            </a:r>
            <a:endParaRPr lang="en-US" sz="1000" b="0" dirty="0">
              <a:solidFill>
                <a:schemeClr val="tx1"/>
              </a:solidFill>
              <a:latin typeface="Cambria" pitchFamily="18" charset="0"/>
              <a:ea typeface="+mn-ea"/>
            </a:endParaRP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Implementing profile based configuration for Java micro services for multiple deployments on Kubernetes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Implementing externalized configuration server for Java micro services for Kubernetes deployment management</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Configuring Microsoft Azure as a cloud service provider for project requirements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Container orchestration using Kubernetes 1.8 and Microsoft Azure</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Managing Pods, Deployments, Services on Kubernetes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Creating and maintaining deployment scripts for Windows and Linux environments for Kubernetes deployments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Working on developing optimized CI/CD workflows using latest trends in current technologies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Evaluating PaaS, SaaS and IaaS providers to provide the most cost effective solutions</a:t>
            </a:r>
          </a:p>
          <a:p>
            <a:pPr marL="171450" indent="-171450" algn="just" fontAlgn="base">
              <a:lnSpc>
                <a:spcPct val="100000"/>
              </a:lnSpc>
              <a:spcBef>
                <a:spcPct val="0"/>
              </a:spcBef>
              <a:spcAft>
                <a:spcPct val="0"/>
              </a:spcAft>
              <a:buFont typeface="Arial" pitchFamily="34" charset="0"/>
              <a:buChar char="•"/>
            </a:pPr>
            <a:endParaRPr lang="en-US" sz="1000" b="0" dirty="0">
              <a:solidFill>
                <a:schemeClr val="tx1"/>
              </a:solidFill>
              <a:latin typeface="Cambria" pitchFamily="18" charset="0"/>
              <a:ea typeface="+mn-ea"/>
            </a:endParaRPr>
          </a:p>
        </p:txBody>
      </p:sp>
    </p:spTree>
    <p:extLst>
      <p:ext uri="{BB962C8B-B14F-4D97-AF65-F5344CB8AC3E}">
        <p14:creationId xmlns:p14="http://schemas.microsoft.com/office/powerpoint/2010/main" val="720897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4294967295"/>
          </p:nvPr>
        </p:nvSpPr>
        <p:spPr>
          <a:xfrm>
            <a:off x="4503840" y="4845863"/>
            <a:ext cx="136319" cy="252377"/>
          </a:xfrm>
          <a:prstGeom prst="rect">
            <a:avLst/>
          </a:prstGeom>
        </p:spPr>
        <p:txBody>
          <a:bodyPr/>
          <a:lstStyle/>
          <a:p>
            <a:fld id="{365C6E81-70A9-4564-82B9-6D5B3D5BE91A}" type="slidenum">
              <a:rPr lang="en-US" sz="1400" smtClean="0">
                <a:solidFill>
                  <a:prstClr val="white"/>
                </a:solidFill>
              </a:rPr>
              <a:pPr/>
              <a:t>3</a:t>
            </a:fld>
            <a:endParaRPr lang="en-US" sz="1400" dirty="0">
              <a:solidFill>
                <a:prstClr val="white"/>
              </a:solidFill>
            </a:endParaRPr>
          </a:p>
        </p:txBody>
      </p:sp>
      <p:sp>
        <p:nvSpPr>
          <p:cNvPr id="11" name="Title 1"/>
          <p:cNvSpPr txBox="1">
            <a:spLocks/>
          </p:cNvSpPr>
          <p:nvPr/>
        </p:nvSpPr>
        <p:spPr>
          <a:xfrm>
            <a:off x="381000" y="99290"/>
            <a:ext cx="8229600" cy="308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indent="0" eaLnBrk="0" hangingPunct="0">
              <a:spcBef>
                <a:spcPct val="20000"/>
              </a:spcBef>
              <a:buFont typeface="Arial" charset="0"/>
              <a:buNone/>
              <a:defRPr sz="2800" b="1">
                <a:solidFill>
                  <a:schemeClr val="tx2"/>
                </a:solidFill>
                <a:latin typeface="Calibri" pitchFamily="34" charset="0"/>
                <a:cs typeface="+mn-cs"/>
              </a:defRPr>
            </a:lvl1pPr>
            <a:lvl2pPr lvl="1" indent="0" eaLnBrk="0" hangingPunct="0">
              <a:spcBef>
                <a:spcPct val="20000"/>
              </a:spcBef>
              <a:buFont typeface="Arial" charset="0"/>
              <a:buNone/>
              <a:defRPr sz="2400">
                <a:solidFill>
                  <a:schemeClr val="tx2"/>
                </a:solidFill>
                <a:latin typeface="+mn-lt"/>
                <a:cs typeface="+mn-cs"/>
              </a:defRPr>
            </a:lvl2pPr>
            <a:lvl3pPr marL="1143000" indent="-228600" eaLnBrk="0" hangingPunct="0">
              <a:spcBef>
                <a:spcPct val="20000"/>
              </a:spcBef>
              <a:buFont typeface="Arial" charset="0"/>
              <a:buChar char="•"/>
              <a:defRPr sz="2000">
                <a:solidFill>
                  <a:schemeClr val="tx2"/>
                </a:solidFill>
                <a:latin typeface="+mn-lt"/>
                <a:cs typeface="+mn-cs"/>
              </a:defRPr>
            </a:lvl3pPr>
            <a:lvl4pPr marL="1600200" indent="-228600" eaLnBrk="0" hangingPunct="0">
              <a:spcBef>
                <a:spcPct val="20000"/>
              </a:spcBef>
              <a:buFont typeface="Arial" charset="0"/>
              <a:buChar char="•"/>
              <a:defRPr>
                <a:solidFill>
                  <a:schemeClr val="tx2"/>
                </a:solidFill>
                <a:latin typeface="+mn-lt"/>
                <a:cs typeface="+mn-cs"/>
              </a:defRPr>
            </a:lvl4pPr>
            <a:lvl5pPr marL="2057400" indent="-228600" eaLnBrk="0" hangingPunct="0">
              <a:spcBef>
                <a:spcPct val="20000"/>
              </a:spcBef>
              <a:buFont typeface="Arial" charset="0"/>
              <a:buChar char="•"/>
              <a:defRPr>
                <a:solidFill>
                  <a:schemeClr val="tx2"/>
                </a:solidFill>
                <a:latin typeface="+mn-lt"/>
                <a:cs typeface="+mn-cs"/>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fontAlgn="base">
              <a:spcAft>
                <a:spcPct val="0"/>
              </a:spcAft>
            </a:pPr>
            <a:r>
              <a:rPr lang="en-US" sz="2000" dirty="0">
                <a:solidFill>
                  <a:srgbClr val="000000"/>
                </a:solidFill>
              </a:rPr>
              <a:t>Samir Prakash – Technology Architect (US)</a:t>
            </a:r>
          </a:p>
        </p:txBody>
      </p:sp>
      <p:sp>
        <p:nvSpPr>
          <p:cNvPr id="7" name="Content Placeholder 2"/>
          <p:cNvSpPr txBox="1">
            <a:spLocks/>
          </p:cNvSpPr>
          <p:nvPr/>
        </p:nvSpPr>
        <p:spPr>
          <a:xfrm>
            <a:off x="381000" y="476013"/>
            <a:ext cx="3962400" cy="4233147"/>
          </a:xfrm>
          <a:prstGeom prst="rect">
            <a:avLst/>
          </a:prstGeom>
          <a:noFill/>
          <a:ln w="9525">
            <a:solidFill>
              <a:schemeClr val="tx1"/>
            </a:solidFill>
            <a:miter lim="800000"/>
            <a:headEnd/>
            <a:tailEnd/>
          </a:ln>
        </p:spPr>
        <p:txBody>
          <a:bodyPr>
            <a:noAutofit/>
          </a:bodyPr>
          <a:lstStyle>
            <a:defPPr>
              <a:defRPr lang="en-US"/>
            </a:defPPr>
            <a:lvl1pPr>
              <a:lnSpc>
                <a:spcPct val="95000"/>
              </a:lnSpc>
              <a:defRPr sz="1200" b="1">
                <a:solidFill>
                  <a:schemeClr val="tx1">
                    <a:lumMod val="75000"/>
                  </a:schemeClr>
                </a:solidFill>
                <a:latin typeface="Arial" charset="0"/>
                <a:ea typeface="ＭＳ Ｐゴシック" charset="-128"/>
              </a:defRPr>
            </a:lvl1pPr>
          </a:lstStyle>
          <a:p>
            <a:pPr fontAlgn="base">
              <a:lnSpc>
                <a:spcPct val="120000"/>
              </a:lnSpc>
              <a:spcBef>
                <a:spcPct val="0"/>
              </a:spcBef>
              <a:spcAft>
                <a:spcPct val="0"/>
              </a:spcAft>
              <a:buClr>
                <a:srgbClr val="000000"/>
              </a:buClr>
            </a:pPr>
            <a:r>
              <a:rPr lang="en-US" dirty="0">
                <a:solidFill>
                  <a:schemeClr val="tx1"/>
                </a:solidFill>
                <a:latin typeface="+mn-lt"/>
                <a:ea typeface="Segoe UI" panose="020B0502040204020203" pitchFamily="34" charset="0"/>
                <a:cs typeface="Segoe UI" panose="020B0502040204020203" pitchFamily="34" charset="0"/>
              </a:rPr>
              <a:t>Project Summary:</a:t>
            </a:r>
          </a:p>
          <a:p>
            <a:pPr fontAlgn="base">
              <a:lnSpc>
                <a:spcPct val="120000"/>
              </a:lnSpc>
              <a:spcBef>
                <a:spcPct val="0"/>
              </a:spcBef>
              <a:spcAft>
                <a:spcPct val="0"/>
              </a:spcAft>
              <a:buClr>
                <a:srgbClr val="000000"/>
              </a:buClr>
            </a:pPr>
            <a:endParaRPr lang="en-US" sz="1000" dirty="0">
              <a:solidFill>
                <a:schemeClr val="tx1"/>
              </a:solidFill>
              <a:latin typeface="+mn-lt"/>
              <a:ea typeface="Segoe UI" panose="020B0502040204020203" pitchFamily="34" charset="0"/>
              <a:cs typeface="Segoe UI" panose="020B0502040204020203" pitchFamily="34" charset="0"/>
            </a:endParaRPr>
          </a:p>
          <a:p>
            <a:pPr eaLnBrk="0" hangingPunct="0"/>
            <a:r>
              <a:rPr lang="en-US" sz="1050" dirty="0">
                <a:solidFill>
                  <a:schemeClr val="tx1"/>
                </a:solidFill>
                <a:latin typeface="Cambria" pitchFamily="18" charset="0"/>
                <a:ea typeface="+mn-ea"/>
              </a:rPr>
              <a:t>Toyota One Customer Portal</a:t>
            </a:r>
          </a:p>
          <a:p>
            <a:pPr eaLnBrk="0" hangingPunct="0"/>
            <a:r>
              <a:rPr lang="en-US" sz="1000" dirty="0">
                <a:solidFill>
                  <a:schemeClr val="tx1"/>
                </a:solidFill>
                <a:latin typeface="Cambria" pitchFamily="18" charset="0"/>
                <a:ea typeface="+mn-ea"/>
              </a:rPr>
              <a:t>Product Development</a:t>
            </a:r>
            <a:r>
              <a:rPr lang="en-US" sz="1000" b="0" dirty="0">
                <a:solidFill>
                  <a:schemeClr val="tx1"/>
                </a:solidFill>
                <a:latin typeface="Cambria" pitchFamily="18" charset="0"/>
                <a:ea typeface="+mn-ea"/>
              </a:rPr>
              <a:t>: </a:t>
            </a:r>
            <a:r>
              <a:rPr lang="en-US" sz="1000" b="0" i="1" dirty="0">
                <a:solidFill>
                  <a:schemeClr val="tx1"/>
                </a:solidFill>
                <a:latin typeface="Cambria" pitchFamily="18" charset="0"/>
                <a:ea typeface="+mn-ea"/>
              </a:rPr>
              <a:t>TME, Brussels – Lead Architect/Developer</a:t>
            </a:r>
          </a:p>
          <a:p>
            <a:pPr eaLnBrk="0" hangingPunct="0"/>
            <a:r>
              <a:rPr lang="en-US" sz="1000" dirty="0">
                <a:solidFill>
                  <a:schemeClr val="tx1"/>
                </a:solidFill>
                <a:latin typeface="Cambria" pitchFamily="18" charset="0"/>
                <a:ea typeface="+mn-ea"/>
              </a:rPr>
              <a:t>Date</a:t>
            </a:r>
            <a:r>
              <a:rPr lang="en-US" sz="1000" b="0" dirty="0">
                <a:solidFill>
                  <a:schemeClr val="tx1"/>
                </a:solidFill>
                <a:latin typeface="Cambria" pitchFamily="18" charset="0"/>
                <a:ea typeface="+mn-ea"/>
              </a:rPr>
              <a:t>: </a:t>
            </a:r>
            <a:r>
              <a:rPr lang="en-US" sz="1000" b="0" i="1" dirty="0">
                <a:solidFill>
                  <a:schemeClr val="tx1"/>
                </a:solidFill>
                <a:latin typeface="Cambria" pitchFamily="18" charset="0"/>
                <a:ea typeface="+mn-ea"/>
              </a:rPr>
              <a:t>April 2013 – November 2016</a:t>
            </a:r>
          </a:p>
          <a:p>
            <a:pPr eaLnBrk="0" hangingPunct="0"/>
            <a:endParaRPr lang="en-US" sz="1000" b="0" dirty="0">
              <a:solidFill>
                <a:schemeClr val="tx1"/>
              </a:solidFill>
              <a:latin typeface="Cambria" pitchFamily="18" charset="0"/>
              <a:ea typeface="+mn-ea"/>
            </a:endParaRP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Pan-European website for customer facing services: </a:t>
            </a:r>
            <a:r>
              <a:rPr lang="en-US" sz="1000" b="0" dirty="0">
                <a:solidFill>
                  <a:schemeClr val="tx1"/>
                </a:solidFill>
                <a:latin typeface="Cambria" pitchFamily="18" charset="0"/>
                <a:ea typeface="+mn-ea"/>
                <a:hlinkClick r:id="rId3"/>
              </a:rPr>
              <a:t>www.toyota.co.uk</a:t>
            </a:r>
            <a:endParaRPr lang="en-US" sz="1000" b="0" dirty="0">
              <a:solidFill>
                <a:schemeClr val="tx1"/>
              </a:solidFill>
              <a:latin typeface="Cambria" pitchFamily="18" charset="0"/>
              <a:ea typeface="+mn-ea"/>
            </a:endParaRP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Live website and web apps for 28 countries over 46 languages for Toyota/Lexus using latest open source client/server technologies like Backbone/React/Node/Express/Angular/Spring/Hibernate</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Integration with In-Car navigation devices using Telematics services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Cloud based deployment using AWS and Heroku</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Continuous integration and deployment process for faster roll-outs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On shore experience of 4 years at Brussels including requirement elicitation, analysis, design and development, testing, delivery and production support. </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Project coordination and onsite coordination for off shore development team (14 members and growing) from TME HO, Brussels, Belgium.</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F2F Client handling at Brussels for the last 4 years </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Online service booking for vehicle owners at the tip of their fingers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Facilities to select and book appointments with Pan-European dealers to provide hassle free services to vehicle owners</a:t>
            </a:r>
          </a:p>
          <a:p>
            <a:pPr marL="171450" indent="-171450" algn="just" fontAlgn="base">
              <a:lnSpc>
                <a:spcPct val="100000"/>
              </a:lnSpc>
              <a:spcBef>
                <a:spcPct val="0"/>
              </a:spcBef>
              <a:spcAft>
                <a:spcPct val="0"/>
              </a:spcAft>
              <a:buFont typeface="Arial" pitchFamily="34" charset="0"/>
              <a:buChar char="•"/>
            </a:pPr>
            <a:endParaRPr lang="en-US" sz="1000" b="0" dirty="0">
              <a:solidFill>
                <a:schemeClr val="tx1"/>
              </a:solidFill>
              <a:latin typeface="Cambria" pitchFamily="18" charset="0"/>
              <a:ea typeface="+mn-ea"/>
            </a:endParaRPr>
          </a:p>
        </p:txBody>
      </p:sp>
      <p:sp>
        <p:nvSpPr>
          <p:cNvPr id="9" name="Content Placeholder 2"/>
          <p:cNvSpPr txBox="1">
            <a:spLocks/>
          </p:cNvSpPr>
          <p:nvPr/>
        </p:nvSpPr>
        <p:spPr>
          <a:xfrm>
            <a:off x="4495800" y="476012"/>
            <a:ext cx="3962400" cy="4233147"/>
          </a:xfrm>
          <a:prstGeom prst="rect">
            <a:avLst/>
          </a:prstGeom>
          <a:noFill/>
          <a:ln w="9525">
            <a:solidFill>
              <a:schemeClr val="tx1"/>
            </a:solidFill>
            <a:miter lim="800000"/>
            <a:headEnd/>
            <a:tailEnd/>
          </a:ln>
        </p:spPr>
        <p:txBody>
          <a:bodyPr>
            <a:noAutofit/>
          </a:bodyPr>
          <a:lstStyle>
            <a:defPPr>
              <a:defRPr lang="en-US"/>
            </a:defPPr>
            <a:lvl1pPr>
              <a:lnSpc>
                <a:spcPct val="95000"/>
              </a:lnSpc>
              <a:defRPr sz="1200" b="1">
                <a:solidFill>
                  <a:schemeClr val="tx1">
                    <a:lumMod val="75000"/>
                  </a:schemeClr>
                </a:solidFill>
                <a:latin typeface="Arial" charset="0"/>
                <a:ea typeface="ＭＳ Ｐゴシック" charset="-128"/>
              </a:defRPr>
            </a:lvl1pPr>
          </a:lstStyle>
          <a:p>
            <a:pPr fontAlgn="base">
              <a:lnSpc>
                <a:spcPct val="120000"/>
              </a:lnSpc>
              <a:spcBef>
                <a:spcPct val="0"/>
              </a:spcBef>
              <a:spcAft>
                <a:spcPct val="0"/>
              </a:spcAft>
              <a:buClr>
                <a:srgbClr val="000000"/>
              </a:buClr>
            </a:pPr>
            <a:r>
              <a:rPr lang="en-US" dirty="0">
                <a:solidFill>
                  <a:schemeClr val="tx1"/>
                </a:solidFill>
                <a:latin typeface="+mn-lt"/>
                <a:ea typeface="Segoe UI" panose="020B0502040204020203" pitchFamily="34" charset="0"/>
                <a:cs typeface="Segoe UI" panose="020B0502040204020203" pitchFamily="34" charset="0"/>
              </a:rPr>
              <a:t>Project Summary:</a:t>
            </a:r>
          </a:p>
          <a:p>
            <a:pPr fontAlgn="base">
              <a:lnSpc>
                <a:spcPct val="120000"/>
              </a:lnSpc>
              <a:spcBef>
                <a:spcPct val="0"/>
              </a:spcBef>
              <a:spcAft>
                <a:spcPct val="0"/>
              </a:spcAft>
              <a:buClr>
                <a:srgbClr val="000000"/>
              </a:buClr>
            </a:pPr>
            <a:endParaRPr lang="en-US" sz="1000" dirty="0">
              <a:solidFill>
                <a:schemeClr val="tx1"/>
              </a:solidFill>
              <a:latin typeface="+mn-lt"/>
              <a:ea typeface="Segoe UI" panose="020B0502040204020203" pitchFamily="34" charset="0"/>
              <a:cs typeface="Segoe UI" panose="020B0502040204020203" pitchFamily="34" charset="0"/>
            </a:endParaRPr>
          </a:p>
          <a:p>
            <a:pPr eaLnBrk="0" hangingPunct="0"/>
            <a:r>
              <a:rPr lang="en-US" sz="1050" dirty="0">
                <a:solidFill>
                  <a:schemeClr val="tx1"/>
                </a:solidFill>
                <a:latin typeface="Cambria" pitchFamily="18" charset="0"/>
                <a:ea typeface="+mn-ea"/>
              </a:rPr>
              <a:t>Telematics REST Services</a:t>
            </a:r>
          </a:p>
          <a:p>
            <a:pPr eaLnBrk="0" hangingPunct="0"/>
            <a:r>
              <a:rPr lang="en-US" sz="1000" dirty="0">
                <a:solidFill>
                  <a:schemeClr val="tx1"/>
                </a:solidFill>
                <a:latin typeface="Cambria" pitchFamily="18" charset="0"/>
                <a:ea typeface="+mn-ea"/>
              </a:rPr>
              <a:t>Product Development</a:t>
            </a:r>
            <a:r>
              <a:rPr lang="en-US" sz="1000" b="0" dirty="0">
                <a:solidFill>
                  <a:schemeClr val="tx1"/>
                </a:solidFill>
                <a:latin typeface="Cambria" pitchFamily="18" charset="0"/>
                <a:ea typeface="+mn-ea"/>
              </a:rPr>
              <a:t>: </a:t>
            </a:r>
            <a:r>
              <a:rPr lang="en-US" sz="1000" b="0" i="1" dirty="0">
                <a:solidFill>
                  <a:schemeClr val="tx1"/>
                </a:solidFill>
                <a:latin typeface="Cambria" pitchFamily="18" charset="0"/>
                <a:ea typeface="+mn-ea"/>
              </a:rPr>
              <a:t>TME, Brussels – Analyst/Developer</a:t>
            </a:r>
          </a:p>
          <a:p>
            <a:pPr eaLnBrk="0" hangingPunct="0"/>
            <a:r>
              <a:rPr lang="en-US" sz="1000" i="1" dirty="0">
                <a:solidFill>
                  <a:schemeClr val="tx1"/>
                </a:solidFill>
                <a:latin typeface="Cambria" pitchFamily="18" charset="0"/>
                <a:ea typeface="+mn-ea"/>
              </a:rPr>
              <a:t>Date: </a:t>
            </a:r>
            <a:r>
              <a:rPr lang="en-US" sz="1000" b="0" i="1" dirty="0">
                <a:solidFill>
                  <a:schemeClr val="tx1"/>
                </a:solidFill>
                <a:latin typeface="Cambria" pitchFamily="18" charset="0"/>
                <a:ea typeface="+mn-ea"/>
              </a:rPr>
              <a:t>April 2012 – January 2013</a:t>
            </a:r>
          </a:p>
          <a:p>
            <a:pPr eaLnBrk="0" hangingPunct="0"/>
            <a:endParaRPr lang="en-US" sz="1000" i="1" dirty="0">
              <a:solidFill>
                <a:schemeClr val="tx1"/>
              </a:solidFill>
              <a:latin typeface="Cambria" pitchFamily="18" charset="0"/>
              <a:ea typeface="+mn-ea"/>
            </a:endParaRP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JAVA Spring/Hibernate based REST services for providing In-Car services on infotainment devices for Toyota and Lexus vehicles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Collaboration with device manufactures such as Harman and AW for integration with In-Car infotainment systems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Collaboration with service providers such a Google and TomTom to provide real time data feed on route mapping and navigation</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Collaboration with Infosys developed copyrighted FLYPP product to provide app store capabilities on infotainment systems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Single Sign On integration for providing a smooth user experience for vehicle owners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Integration with Bluetooth services and mobile internet to provide real time purchase, download and usage of apps on infotainment systems.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Monitoring the location, movements, status and behavior of a single owner vehicle or fleet of vehicles to provide real time vehicle tracking</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Infrastructure to update a centralized pan-European vehicle database for Toyota and Lexus in order to facilitate one point checkpoint for all consumer related services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Distributed application architecture to support in-house and cloud based services</a:t>
            </a:r>
          </a:p>
          <a:p>
            <a:pPr marL="171450" indent="-171450" algn="just" fontAlgn="base">
              <a:lnSpc>
                <a:spcPct val="100000"/>
              </a:lnSpc>
              <a:spcBef>
                <a:spcPct val="0"/>
              </a:spcBef>
              <a:spcAft>
                <a:spcPct val="0"/>
              </a:spcAft>
              <a:buFont typeface="Arial" pitchFamily="34" charset="0"/>
              <a:buChar char="•"/>
            </a:pPr>
            <a:endParaRPr lang="en-US" sz="1000" b="0" dirty="0">
              <a:solidFill>
                <a:schemeClr val="tx1"/>
              </a:solidFill>
              <a:latin typeface="Cambria" pitchFamily="18" charset="0"/>
              <a:ea typeface="+mn-ea"/>
            </a:endParaRPr>
          </a:p>
        </p:txBody>
      </p:sp>
    </p:spTree>
    <p:extLst>
      <p:ext uri="{BB962C8B-B14F-4D97-AF65-F5344CB8AC3E}">
        <p14:creationId xmlns:p14="http://schemas.microsoft.com/office/powerpoint/2010/main" val="4054539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4294967295"/>
          </p:nvPr>
        </p:nvSpPr>
        <p:spPr>
          <a:xfrm>
            <a:off x="4503840" y="4845863"/>
            <a:ext cx="136319" cy="252377"/>
          </a:xfrm>
          <a:prstGeom prst="rect">
            <a:avLst/>
          </a:prstGeom>
        </p:spPr>
        <p:txBody>
          <a:bodyPr/>
          <a:lstStyle/>
          <a:p>
            <a:fld id="{365C6E81-70A9-4564-82B9-6D5B3D5BE91A}" type="slidenum">
              <a:rPr lang="en-US" sz="1400" smtClean="0">
                <a:solidFill>
                  <a:prstClr val="white"/>
                </a:solidFill>
              </a:rPr>
              <a:pPr/>
              <a:t>4</a:t>
            </a:fld>
            <a:endParaRPr lang="en-US" sz="1400" dirty="0">
              <a:solidFill>
                <a:prstClr val="white"/>
              </a:solidFill>
            </a:endParaRPr>
          </a:p>
        </p:txBody>
      </p:sp>
      <p:sp>
        <p:nvSpPr>
          <p:cNvPr id="11" name="Title 1"/>
          <p:cNvSpPr txBox="1">
            <a:spLocks/>
          </p:cNvSpPr>
          <p:nvPr/>
        </p:nvSpPr>
        <p:spPr>
          <a:xfrm>
            <a:off x="381000" y="99290"/>
            <a:ext cx="8229600" cy="308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indent="0" eaLnBrk="0" hangingPunct="0">
              <a:spcBef>
                <a:spcPct val="20000"/>
              </a:spcBef>
              <a:buFont typeface="Arial" charset="0"/>
              <a:buNone/>
              <a:defRPr sz="2800" b="1">
                <a:solidFill>
                  <a:schemeClr val="tx2"/>
                </a:solidFill>
                <a:latin typeface="Calibri" pitchFamily="34" charset="0"/>
                <a:cs typeface="+mn-cs"/>
              </a:defRPr>
            </a:lvl1pPr>
            <a:lvl2pPr lvl="1" indent="0" eaLnBrk="0" hangingPunct="0">
              <a:spcBef>
                <a:spcPct val="20000"/>
              </a:spcBef>
              <a:buFont typeface="Arial" charset="0"/>
              <a:buNone/>
              <a:defRPr sz="2400">
                <a:solidFill>
                  <a:schemeClr val="tx2"/>
                </a:solidFill>
                <a:latin typeface="+mn-lt"/>
                <a:cs typeface="+mn-cs"/>
              </a:defRPr>
            </a:lvl2pPr>
            <a:lvl3pPr marL="1143000" indent="-228600" eaLnBrk="0" hangingPunct="0">
              <a:spcBef>
                <a:spcPct val="20000"/>
              </a:spcBef>
              <a:buFont typeface="Arial" charset="0"/>
              <a:buChar char="•"/>
              <a:defRPr sz="2000">
                <a:solidFill>
                  <a:schemeClr val="tx2"/>
                </a:solidFill>
                <a:latin typeface="+mn-lt"/>
                <a:cs typeface="+mn-cs"/>
              </a:defRPr>
            </a:lvl3pPr>
            <a:lvl4pPr marL="1600200" indent="-228600" eaLnBrk="0" hangingPunct="0">
              <a:spcBef>
                <a:spcPct val="20000"/>
              </a:spcBef>
              <a:buFont typeface="Arial" charset="0"/>
              <a:buChar char="•"/>
              <a:defRPr>
                <a:solidFill>
                  <a:schemeClr val="tx2"/>
                </a:solidFill>
                <a:latin typeface="+mn-lt"/>
                <a:cs typeface="+mn-cs"/>
              </a:defRPr>
            </a:lvl4pPr>
            <a:lvl5pPr marL="2057400" indent="-228600" eaLnBrk="0" hangingPunct="0">
              <a:spcBef>
                <a:spcPct val="20000"/>
              </a:spcBef>
              <a:buFont typeface="Arial" charset="0"/>
              <a:buChar char="•"/>
              <a:defRPr>
                <a:solidFill>
                  <a:schemeClr val="tx2"/>
                </a:solidFill>
                <a:latin typeface="+mn-lt"/>
                <a:cs typeface="+mn-cs"/>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fontAlgn="base">
              <a:spcAft>
                <a:spcPct val="0"/>
              </a:spcAft>
            </a:pPr>
            <a:r>
              <a:rPr lang="en-US" sz="2000" dirty="0">
                <a:solidFill>
                  <a:srgbClr val="000000"/>
                </a:solidFill>
              </a:rPr>
              <a:t>Samir Prakash – Technology Architect (US)</a:t>
            </a:r>
          </a:p>
        </p:txBody>
      </p:sp>
      <p:sp>
        <p:nvSpPr>
          <p:cNvPr id="7" name="Content Placeholder 2"/>
          <p:cNvSpPr txBox="1">
            <a:spLocks/>
          </p:cNvSpPr>
          <p:nvPr/>
        </p:nvSpPr>
        <p:spPr>
          <a:xfrm>
            <a:off x="381000" y="476013"/>
            <a:ext cx="3898392" cy="4233147"/>
          </a:xfrm>
          <a:prstGeom prst="rect">
            <a:avLst/>
          </a:prstGeom>
          <a:noFill/>
          <a:ln w="9525">
            <a:solidFill>
              <a:schemeClr val="tx1"/>
            </a:solidFill>
            <a:miter lim="800000"/>
            <a:headEnd/>
            <a:tailEnd/>
          </a:ln>
        </p:spPr>
        <p:txBody>
          <a:bodyPr>
            <a:noAutofit/>
          </a:bodyPr>
          <a:lstStyle>
            <a:defPPr>
              <a:defRPr lang="en-US"/>
            </a:defPPr>
            <a:lvl1pPr>
              <a:lnSpc>
                <a:spcPct val="95000"/>
              </a:lnSpc>
              <a:defRPr sz="1200" b="1">
                <a:solidFill>
                  <a:schemeClr val="tx1">
                    <a:lumMod val="75000"/>
                  </a:schemeClr>
                </a:solidFill>
                <a:latin typeface="Arial" charset="0"/>
                <a:ea typeface="ＭＳ Ｐゴシック" charset="-128"/>
              </a:defRPr>
            </a:lvl1pPr>
          </a:lstStyle>
          <a:p>
            <a:pPr fontAlgn="base">
              <a:lnSpc>
                <a:spcPct val="120000"/>
              </a:lnSpc>
              <a:spcBef>
                <a:spcPct val="0"/>
              </a:spcBef>
              <a:spcAft>
                <a:spcPct val="0"/>
              </a:spcAft>
              <a:buClr>
                <a:srgbClr val="000000"/>
              </a:buClr>
            </a:pPr>
            <a:r>
              <a:rPr lang="en-US" dirty="0">
                <a:solidFill>
                  <a:schemeClr val="tx1"/>
                </a:solidFill>
                <a:latin typeface="+mn-lt"/>
                <a:ea typeface="Segoe UI" panose="020B0502040204020203" pitchFamily="34" charset="0"/>
                <a:cs typeface="Segoe UI" panose="020B0502040204020203" pitchFamily="34" charset="0"/>
              </a:rPr>
              <a:t>Work Experience:</a:t>
            </a:r>
          </a:p>
          <a:p>
            <a:pPr eaLnBrk="0" hangingPunct="0"/>
            <a:endParaRPr lang="en-US" sz="1000" b="0" dirty="0">
              <a:solidFill>
                <a:schemeClr val="tx1"/>
              </a:solidFill>
              <a:latin typeface="Cambria" pitchFamily="18" charset="0"/>
              <a:ea typeface="+mn-ea"/>
            </a:endParaRPr>
          </a:p>
          <a:p>
            <a:pPr eaLnBrk="0" hangingPunct="0"/>
            <a:endParaRPr lang="en-US" sz="1000" dirty="0">
              <a:solidFill>
                <a:schemeClr val="tx1"/>
              </a:solidFill>
              <a:latin typeface="Cambria" pitchFamily="18" charset="0"/>
              <a:ea typeface="+mn-ea"/>
            </a:endParaRPr>
          </a:p>
          <a:p>
            <a:pPr eaLnBrk="0" hangingPunct="0"/>
            <a:r>
              <a:rPr lang="en-US" sz="1000" dirty="0">
                <a:solidFill>
                  <a:schemeClr val="tx1"/>
                </a:solidFill>
                <a:latin typeface="Cambria" pitchFamily="18" charset="0"/>
                <a:ea typeface="+mn-ea"/>
              </a:rPr>
              <a:t>Client</a:t>
            </a:r>
            <a:r>
              <a:rPr lang="en-US" sz="1000" b="0" dirty="0">
                <a:solidFill>
                  <a:schemeClr val="tx1"/>
                </a:solidFill>
                <a:latin typeface="Cambria" pitchFamily="18" charset="0"/>
                <a:ea typeface="+mn-ea"/>
              </a:rPr>
              <a:t>: Toyota Connected North America, Texas, USA</a:t>
            </a:r>
          </a:p>
          <a:p>
            <a:pPr eaLnBrk="0" hangingPunct="0"/>
            <a:r>
              <a:rPr lang="en-US" sz="1000" dirty="0">
                <a:solidFill>
                  <a:schemeClr val="tx1"/>
                </a:solidFill>
                <a:latin typeface="Cambria" pitchFamily="18" charset="0"/>
                <a:ea typeface="+mn-ea"/>
              </a:rPr>
              <a:t>As</a:t>
            </a:r>
            <a:r>
              <a:rPr lang="en-US" sz="1000" b="0" dirty="0">
                <a:solidFill>
                  <a:schemeClr val="tx1"/>
                </a:solidFill>
                <a:latin typeface="Cambria" pitchFamily="18" charset="0"/>
                <a:ea typeface="+mn-ea"/>
              </a:rPr>
              <a:t>: DevOps Engineer</a:t>
            </a:r>
          </a:p>
          <a:p>
            <a:pPr eaLnBrk="0" hangingPunct="0"/>
            <a:r>
              <a:rPr lang="en-US" sz="1000" dirty="0">
                <a:solidFill>
                  <a:schemeClr val="tx1"/>
                </a:solidFill>
                <a:latin typeface="Cambria" pitchFamily="18" charset="0"/>
                <a:ea typeface="+mn-ea"/>
              </a:rPr>
              <a:t>Duration</a:t>
            </a:r>
            <a:r>
              <a:rPr lang="en-US" sz="1000" b="0" dirty="0">
                <a:solidFill>
                  <a:schemeClr val="tx1"/>
                </a:solidFill>
                <a:latin typeface="Cambria" pitchFamily="18" charset="0"/>
                <a:ea typeface="+mn-ea"/>
              </a:rPr>
              <a:t>: January, 2017 – till date</a:t>
            </a:r>
          </a:p>
          <a:p>
            <a:pPr eaLnBrk="0" hangingPunct="0"/>
            <a:r>
              <a:rPr lang="en-US" sz="1000" dirty="0">
                <a:solidFill>
                  <a:schemeClr val="tx1"/>
                </a:solidFill>
                <a:latin typeface="Cambria" pitchFamily="18" charset="0"/>
                <a:ea typeface="+mn-ea"/>
              </a:rPr>
              <a:t>Project</a:t>
            </a:r>
            <a:r>
              <a:rPr lang="en-US" sz="1000" b="0" dirty="0">
                <a:solidFill>
                  <a:schemeClr val="tx1"/>
                </a:solidFill>
                <a:latin typeface="Cambria" pitchFamily="18" charset="0"/>
                <a:ea typeface="+mn-ea"/>
              </a:rPr>
              <a:t>: Telematics Service Platform</a:t>
            </a:r>
          </a:p>
          <a:p>
            <a:pPr eaLnBrk="0" hangingPunct="0"/>
            <a:r>
              <a:rPr lang="en-US" sz="1000" dirty="0">
                <a:solidFill>
                  <a:schemeClr val="tx1"/>
                </a:solidFill>
                <a:latin typeface="Cambria" pitchFamily="18" charset="0"/>
                <a:ea typeface="+mn-ea"/>
              </a:rPr>
              <a:t>Tech Stack: </a:t>
            </a:r>
            <a:r>
              <a:rPr lang="en-US" sz="1000" b="0" dirty="0">
                <a:solidFill>
                  <a:schemeClr val="tx1"/>
                </a:solidFill>
                <a:latin typeface="Cambria" pitchFamily="18" charset="0"/>
                <a:ea typeface="+mn-ea"/>
              </a:rPr>
              <a:t>Go/Kubernetes/Docker/Azure/Java/JavaScript/Spring</a:t>
            </a:r>
          </a:p>
          <a:p>
            <a:pPr eaLnBrk="0" hangingPunct="0"/>
            <a:r>
              <a:rPr lang="en-US" sz="1000" dirty="0">
                <a:solidFill>
                  <a:schemeClr val="tx1"/>
                </a:solidFill>
                <a:latin typeface="Cambria" pitchFamily="18" charset="0"/>
                <a:ea typeface="+mn-ea"/>
              </a:rPr>
              <a:t>Domain</a:t>
            </a:r>
            <a:r>
              <a:rPr lang="en-US" sz="1000" b="0" dirty="0">
                <a:solidFill>
                  <a:schemeClr val="tx1"/>
                </a:solidFill>
                <a:latin typeface="Cambria" pitchFamily="18" charset="0"/>
                <a:ea typeface="+mn-ea"/>
              </a:rPr>
              <a:t>: Telematics Services/Connected Car</a:t>
            </a:r>
          </a:p>
          <a:p>
            <a:pPr eaLnBrk="0" hangingPunct="0"/>
            <a:endParaRPr lang="en-US" sz="1000" b="0" dirty="0">
              <a:solidFill>
                <a:schemeClr val="tx1"/>
              </a:solidFill>
              <a:latin typeface="Cambria" pitchFamily="18" charset="0"/>
              <a:ea typeface="+mn-ea"/>
            </a:endParaRPr>
          </a:p>
          <a:p>
            <a:pPr eaLnBrk="0" hangingPunct="0"/>
            <a:r>
              <a:rPr lang="en-US" sz="1000" dirty="0">
                <a:solidFill>
                  <a:schemeClr val="tx1"/>
                </a:solidFill>
                <a:latin typeface="Cambria" pitchFamily="18" charset="0"/>
              </a:rPr>
              <a:t>Client</a:t>
            </a:r>
            <a:r>
              <a:rPr lang="en-US" sz="1000" b="0" dirty="0">
                <a:solidFill>
                  <a:schemeClr val="tx1"/>
                </a:solidFill>
                <a:latin typeface="Cambria" pitchFamily="18" charset="0"/>
              </a:rPr>
              <a:t>: Toyota Motors Europe, Brussels, Belgium</a:t>
            </a:r>
          </a:p>
          <a:p>
            <a:pPr eaLnBrk="0" hangingPunct="0"/>
            <a:r>
              <a:rPr lang="en-US" sz="1000" dirty="0">
                <a:solidFill>
                  <a:schemeClr val="tx1"/>
                </a:solidFill>
                <a:latin typeface="Cambria" pitchFamily="18" charset="0"/>
              </a:rPr>
              <a:t>As</a:t>
            </a:r>
            <a:r>
              <a:rPr lang="en-US" sz="1000" b="0" dirty="0">
                <a:solidFill>
                  <a:schemeClr val="tx1"/>
                </a:solidFill>
                <a:latin typeface="Cambria" pitchFamily="18" charset="0"/>
              </a:rPr>
              <a:t>: UX/UI Project Lead </a:t>
            </a:r>
          </a:p>
          <a:p>
            <a:pPr eaLnBrk="0" hangingPunct="0"/>
            <a:r>
              <a:rPr lang="en-US" sz="1000" dirty="0">
                <a:solidFill>
                  <a:schemeClr val="tx1"/>
                </a:solidFill>
                <a:latin typeface="Cambria" pitchFamily="18" charset="0"/>
              </a:rPr>
              <a:t>Duration</a:t>
            </a:r>
            <a:r>
              <a:rPr lang="en-US" sz="1000" b="0" dirty="0">
                <a:solidFill>
                  <a:schemeClr val="tx1"/>
                </a:solidFill>
                <a:latin typeface="Cambria" pitchFamily="18" charset="0"/>
              </a:rPr>
              <a:t>: April, 2013 – November, 2016</a:t>
            </a:r>
          </a:p>
          <a:p>
            <a:pPr eaLnBrk="0" hangingPunct="0"/>
            <a:r>
              <a:rPr lang="en-US" sz="1000" dirty="0">
                <a:solidFill>
                  <a:schemeClr val="tx1"/>
                </a:solidFill>
                <a:latin typeface="Cambria" pitchFamily="18" charset="0"/>
              </a:rPr>
              <a:t>Project</a:t>
            </a:r>
            <a:r>
              <a:rPr lang="en-US" sz="1000" b="0" dirty="0">
                <a:solidFill>
                  <a:schemeClr val="tx1"/>
                </a:solidFill>
                <a:latin typeface="Cambria" pitchFamily="18" charset="0"/>
              </a:rPr>
              <a:t>: Toyota One Customer Portal</a:t>
            </a:r>
          </a:p>
          <a:p>
            <a:pPr eaLnBrk="0" hangingPunct="0"/>
            <a:r>
              <a:rPr lang="en-US" sz="1000" dirty="0">
                <a:solidFill>
                  <a:schemeClr val="tx1"/>
                </a:solidFill>
                <a:latin typeface="Cambria" pitchFamily="18" charset="0"/>
              </a:rPr>
              <a:t>Tech Stack: </a:t>
            </a:r>
            <a:r>
              <a:rPr lang="en-US" sz="1000" b="0" dirty="0">
                <a:solidFill>
                  <a:schemeClr val="tx1"/>
                </a:solidFill>
                <a:latin typeface="Cambria" pitchFamily="18" charset="0"/>
              </a:rPr>
              <a:t>JavaScript/HTML5/CSS3/AWS/Heroku/NodeJS</a:t>
            </a:r>
          </a:p>
          <a:p>
            <a:pPr eaLnBrk="0" hangingPunct="0"/>
            <a:r>
              <a:rPr lang="en-US" sz="1000" dirty="0">
                <a:solidFill>
                  <a:schemeClr val="tx1"/>
                </a:solidFill>
                <a:latin typeface="Cambria" pitchFamily="18" charset="0"/>
              </a:rPr>
              <a:t>Domain</a:t>
            </a:r>
            <a:r>
              <a:rPr lang="en-US" sz="1000" b="0" dirty="0">
                <a:solidFill>
                  <a:schemeClr val="tx1"/>
                </a:solidFill>
                <a:latin typeface="Cambria" pitchFamily="18" charset="0"/>
              </a:rPr>
              <a:t>: Telematics Services/Connected Car</a:t>
            </a:r>
          </a:p>
          <a:p>
            <a:pPr eaLnBrk="0" hangingPunct="0"/>
            <a:endParaRPr lang="en-US" sz="1000" b="0" dirty="0">
              <a:solidFill>
                <a:schemeClr val="tx1"/>
              </a:solidFill>
              <a:latin typeface="Cambria" pitchFamily="18" charset="0"/>
              <a:ea typeface="+mn-ea"/>
            </a:endParaRPr>
          </a:p>
          <a:p>
            <a:pPr eaLnBrk="0" hangingPunct="0"/>
            <a:r>
              <a:rPr lang="en-US" sz="1000" dirty="0">
                <a:solidFill>
                  <a:schemeClr val="tx1"/>
                </a:solidFill>
                <a:latin typeface="Cambria" pitchFamily="18" charset="0"/>
              </a:rPr>
              <a:t>Client</a:t>
            </a:r>
            <a:r>
              <a:rPr lang="en-US" sz="1000" b="0" dirty="0">
                <a:solidFill>
                  <a:schemeClr val="tx1"/>
                </a:solidFill>
                <a:latin typeface="Cambria" pitchFamily="18" charset="0"/>
              </a:rPr>
              <a:t>: Toyota Motors Europe, Brussels, Belgium</a:t>
            </a:r>
          </a:p>
          <a:p>
            <a:pPr eaLnBrk="0" hangingPunct="0"/>
            <a:r>
              <a:rPr lang="en-US" sz="1000" dirty="0">
                <a:solidFill>
                  <a:schemeClr val="tx1"/>
                </a:solidFill>
                <a:latin typeface="Cambria" pitchFamily="18" charset="0"/>
              </a:rPr>
              <a:t>As</a:t>
            </a:r>
            <a:r>
              <a:rPr lang="en-US" sz="1000" b="0" dirty="0">
                <a:solidFill>
                  <a:schemeClr val="tx1"/>
                </a:solidFill>
                <a:latin typeface="Cambria" pitchFamily="18" charset="0"/>
              </a:rPr>
              <a:t>: Lead Telematics Developer</a:t>
            </a:r>
          </a:p>
          <a:p>
            <a:pPr eaLnBrk="0" hangingPunct="0"/>
            <a:r>
              <a:rPr lang="en-US" sz="1000" dirty="0">
                <a:solidFill>
                  <a:schemeClr val="tx1"/>
                </a:solidFill>
                <a:latin typeface="Cambria" pitchFamily="18" charset="0"/>
              </a:rPr>
              <a:t>Duration</a:t>
            </a:r>
            <a:r>
              <a:rPr lang="en-US" sz="1000" b="0" dirty="0">
                <a:solidFill>
                  <a:schemeClr val="tx1"/>
                </a:solidFill>
                <a:latin typeface="Cambria" pitchFamily="18" charset="0"/>
              </a:rPr>
              <a:t>: April, 2012 – March, 2013</a:t>
            </a:r>
          </a:p>
          <a:p>
            <a:pPr eaLnBrk="0" hangingPunct="0"/>
            <a:r>
              <a:rPr lang="en-US" sz="1000" dirty="0">
                <a:solidFill>
                  <a:schemeClr val="tx1"/>
                </a:solidFill>
                <a:latin typeface="Cambria" pitchFamily="18" charset="0"/>
              </a:rPr>
              <a:t>Project</a:t>
            </a:r>
            <a:r>
              <a:rPr lang="en-US" sz="1000" b="0" dirty="0">
                <a:solidFill>
                  <a:schemeClr val="tx1"/>
                </a:solidFill>
                <a:latin typeface="Cambria" pitchFamily="18" charset="0"/>
              </a:rPr>
              <a:t>: Toyota One Customer Portal</a:t>
            </a:r>
          </a:p>
          <a:p>
            <a:pPr eaLnBrk="0" hangingPunct="0"/>
            <a:r>
              <a:rPr lang="en-US" sz="1000" dirty="0">
                <a:solidFill>
                  <a:schemeClr val="tx1"/>
                </a:solidFill>
                <a:latin typeface="Cambria" pitchFamily="18" charset="0"/>
              </a:rPr>
              <a:t>Tech Stack: </a:t>
            </a:r>
            <a:r>
              <a:rPr lang="en-US" sz="1000" b="0" dirty="0">
                <a:solidFill>
                  <a:schemeClr val="tx1"/>
                </a:solidFill>
                <a:latin typeface="Cambria" pitchFamily="18" charset="0"/>
              </a:rPr>
              <a:t>Java/ JavaScript/Spring/NodeJS/Oracle</a:t>
            </a:r>
          </a:p>
          <a:p>
            <a:pPr eaLnBrk="0" hangingPunct="0"/>
            <a:r>
              <a:rPr lang="en-US" sz="1000" dirty="0">
                <a:solidFill>
                  <a:schemeClr val="tx1"/>
                </a:solidFill>
                <a:latin typeface="Cambria" pitchFamily="18" charset="0"/>
              </a:rPr>
              <a:t>Domain</a:t>
            </a:r>
            <a:r>
              <a:rPr lang="en-US" sz="1000" b="0" dirty="0">
                <a:solidFill>
                  <a:schemeClr val="tx1"/>
                </a:solidFill>
                <a:latin typeface="Cambria" pitchFamily="18" charset="0"/>
              </a:rPr>
              <a:t>: Telematics Services/Connected Car</a:t>
            </a:r>
          </a:p>
          <a:p>
            <a:pPr eaLnBrk="0" hangingPunct="0"/>
            <a:endParaRPr lang="en-US" sz="1000" b="0" dirty="0">
              <a:solidFill>
                <a:schemeClr val="tx1"/>
              </a:solidFill>
              <a:latin typeface="Cambria" pitchFamily="18" charset="0"/>
            </a:endParaRPr>
          </a:p>
          <a:p>
            <a:pPr eaLnBrk="0" hangingPunct="0"/>
            <a:endParaRPr lang="en-US" sz="1000" b="0" dirty="0">
              <a:solidFill>
                <a:schemeClr val="tx1"/>
              </a:solidFill>
              <a:latin typeface="Cambria" pitchFamily="18" charset="0"/>
            </a:endParaRPr>
          </a:p>
          <a:p>
            <a:pPr eaLnBrk="0" hangingPunct="0"/>
            <a:endParaRPr lang="en-US" sz="1000" b="0" dirty="0">
              <a:solidFill>
                <a:schemeClr val="tx1"/>
              </a:solidFill>
              <a:latin typeface="Cambria" pitchFamily="18" charset="0"/>
              <a:ea typeface="+mn-ea"/>
            </a:endParaRPr>
          </a:p>
        </p:txBody>
      </p:sp>
      <p:sp>
        <p:nvSpPr>
          <p:cNvPr id="6" name="Content Placeholder 2">
            <a:extLst>
              <a:ext uri="{FF2B5EF4-FFF2-40B4-BE49-F238E27FC236}">
                <a16:creationId xmlns:a16="http://schemas.microsoft.com/office/drawing/2014/main" id="{AB96AAB6-31BE-9547-8479-3F21566CB96C}"/>
              </a:ext>
            </a:extLst>
          </p:cNvPr>
          <p:cNvSpPr txBox="1">
            <a:spLocks/>
          </p:cNvSpPr>
          <p:nvPr/>
        </p:nvSpPr>
        <p:spPr>
          <a:xfrm>
            <a:off x="4417770" y="476012"/>
            <a:ext cx="4016655" cy="4233147"/>
          </a:xfrm>
          <a:prstGeom prst="rect">
            <a:avLst/>
          </a:prstGeom>
          <a:noFill/>
          <a:ln w="9525">
            <a:solidFill>
              <a:schemeClr val="tx1"/>
            </a:solidFill>
            <a:miter lim="800000"/>
            <a:headEnd/>
            <a:tailEnd/>
          </a:ln>
        </p:spPr>
        <p:txBody>
          <a:bodyPr>
            <a:noAutofit/>
          </a:bodyPr>
          <a:lstStyle>
            <a:defPPr>
              <a:defRPr lang="en-US"/>
            </a:defPPr>
            <a:lvl1pPr>
              <a:lnSpc>
                <a:spcPct val="95000"/>
              </a:lnSpc>
              <a:defRPr sz="1200" b="1">
                <a:solidFill>
                  <a:schemeClr val="tx1">
                    <a:lumMod val="75000"/>
                  </a:schemeClr>
                </a:solidFill>
                <a:latin typeface="Arial" charset="0"/>
                <a:ea typeface="ＭＳ Ｐゴシック" charset="-128"/>
              </a:defRPr>
            </a:lvl1pPr>
          </a:lstStyle>
          <a:p>
            <a:pPr fontAlgn="base">
              <a:lnSpc>
                <a:spcPct val="120000"/>
              </a:lnSpc>
              <a:spcBef>
                <a:spcPct val="0"/>
              </a:spcBef>
              <a:spcAft>
                <a:spcPct val="0"/>
              </a:spcAft>
              <a:buClr>
                <a:srgbClr val="000000"/>
              </a:buClr>
            </a:pPr>
            <a:r>
              <a:rPr lang="en-US" dirty="0">
                <a:solidFill>
                  <a:schemeClr val="tx1"/>
                </a:solidFill>
                <a:latin typeface="+mn-lt"/>
                <a:ea typeface="Segoe UI" panose="020B0502040204020203" pitchFamily="34" charset="0"/>
                <a:cs typeface="Segoe UI" panose="020B0502040204020203" pitchFamily="34" charset="0"/>
              </a:rPr>
              <a:t>Work Experience:</a:t>
            </a:r>
          </a:p>
          <a:p>
            <a:pPr eaLnBrk="0" hangingPunct="0"/>
            <a:endParaRPr lang="en-US" sz="1000" b="0" dirty="0">
              <a:solidFill>
                <a:schemeClr val="tx1"/>
              </a:solidFill>
              <a:latin typeface="Cambria" pitchFamily="18" charset="0"/>
              <a:ea typeface="+mn-ea"/>
            </a:endParaRPr>
          </a:p>
          <a:p>
            <a:pPr eaLnBrk="0" hangingPunct="0"/>
            <a:endParaRPr lang="en-US" sz="1000" dirty="0">
              <a:solidFill>
                <a:schemeClr val="tx1"/>
              </a:solidFill>
              <a:latin typeface="Cambria" pitchFamily="18" charset="0"/>
            </a:endParaRPr>
          </a:p>
          <a:p>
            <a:pPr eaLnBrk="0" hangingPunct="0"/>
            <a:r>
              <a:rPr lang="en-US" sz="1000" dirty="0">
                <a:solidFill>
                  <a:schemeClr val="tx1"/>
                </a:solidFill>
                <a:latin typeface="Cambria" pitchFamily="18" charset="0"/>
              </a:rPr>
              <a:t>Client</a:t>
            </a:r>
            <a:r>
              <a:rPr lang="en-US" sz="1000" b="0" dirty="0">
                <a:solidFill>
                  <a:schemeClr val="tx1"/>
                </a:solidFill>
                <a:latin typeface="Cambria" pitchFamily="18" charset="0"/>
              </a:rPr>
              <a:t>: CA Inc., MA, USA</a:t>
            </a:r>
          </a:p>
          <a:p>
            <a:pPr eaLnBrk="0" hangingPunct="0"/>
            <a:r>
              <a:rPr lang="en-US" sz="1000" dirty="0">
                <a:solidFill>
                  <a:schemeClr val="tx1"/>
                </a:solidFill>
                <a:latin typeface="Cambria" pitchFamily="18" charset="0"/>
              </a:rPr>
              <a:t>As</a:t>
            </a:r>
            <a:r>
              <a:rPr lang="en-US" sz="1000" b="0" dirty="0">
                <a:solidFill>
                  <a:schemeClr val="tx1"/>
                </a:solidFill>
                <a:latin typeface="Cambria" pitchFamily="18" charset="0"/>
              </a:rPr>
              <a:t>: Full Stack Developer</a:t>
            </a:r>
          </a:p>
          <a:p>
            <a:pPr eaLnBrk="0" hangingPunct="0"/>
            <a:r>
              <a:rPr lang="en-US" sz="1000" dirty="0">
                <a:solidFill>
                  <a:schemeClr val="tx1"/>
                </a:solidFill>
                <a:latin typeface="Cambria" pitchFamily="18" charset="0"/>
              </a:rPr>
              <a:t>Duration</a:t>
            </a:r>
            <a:r>
              <a:rPr lang="en-US" sz="1000" b="0" dirty="0">
                <a:solidFill>
                  <a:schemeClr val="tx1"/>
                </a:solidFill>
                <a:latin typeface="Cambria" pitchFamily="18" charset="0"/>
              </a:rPr>
              <a:t>: September, 2009 – October, 2011</a:t>
            </a:r>
          </a:p>
          <a:p>
            <a:pPr eaLnBrk="0" hangingPunct="0"/>
            <a:r>
              <a:rPr lang="en-US" sz="1000" dirty="0">
                <a:solidFill>
                  <a:schemeClr val="tx1"/>
                </a:solidFill>
                <a:latin typeface="Cambria" pitchFamily="18" charset="0"/>
              </a:rPr>
              <a:t>Project</a:t>
            </a:r>
            <a:r>
              <a:rPr lang="en-US" sz="1000" b="0" dirty="0">
                <a:solidFill>
                  <a:schemeClr val="tx1"/>
                </a:solidFill>
                <a:latin typeface="Cambria" pitchFamily="18" charset="0"/>
              </a:rPr>
              <a:t>: Toyota One Customer Portal</a:t>
            </a:r>
          </a:p>
          <a:p>
            <a:pPr eaLnBrk="0" hangingPunct="0"/>
            <a:r>
              <a:rPr lang="en-US" sz="1000" dirty="0">
                <a:solidFill>
                  <a:schemeClr val="tx1"/>
                </a:solidFill>
                <a:latin typeface="Cambria" pitchFamily="18" charset="0"/>
              </a:rPr>
              <a:t>Tech Stack: </a:t>
            </a:r>
            <a:r>
              <a:rPr lang="en-US" sz="1000" b="0" dirty="0">
                <a:solidFill>
                  <a:schemeClr val="tx1"/>
                </a:solidFill>
                <a:latin typeface="Cambria" pitchFamily="18" charset="0"/>
              </a:rPr>
              <a:t>Java/JavaScript/Spring/NodeJS/Oracle</a:t>
            </a:r>
          </a:p>
          <a:p>
            <a:pPr eaLnBrk="0" hangingPunct="0"/>
            <a:r>
              <a:rPr lang="en-US" sz="1000" dirty="0">
                <a:solidFill>
                  <a:schemeClr val="tx1"/>
                </a:solidFill>
                <a:latin typeface="Cambria" pitchFamily="18" charset="0"/>
              </a:rPr>
              <a:t>Domain</a:t>
            </a:r>
            <a:r>
              <a:rPr lang="en-US" sz="1000" b="0" dirty="0">
                <a:solidFill>
                  <a:schemeClr val="tx1"/>
                </a:solidFill>
                <a:latin typeface="Cambria" pitchFamily="18" charset="0"/>
              </a:rPr>
              <a:t>: Security</a:t>
            </a:r>
            <a:endParaRPr lang="en-US" sz="1000" dirty="0">
              <a:solidFill>
                <a:schemeClr val="tx1"/>
              </a:solidFill>
              <a:latin typeface="Cambria" pitchFamily="18" charset="0"/>
              <a:ea typeface="+mn-ea"/>
            </a:endParaRPr>
          </a:p>
          <a:p>
            <a:pPr eaLnBrk="0" hangingPunct="0"/>
            <a:endParaRPr lang="en-US" sz="1000" dirty="0">
              <a:solidFill>
                <a:schemeClr val="tx1"/>
              </a:solidFill>
              <a:latin typeface="Cambria" pitchFamily="18" charset="0"/>
              <a:ea typeface="+mn-ea"/>
            </a:endParaRPr>
          </a:p>
          <a:p>
            <a:pPr eaLnBrk="0" hangingPunct="0"/>
            <a:r>
              <a:rPr lang="en-US" sz="1000" dirty="0">
                <a:solidFill>
                  <a:schemeClr val="tx1"/>
                </a:solidFill>
                <a:latin typeface="Cambria" pitchFamily="18" charset="0"/>
                <a:ea typeface="+mn-ea"/>
              </a:rPr>
              <a:t>Client</a:t>
            </a:r>
            <a:r>
              <a:rPr lang="en-US" sz="1000" b="0" dirty="0">
                <a:solidFill>
                  <a:schemeClr val="tx1"/>
                </a:solidFill>
                <a:latin typeface="Cambria" pitchFamily="18" charset="0"/>
                <a:ea typeface="+mn-ea"/>
              </a:rPr>
              <a:t>: Chubb Insurance, UK and Singapore</a:t>
            </a:r>
          </a:p>
          <a:p>
            <a:pPr eaLnBrk="0" hangingPunct="0"/>
            <a:r>
              <a:rPr lang="en-US" sz="1000" dirty="0">
                <a:solidFill>
                  <a:schemeClr val="tx1"/>
                </a:solidFill>
                <a:latin typeface="Cambria" pitchFamily="18" charset="0"/>
                <a:ea typeface="+mn-ea"/>
              </a:rPr>
              <a:t>As</a:t>
            </a:r>
            <a:r>
              <a:rPr lang="en-US" sz="1000" b="0" dirty="0">
                <a:solidFill>
                  <a:schemeClr val="tx1"/>
                </a:solidFill>
                <a:latin typeface="Cambria" pitchFamily="18" charset="0"/>
                <a:ea typeface="+mn-ea"/>
              </a:rPr>
              <a:t>: Backend Developer</a:t>
            </a:r>
          </a:p>
          <a:p>
            <a:pPr eaLnBrk="0" hangingPunct="0"/>
            <a:r>
              <a:rPr lang="en-US" sz="1000" dirty="0">
                <a:solidFill>
                  <a:schemeClr val="tx1"/>
                </a:solidFill>
                <a:latin typeface="Cambria" pitchFamily="18" charset="0"/>
                <a:ea typeface="+mn-ea"/>
              </a:rPr>
              <a:t>Duration</a:t>
            </a:r>
            <a:r>
              <a:rPr lang="en-US" sz="1000" b="0" dirty="0">
                <a:solidFill>
                  <a:schemeClr val="tx1"/>
                </a:solidFill>
                <a:latin typeface="Cambria" pitchFamily="18" charset="0"/>
                <a:ea typeface="+mn-ea"/>
              </a:rPr>
              <a:t>: April, 2007 – July, 2009</a:t>
            </a:r>
          </a:p>
          <a:p>
            <a:pPr eaLnBrk="0" hangingPunct="0"/>
            <a:r>
              <a:rPr lang="en-US" sz="1000" dirty="0">
                <a:solidFill>
                  <a:schemeClr val="tx1"/>
                </a:solidFill>
                <a:latin typeface="Cambria" pitchFamily="18" charset="0"/>
                <a:ea typeface="+mn-ea"/>
              </a:rPr>
              <a:t>Project</a:t>
            </a:r>
            <a:r>
              <a:rPr lang="en-US" sz="1000" b="0" dirty="0">
                <a:solidFill>
                  <a:schemeClr val="tx1"/>
                </a:solidFill>
                <a:latin typeface="Cambria" pitchFamily="18" charset="0"/>
                <a:ea typeface="+mn-ea"/>
              </a:rPr>
              <a:t>: Chubb Insurance Portal</a:t>
            </a:r>
          </a:p>
          <a:p>
            <a:pPr eaLnBrk="0" hangingPunct="0"/>
            <a:r>
              <a:rPr lang="en-US" sz="1000" dirty="0">
                <a:solidFill>
                  <a:schemeClr val="tx1"/>
                </a:solidFill>
                <a:latin typeface="Cambria" pitchFamily="18" charset="0"/>
                <a:ea typeface="+mn-ea"/>
              </a:rPr>
              <a:t>Tech Stack: </a:t>
            </a:r>
            <a:r>
              <a:rPr lang="en-US" sz="1000" b="0" dirty="0">
                <a:solidFill>
                  <a:schemeClr val="tx1"/>
                </a:solidFill>
                <a:latin typeface="Cambria" pitchFamily="18" charset="0"/>
                <a:ea typeface="+mn-ea"/>
              </a:rPr>
              <a:t>Java/Spring/Oracle</a:t>
            </a:r>
          </a:p>
          <a:p>
            <a:pPr eaLnBrk="0" hangingPunct="0"/>
            <a:r>
              <a:rPr lang="en-US" sz="1000" dirty="0">
                <a:solidFill>
                  <a:schemeClr val="tx1"/>
                </a:solidFill>
                <a:latin typeface="Cambria" pitchFamily="18" charset="0"/>
              </a:rPr>
              <a:t>Domain</a:t>
            </a:r>
            <a:r>
              <a:rPr lang="en-US" sz="1000" b="0" dirty="0">
                <a:solidFill>
                  <a:schemeClr val="tx1"/>
                </a:solidFill>
                <a:latin typeface="Cambria" pitchFamily="18" charset="0"/>
              </a:rPr>
              <a:t>: Insurance</a:t>
            </a:r>
            <a:endParaRPr lang="en-US" sz="1000" dirty="0">
              <a:solidFill>
                <a:schemeClr val="tx1"/>
              </a:solidFill>
              <a:latin typeface="Cambria" pitchFamily="18" charset="0"/>
            </a:endParaRPr>
          </a:p>
          <a:p>
            <a:pPr eaLnBrk="0" hangingPunct="0"/>
            <a:endParaRPr lang="en-US" sz="1000" b="0" dirty="0">
              <a:solidFill>
                <a:schemeClr val="tx1"/>
              </a:solidFill>
              <a:latin typeface="Cambria" pitchFamily="18" charset="0"/>
              <a:ea typeface="+mn-ea"/>
            </a:endParaRPr>
          </a:p>
          <a:p>
            <a:pPr eaLnBrk="0" hangingPunct="0"/>
            <a:r>
              <a:rPr lang="en-US" sz="1000" dirty="0">
                <a:solidFill>
                  <a:schemeClr val="tx1"/>
                </a:solidFill>
                <a:latin typeface="Cambria" pitchFamily="18" charset="0"/>
              </a:rPr>
              <a:t>Client</a:t>
            </a:r>
            <a:r>
              <a:rPr lang="en-US" sz="1000" b="0" dirty="0">
                <a:solidFill>
                  <a:schemeClr val="tx1"/>
                </a:solidFill>
                <a:latin typeface="Cambria" pitchFamily="18" charset="0"/>
              </a:rPr>
              <a:t>: HCL, New Delhi, India</a:t>
            </a:r>
          </a:p>
          <a:p>
            <a:pPr eaLnBrk="0" hangingPunct="0"/>
            <a:r>
              <a:rPr lang="en-US" sz="1000" dirty="0">
                <a:solidFill>
                  <a:schemeClr val="tx1"/>
                </a:solidFill>
                <a:latin typeface="Cambria" pitchFamily="18" charset="0"/>
              </a:rPr>
              <a:t>As</a:t>
            </a:r>
            <a:r>
              <a:rPr lang="en-US" sz="1000" b="0" dirty="0">
                <a:solidFill>
                  <a:schemeClr val="tx1"/>
                </a:solidFill>
                <a:latin typeface="Cambria" pitchFamily="18" charset="0"/>
              </a:rPr>
              <a:t>: Frontend Developer</a:t>
            </a:r>
          </a:p>
          <a:p>
            <a:pPr eaLnBrk="0" hangingPunct="0"/>
            <a:r>
              <a:rPr lang="en-US" sz="1000" dirty="0">
                <a:solidFill>
                  <a:schemeClr val="tx1"/>
                </a:solidFill>
                <a:latin typeface="Cambria" pitchFamily="18" charset="0"/>
              </a:rPr>
              <a:t>Duration</a:t>
            </a:r>
            <a:r>
              <a:rPr lang="en-US" sz="1000" b="0" dirty="0">
                <a:solidFill>
                  <a:schemeClr val="tx1"/>
                </a:solidFill>
                <a:latin typeface="Cambria" pitchFamily="18" charset="0"/>
              </a:rPr>
              <a:t>: January, 2005 – February, 2007</a:t>
            </a:r>
          </a:p>
          <a:p>
            <a:pPr eaLnBrk="0" hangingPunct="0"/>
            <a:r>
              <a:rPr lang="en-US" sz="1000" dirty="0">
                <a:solidFill>
                  <a:schemeClr val="tx1"/>
                </a:solidFill>
                <a:latin typeface="Cambria" pitchFamily="18" charset="0"/>
              </a:rPr>
              <a:t>Project</a:t>
            </a:r>
            <a:r>
              <a:rPr lang="en-US" sz="1000" b="0" dirty="0">
                <a:solidFill>
                  <a:schemeClr val="tx1"/>
                </a:solidFill>
                <a:latin typeface="Cambria" pitchFamily="18" charset="0"/>
              </a:rPr>
              <a:t>: Management Information Services</a:t>
            </a:r>
          </a:p>
          <a:p>
            <a:pPr eaLnBrk="0" hangingPunct="0"/>
            <a:r>
              <a:rPr lang="en-US" sz="1000" dirty="0">
                <a:solidFill>
                  <a:schemeClr val="tx1"/>
                </a:solidFill>
                <a:latin typeface="Cambria" pitchFamily="18" charset="0"/>
              </a:rPr>
              <a:t>Tech Stack: </a:t>
            </a:r>
            <a:r>
              <a:rPr lang="en-US" sz="1000" b="0" dirty="0">
                <a:solidFill>
                  <a:schemeClr val="tx1"/>
                </a:solidFill>
                <a:latin typeface="Cambria" pitchFamily="18" charset="0"/>
              </a:rPr>
              <a:t>JavaScript/Java</a:t>
            </a:r>
          </a:p>
          <a:p>
            <a:pPr eaLnBrk="0" hangingPunct="0"/>
            <a:r>
              <a:rPr lang="en-US" sz="1000" dirty="0">
                <a:solidFill>
                  <a:schemeClr val="tx1"/>
                </a:solidFill>
                <a:latin typeface="Cambria" pitchFamily="18" charset="0"/>
              </a:rPr>
              <a:t>Domain</a:t>
            </a:r>
            <a:r>
              <a:rPr lang="en-US" sz="1000" b="0" dirty="0">
                <a:solidFill>
                  <a:schemeClr val="tx1"/>
                </a:solidFill>
                <a:latin typeface="Cambria" pitchFamily="18" charset="0"/>
              </a:rPr>
              <a:t>: Information services</a:t>
            </a:r>
            <a:endParaRPr lang="en-US" sz="1000" dirty="0">
              <a:solidFill>
                <a:schemeClr val="tx1"/>
              </a:solidFill>
              <a:latin typeface="Cambria" pitchFamily="18" charset="0"/>
            </a:endParaRPr>
          </a:p>
          <a:p>
            <a:pPr eaLnBrk="0" hangingPunct="0"/>
            <a:endParaRPr lang="en-US" sz="1000" b="0" dirty="0">
              <a:solidFill>
                <a:schemeClr val="tx1"/>
              </a:solidFill>
              <a:latin typeface="Cambria" pitchFamily="18" charset="0"/>
              <a:ea typeface="+mn-ea"/>
            </a:endParaRPr>
          </a:p>
          <a:p>
            <a:pPr eaLnBrk="0" hangingPunct="0"/>
            <a:endParaRPr lang="en-US" sz="1000" b="0" dirty="0">
              <a:solidFill>
                <a:schemeClr val="tx1"/>
              </a:solidFill>
              <a:latin typeface="Cambria" pitchFamily="18" charset="0"/>
              <a:ea typeface="+mn-ea"/>
            </a:endParaRPr>
          </a:p>
          <a:p>
            <a:pPr eaLnBrk="0" hangingPunct="0"/>
            <a:endParaRPr lang="en-US" sz="1000" b="0" dirty="0">
              <a:solidFill>
                <a:schemeClr val="tx1"/>
              </a:solidFill>
              <a:latin typeface="Cambria" pitchFamily="18" charset="0"/>
              <a:ea typeface="+mn-ea"/>
            </a:endParaRPr>
          </a:p>
        </p:txBody>
      </p:sp>
    </p:spTree>
    <p:extLst>
      <p:ext uri="{BB962C8B-B14F-4D97-AF65-F5344CB8AC3E}">
        <p14:creationId xmlns:p14="http://schemas.microsoft.com/office/powerpoint/2010/main" val="1241925407"/>
      </p:ext>
    </p:extLst>
  </p:cSld>
  <p:clrMapOvr>
    <a:masterClrMapping/>
  </p:clrMapOvr>
</p:sld>
</file>

<file path=ppt/theme/theme1.xml><?xml version="1.0" encoding="utf-8"?>
<a:theme xmlns:a="http://schemas.openxmlformats.org/drawingml/2006/main" name="1_Office Theme">
  <a:themeElements>
    <a:clrScheme name="Infosys">
      <a:dk1>
        <a:srgbClr val="007BC3"/>
      </a:dk1>
      <a:lt1>
        <a:sysClr val="window" lastClr="FFFFFF"/>
      </a:lt1>
      <a:dk2>
        <a:srgbClr val="000000"/>
      </a:dk2>
      <a:lt2>
        <a:srgbClr val="FFFFFF"/>
      </a:lt2>
      <a:accent1>
        <a:srgbClr val="EA008C"/>
      </a:accent1>
      <a:accent2>
        <a:srgbClr val="EA1B25"/>
      </a:accent2>
      <a:accent3>
        <a:srgbClr val="00BAEF"/>
      </a:accent3>
      <a:accent4>
        <a:srgbClr val="8DC53E"/>
      </a:accent4>
      <a:accent5>
        <a:srgbClr val="E9EE4C"/>
      </a:accent5>
      <a:accent6>
        <a:srgbClr val="EA931C"/>
      </a:accent6>
      <a:hlink>
        <a:srgbClr val="00B050"/>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fosys_16x9">
  <a:themeElements>
    <a:clrScheme name="INFOSYS">
      <a:dk1>
        <a:srgbClr val="002D78"/>
      </a:dk1>
      <a:lt1>
        <a:sysClr val="window" lastClr="FFFFFF"/>
      </a:lt1>
      <a:dk2>
        <a:srgbClr val="000000"/>
      </a:dk2>
      <a:lt2>
        <a:srgbClr val="FFFFFF"/>
      </a:lt2>
      <a:accent1>
        <a:srgbClr val="007DC3"/>
      </a:accent1>
      <a:accent2>
        <a:srgbClr val="2DB437"/>
      </a:accent2>
      <a:accent3>
        <a:srgbClr val="EB7323"/>
      </a:accent3>
      <a:accent4>
        <a:srgbClr val="5A5A5A"/>
      </a:accent4>
      <a:accent5>
        <a:srgbClr val="9BC8EB"/>
      </a:accent5>
      <a:accent6>
        <a:srgbClr val="FFCD69"/>
      </a:accent6>
      <a:hlink>
        <a:srgbClr val="417832"/>
      </a:hlink>
      <a:folHlink>
        <a:srgbClr val="A05019"/>
      </a:folHlink>
    </a:clrScheme>
    <a:fontScheme name="Infosys">
      <a:majorFont>
        <a:latin typeface="GillSans"/>
        <a:ea typeface=""/>
        <a:cs typeface=""/>
      </a:majorFont>
      <a:minorFont>
        <a:latin typeface="Gill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92B591DB8524B42A0B76F4325BB223A" ma:contentTypeVersion="0" ma:contentTypeDescription="Create a new document." ma:contentTypeScope="" ma:versionID="c616a351b75d7e9b10c75e2699e518d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A9EBBA-B10B-4CBB-91A9-BFF56A5AC480}">
  <ds:schemaRefs>
    <ds:schemaRef ds:uri="http://purl.org/dc/terms/"/>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http://purl.org/dc/elements/1.1/"/>
    <ds:schemaRef ds:uri="http://purl.org/dc/dcmitype/"/>
  </ds:schemaRefs>
</ds:datastoreItem>
</file>

<file path=customXml/itemProps2.xml><?xml version="1.0" encoding="utf-8"?>
<ds:datastoreItem xmlns:ds="http://schemas.openxmlformats.org/officeDocument/2006/customXml" ds:itemID="{293E472D-857E-407C-A0D5-2D91421EEC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7DE6E8B0-4826-4715-8779-E6C67EE665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12096</TotalTime>
  <Words>1402</Words>
  <Application>Microsoft Macintosh PowerPoint</Application>
  <PresentationFormat>On-screen Show (16:9)</PresentationFormat>
  <Paragraphs>154</Paragraphs>
  <Slides>4</Slides>
  <Notes>4</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vt:i4>
      </vt:variant>
    </vt:vector>
  </HeadingPairs>
  <TitlesOfParts>
    <vt:vector size="15" baseType="lpstr">
      <vt:lpstr>ＭＳ Ｐゴシック</vt:lpstr>
      <vt:lpstr>ヒラギノ角ゴ Pro W3</vt:lpstr>
      <vt:lpstr>Arial</vt:lpstr>
      <vt:lpstr>Calibri</vt:lpstr>
      <vt:lpstr>Cambria</vt:lpstr>
      <vt:lpstr>Gill Sans MT</vt:lpstr>
      <vt:lpstr>GillSans</vt:lpstr>
      <vt:lpstr>Segoe UI</vt:lpstr>
      <vt:lpstr>1_Office Theme</vt:lpstr>
      <vt:lpstr>Infosys_16x9</vt:lpstr>
      <vt:lpstr>2_Office Theme</vt:lpstr>
      <vt:lpstr>PowerPoint Presentation</vt:lpstr>
      <vt:lpstr>PowerPoint Presentation</vt:lpstr>
      <vt:lpstr>PowerPoint Presentation</vt:lpstr>
      <vt:lpstr>PowerPoint Presentation</vt:lpstr>
    </vt:vector>
  </TitlesOfParts>
  <Company>Opus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Phil Whetter;Sara Brazendale</dc:creator>
  <cp:lastModifiedBy>Samir Prakash</cp:lastModifiedBy>
  <cp:revision>1164</cp:revision>
  <cp:lastPrinted>2011-03-21T12:03:24Z</cp:lastPrinted>
  <dcterms:created xsi:type="dcterms:W3CDTF">2011-02-28T19:05:33Z</dcterms:created>
  <dcterms:modified xsi:type="dcterms:W3CDTF">2018-09-17T23:54:07Z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0x010100F92B591DB8524B42A0B76F4325BB223A</vt:lpwstr>
  </property>
</Properties>
</file>