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E82"/>
    <a:srgbClr val="F26E6E"/>
    <a:srgbClr val="D68C8A"/>
    <a:srgbClr val="F4EAA4"/>
    <a:srgbClr val="011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F9E-873F-4980-A35F-EBF2AA11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FB4B2-CB3F-49A7-B0BB-6BCFDC7A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1D85-6CD7-441B-BD10-980383DF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FE77-1319-4585-94F6-6FD728BA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0F66-AB6D-4873-8DE5-BADF110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AB5D-0528-4C76-9C30-E3F8AF02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CA98-1621-48A7-AF1E-CFC8BF03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C17-3832-474A-BDBC-B874FCC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884F-52A4-48AA-A6E3-77F64FF5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6C8E-B983-436D-910B-497B921D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A69FB-806A-4562-A636-35085A52F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13A75-E597-4D26-933F-0933E8BC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E237-5E59-4BD5-AD94-4A71FCCB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CA1F-6BAA-4681-894F-088C31CE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2611-6BC3-4D52-9958-75BF4F5F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F3F-C8FB-4640-9D8F-544C7A75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18A4-45A0-4211-BBE7-D08E0AFE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A166-A5FC-4B49-8559-154680E2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0E04-A280-4534-A0F6-689AC9E5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58F6-8595-4CCA-B8E2-0C5A5402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C998-471E-432B-B01F-14E5032E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7C160-9FEF-4DB6-A420-5BDA44BD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9481-0DDD-41AF-9163-60B7D6CA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5D08-2FE7-45A9-B1EF-A2482A1E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D8F4-036D-459F-8255-EF04317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765-C55E-4850-99DB-C35E6D9C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FF71-2F7E-4393-9050-22D04344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0F9F-FC3B-410D-B7F1-B4CE0A48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5DF2-4801-4496-B85B-A74E84F8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1B0A-A762-493F-8135-C0B88165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F955-A471-483B-9CED-E56FEA4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0196-D554-463B-8EA7-153A38E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DCDEA-C6A3-44A0-A8E2-4B3988BA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BA3F-EE01-45DD-B122-D453EEFC5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916C8-7C49-4D52-B7C4-700B0B80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B258-E59F-42EE-A365-FAD997793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52BC4-D0DD-4116-B1D5-CEE904DE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AA029-1ECD-46BF-B6CE-F16BB10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CDEE4-83FB-4468-BC0B-5326E35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563D-73A1-4BC9-A2C1-47CA08B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D5F82-88BA-48D2-87AB-6CA004C2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6859-B027-42AB-BE7B-54807354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C2C09-9611-483B-963B-904FC4EE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9688-C673-43E9-A6ED-9EA9273D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1615D-ECD4-437D-90CD-7668148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22C97-63B3-40E4-B7FD-86B2E949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A107-6084-4B25-94C7-AD97784F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5757-B9B5-4D49-ACCB-8278DA16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2F6E-5301-47C6-9B5E-14F7B6D21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0134-8C4F-4A20-B3E8-C03DEAE5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9E7E-7441-413F-B130-FE839B1B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FA46-1F28-4673-8E55-0FA01464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3CD7-7268-478A-9415-C61CADE1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AE43-23A0-4D00-8161-D2925991B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4B0D2-16E3-42D3-97AD-D0A8DCC6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886A-2B65-4558-8D43-D23C059D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B7D31-3E67-45CA-92EF-677BDF6D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0629-7148-417C-86DF-03CE650C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365E-801C-4B52-8E21-331E84B7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09BA4-652B-4F46-9B41-B9842790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CF1D-24DB-4A40-9518-C88EF7BD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80C7-A226-4E4B-A5BB-C6D5A986BF2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4A3F-57D6-4565-9ACB-01914774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FA5E-FF1D-423D-A09B-768868CCE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3EFB-EEF7-4659-B7A6-AE0963F2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8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349F86-B524-418B-95B4-DFF12A2463AF}"/>
              </a:ext>
            </a:extLst>
          </p:cNvPr>
          <p:cNvGrpSpPr/>
          <p:nvPr/>
        </p:nvGrpSpPr>
        <p:grpSpPr>
          <a:xfrm>
            <a:off x="2438398" y="2558864"/>
            <a:ext cx="7264401" cy="1740271"/>
            <a:chOff x="1342183" y="1137920"/>
            <a:chExt cx="7761177" cy="18592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61BD6D-9C73-4E92-8DAF-1CA728D36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" t="10814" r="6978" b="73926"/>
            <a:stretch/>
          </p:blipFill>
          <p:spPr>
            <a:xfrm>
              <a:off x="1342183" y="1137920"/>
              <a:ext cx="7761177" cy="10464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E620D-554E-4C82-918A-B0950EE45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8" t="88148" r="5556"/>
            <a:stretch/>
          </p:blipFill>
          <p:spPr>
            <a:xfrm>
              <a:off x="1411624" y="2184400"/>
              <a:ext cx="7691736" cy="812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C28FCA-63C0-4A6B-8037-DF822029EBB0}"/>
              </a:ext>
            </a:extLst>
          </p:cNvPr>
          <p:cNvGrpSpPr/>
          <p:nvPr/>
        </p:nvGrpSpPr>
        <p:grpSpPr>
          <a:xfrm>
            <a:off x="418253" y="2068830"/>
            <a:ext cx="11355493" cy="2720340"/>
            <a:chOff x="1342183" y="1137920"/>
            <a:chExt cx="7761177" cy="18592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59211D-7A9D-4988-8546-0B84DF1F9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" t="10814" r="6978" b="73926"/>
            <a:stretch/>
          </p:blipFill>
          <p:spPr>
            <a:xfrm>
              <a:off x="1342183" y="1137920"/>
              <a:ext cx="7761177" cy="10464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61D461-581F-4CEA-B0B4-79C6405E1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8" t="88148" r="5556"/>
            <a:stretch/>
          </p:blipFill>
          <p:spPr>
            <a:xfrm>
              <a:off x="1411624" y="2184400"/>
              <a:ext cx="7691736" cy="8128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8FF288-4477-4AB5-BAFC-EBA03BA59266}"/>
              </a:ext>
            </a:extLst>
          </p:cNvPr>
          <p:cNvGrpSpPr/>
          <p:nvPr/>
        </p:nvGrpSpPr>
        <p:grpSpPr>
          <a:xfrm>
            <a:off x="2874551" y="2270246"/>
            <a:ext cx="6544496" cy="4057778"/>
            <a:chOff x="2527987" y="2201057"/>
            <a:chExt cx="6544496" cy="405777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0790CE7-8927-4D58-82F6-7974ED3E6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8"/>
            <a:stretch/>
          </p:blipFill>
          <p:spPr>
            <a:xfrm>
              <a:off x="2527987" y="2201057"/>
              <a:ext cx="6544496" cy="384719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8EE2D10-1DA5-4F47-9ECB-E6D9840B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850" y="5826400"/>
              <a:ext cx="892769" cy="43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0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208 -0.32778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2E00B19-06D3-466D-82E2-703199136B56}"/>
              </a:ext>
            </a:extLst>
          </p:cNvPr>
          <p:cNvGrpSpPr/>
          <p:nvPr/>
        </p:nvGrpSpPr>
        <p:grpSpPr>
          <a:xfrm>
            <a:off x="311924" y="4516513"/>
            <a:ext cx="3721544" cy="891539"/>
            <a:chOff x="1342183" y="1137920"/>
            <a:chExt cx="7761177" cy="1859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76D534-5E5F-4F05-838D-E1E699EFA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" t="10814" r="6978" b="73926"/>
            <a:stretch/>
          </p:blipFill>
          <p:spPr>
            <a:xfrm>
              <a:off x="1342183" y="1137920"/>
              <a:ext cx="7761177" cy="10464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B5C849-1565-4D22-A0F5-D996F5E24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8" t="88148" r="5556"/>
            <a:stretch/>
          </p:blipFill>
          <p:spPr>
            <a:xfrm>
              <a:off x="1411624" y="2184400"/>
              <a:ext cx="7691736" cy="812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388F0E-9496-4E1E-AFC6-2F2B937DA237}"/>
              </a:ext>
            </a:extLst>
          </p:cNvPr>
          <p:cNvGrpSpPr/>
          <p:nvPr/>
        </p:nvGrpSpPr>
        <p:grpSpPr>
          <a:xfrm>
            <a:off x="8024007" y="4274654"/>
            <a:ext cx="3856069" cy="2390875"/>
            <a:chOff x="2527987" y="2201057"/>
            <a:chExt cx="6544496" cy="40577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63BF97-3F7E-41AB-A83F-E3EA7CF5B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8"/>
            <a:stretch/>
          </p:blipFill>
          <p:spPr>
            <a:xfrm>
              <a:off x="2527987" y="2201057"/>
              <a:ext cx="6544496" cy="38471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A5E60F-74AF-40B7-B9F6-7230FC5E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850" y="5826400"/>
              <a:ext cx="892769" cy="432435"/>
            </a:xfrm>
            <a:prstGeom prst="rect">
              <a:avLst/>
            </a:prstGeom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017692-66D4-4A79-8C50-388F8F047255}"/>
              </a:ext>
            </a:extLst>
          </p:cNvPr>
          <p:cNvCxnSpPr>
            <a:cxnSpLocks/>
          </p:cNvCxnSpPr>
          <p:nvPr/>
        </p:nvCxnSpPr>
        <p:spPr>
          <a:xfrm flipV="1">
            <a:off x="2311320" y="1447800"/>
            <a:ext cx="1935669" cy="1899561"/>
          </a:xfrm>
          <a:prstGeom prst="bentConnector3">
            <a:avLst/>
          </a:prstGeom>
          <a:ln w="698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021EE8-F456-45AF-BCE7-7EBAC095989A}"/>
              </a:ext>
            </a:extLst>
          </p:cNvPr>
          <p:cNvGrpSpPr/>
          <p:nvPr/>
        </p:nvGrpSpPr>
        <p:grpSpPr>
          <a:xfrm>
            <a:off x="8572500" y="1447800"/>
            <a:ext cx="1219152" cy="777240"/>
            <a:chOff x="8572500" y="1687305"/>
            <a:chExt cx="1219152" cy="77724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8FD600-7102-41B2-8CE6-809B521CCB44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1687305"/>
              <a:ext cx="1219152" cy="0"/>
            </a:xfrm>
            <a:prstGeom prst="line">
              <a:avLst/>
            </a:prstGeom>
            <a:ln w="698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5F3C04-30EC-497B-AACA-5773F6F4E884}"/>
                </a:ext>
              </a:extLst>
            </p:cNvPr>
            <p:cNvCxnSpPr>
              <a:cxnSpLocks/>
            </p:cNvCxnSpPr>
            <p:nvPr/>
          </p:nvCxnSpPr>
          <p:spPr>
            <a:xfrm>
              <a:off x="9791652" y="1687305"/>
              <a:ext cx="0" cy="777240"/>
            </a:xfrm>
            <a:prstGeom prst="straightConnector1">
              <a:avLst/>
            </a:prstGeom>
            <a:ln w="698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99234B6-E148-45F4-8FEA-1C41AEF2EDC1}"/>
              </a:ext>
            </a:extLst>
          </p:cNvPr>
          <p:cNvSpPr/>
          <p:nvPr/>
        </p:nvSpPr>
        <p:spPr>
          <a:xfrm>
            <a:off x="6400357" y="316552"/>
            <a:ext cx="2291290" cy="226679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2A69C6-276B-4596-8B0F-C6A8A27BF1B8}"/>
              </a:ext>
            </a:extLst>
          </p:cNvPr>
          <p:cNvGrpSpPr/>
          <p:nvPr/>
        </p:nvGrpSpPr>
        <p:grpSpPr>
          <a:xfrm>
            <a:off x="7110995" y="835717"/>
            <a:ext cx="1222576" cy="1224166"/>
            <a:chOff x="7110995" y="835717"/>
            <a:chExt cx="1222576" cy="1224166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D64455A-EE81-466F-A3E5-8372DEAC805C}"/>
                </a:ext>
              </a:extLst>
            </p:cNvPr>
            <p:cNvSpPr/>
            <p:nvPr/>
          </p:nvSpPr>
          <p:spPr>
            <a:xfrm rot="5400000">
              <a:off x="7110200" y="836512"/>
              <a:ext cx="1224166" cy="1222576"/>
            </a:xfrm>
            <a:prstGeom prst="triangle">
              <a:avLst/>
            </a:prstGeom>
            <a:solidFill>
              <a:srgbClr val="C4DE8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805E63-8151-46C8-8676-1DB8F95EE7F2}"/>
                </a:ext>
              </a:extLst>
            </p:cNvPr>
            <p:cNvSpPr txBox="1"/>
            <p:nvPr/>
          </p:nvSpPr>
          <p:spPr>
            <a:xfrm>
              <a:off x="7277466" y="1263134"/>
              <a:ext cx="7678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w Cen MT" panose="020B0602020104020603" pitchFamily="34" charset="0"/>
                </a:rPr>
                <a:t>RF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00CA8B-1B34-49EF-A1E6-E0BB3C537448}"/>
              </a:ext>
            </a:extLst>
          </p:cNvPr>
          <p:cNvGrpSpPr/>
          <p:nvPr/>
        </p:nvGrpSpPr>
        <p:grpSpPr>
          <a:xfrm>
            <a:off x="1841084" y="2059883"/>
            <a:ext cx="278167" cy="2064718"/>
            <a:chOff x="1841084" y="2059883"/>
            <a:chExt cx="278167" cy="20647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D9A5E6-CF32-4167-8BA4-0FE75A505066}"/>
                </a:ext>
              </a:extLst>
            </p:cNvPr>
            <p:cNvSpPr/>
            <p:nvPr/>
          </p:nvSpPr>
          <p:spPr>
            <a:xfrm>
              <a:off x="1890651" y="2570121"/>
              <a:ext cx="228600" cy="1554480"/>
            </a:xfrm>
            <a:prstGeom prst="rect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C33545-843D-4E79-AB69-2CC911776BF2}"/>
                </a:ext>
              </a:extLst>
            </p:cNvPr>
            <p:cNvSpPr txBox="1"/>
            <p:nvPr/>
          </p:nvSpPr>
          <p:spPr>
            <a:xfrm>
              <a:off x="1841084" y="2059883"/>
              <a:ext cx="2494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Tw Cen MT" panose="020B0602020104020603" pitchFamily="34" charset="0"/>
                </a:rPr>
                <a:t>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511E1E-AA8E-4BE8-92A3-12E4103D8DEA}"/>
              </a:ext>
            </a:extLst>
          </p:cNvPr>
          <p:cNvGrpSpPr/>
          <p:nvPr/>
        </p:nvGrpSpPr>
        <p:grpSpPr>
          <a:xfrm>
            <a:off x="4418190" y="193506"/>
            <a:ext cx="1588425" cy="2031534"/>
            <a:chOff x="4418190" y="193506"/>
            <a:chExt cx="1588425" cy="20315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237A1F-9EA6-419D-B69C-565F98BFA079}"/>
                </a:ext>
              </a:extLst>
            </p:cNvPr>
            <p:cNvSpPr/>
            <p:nvPr/>
          </p:nvSpPr>
          <p:spPr>
            <a:xfrm>
              <a:off x="4418190" y="670560"/>
              <a:ext cx="1504903" cy="1554480"/>
            </a:xfrm>
            <a:prstGeom prst="rect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4B2AC9-BA2B-487D-9F39-570D62C05D91}"/>
                </a:ext>
              </a:extLst>
            </p:cNvPr>
            <p:cNvSpPr txBox="1"/>
            <p:nvPr/>
          </p:nvSpPr>
          <p:spPr>
            <a:xfrm>
              <a:off x="4657149" y="193506"/>
              <a:ext cx="13494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latin typeface="Tw Cen MT" panose="020B0602020104020603" pitchFamily="34" charset="0"/>
                </a:rPr>
                <a:t>Lag(X)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5ECAED-8D5F-4078-9CE4-ADC283D10767}"/>
              </a:ext>
            </a:extLst>
          </p:cNvPr>
          <p:cNvGrpSpPr/>
          <p:nvPr/>
        </p:nvGrpSpPr>
        <p:grpSpPr>
          <a:xfrm>
            <a:off x="5791644" y="670560"/>
            <a:ext cx="1474911" cy="2204074"/>
            <a:chOff x="5791644" y="670560"/>
            <a:chExt cx="1474911" cy="220407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2C9AB2-2C72-4C06-B751-804C2B32066D}"/>
                </a:ext>
              </a:extLst>
            </p:cNvPr>
            <p:cNvSpPr/>
            <p:nvPr/>
          </p:nvSpPr>
          <p:spPr>
            <a:xfrm>
              <a:off x="6094294" y="670560"/>
              <a:ext cx="507997" cy="1554480"/>
            </a:xfrm>
            <a:prstGeom prst="rect">
              <a:avLst/>
            </a:prstGeom>
            <a:solidFill>
              <a:srgbClr val="7030A0">
                <a:alpha val="79000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2F140C-7591-49CC-B231-C7F9EEB82EB5}"/>
                </a:ext>
              </a:extLst>
            </p:cNvPr>
            <p:cNvSpPr txBox="1"/>
            <p:nvPr/>
          </p:nvSpPr>
          <p:spPr>
            <a:xfrm>
              <a:off x="5791644" y="2397580"/>
              <a:ext cx="14749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Tw Cen MT" panose="020B0602020104020603" pitchFamily="34" charset="0"/>
                </a:rPr>
                <a:t>weather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D2D959-D4A3-4931-ADD9-E18BBA6B25A2}"/>
              </a:ext>
            </a:extLst>
          </p:cNvPr>
          <p:cNvGrpSpPr/>
          <p:nvPr/>
        </p:nvGrpSpPr>
        <p:grpSpPr>
          <a:xfrm>
            <a:off x="9085389" y="2570121"/>
            <a:ext cx="2653765" cy="1554480"/>
            <a:chOff x="9085389" y="2570121"/>
            <a:chExt cx="2653765" cy="15544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D794BE0-7F8B-495D-8BBE-59DD6C2B91EF}"/>
                </a:ext>
              </a:extLst>
            </p:cNvPr>
            <p:cNvGrpSpPr/>
            <p:nvPr/>
          </p:nvGrpSpPr>
          <p:grpSpPr>
            <a:xfrm>
              <a:off x="9085389" y="2570121"/>
              <a:ext cx="1661589" cy="1554480"/>
              <a:chOff x="9085389" y="2570121"/>
              <a:chExt cx="1661589" cy="155448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4545C5-2958-442F-8780-7BC3BA5C792C}"/>
                  </a:ext>
                </a:extLst>
              </p:cNvPr>
              <p:cNvSpPr/>
              <p:nvPr/>
            </p:nvSpPr>
            <p:spPr>
              <a:xfrm>
                <a:off x="9085389" y="2570121"/>
                <a:ext cx="228600" cy="1554480"/>
              </a:xfrm>
              <a:prstGeom prst="rect">
                <a:avLst/>
              </a:prstGeom>
              <a:solidFill>
                <a:schemeClr val="accent6">
                  <a:lumMod val="75000"/>
                  <a:alpha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E97C45-2582-451D-B37F-FD7237E4B66E}"/>
                  </a:ext>
                </a:extLst>
              </p:cNvPr>
              <p:cNvSpPr/>
              <p:nvPr/>
            </p:nvSpPr>
            <p:spPr>
              <a:xfrm>
                <a:off x="9563052" y="2570121"/>
                <a:ext cx="228600" cy="1554480"/>
              </a:xfrm>
              <a:prstGeom prst="rect">
                <a:avLst/>
              </a:prstGeom>
              <a:solidFill>
                <a:srgbClr val="01109D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9E27F7-1C48-4573-A3B0-F27FB4058B9B}"/>
                  </a:ext>
                </a:extLst>
              </p:cNvPr>
              <p:cNvSpPr/>
              <p:nvPr/>
            </p:nvSpPr>
            <p:spPr>
              <a:xfrm>
                <a:off x="10040715" y="2570121"/>
                <a:ext cx="228600" cy="1554480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B030CB-56AC-4475-AAC9-FD3E7C87E450}"/>
                  </a:ext>
                </a:extLst>
              </p:cNvPr>
              <p:cNvSpPr/>
              <p:nvPr/>
            </p:nvSpPr>
            <p:spPr>
              <a:xfrm>
                <a:off x="10518378" y="2570121"/>
                <a:ext cx="228600" cy="1554480"/>
              </a:xfrm>
              <a:prstGeom prst="rect">
                <a:avLst/>
              </a:prstGeom>
              <a:solidFill>
                <a:srgbClr val="F4EAA4">
                  <a:alpha val="89804"/>
                </a:srgb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B7344A7-8C8A-4DA0-B1F8-8C71A7C0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32823" y="3219964"/>
              <a:ext cx="526027" cy="25479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82D289-B0D8-411B-9A47-EB468C37B594}"/>
                </a:ext>
              </a:extLst>
            </p:cNvPr>
            <p:cNvSpPr txBox="1"/>
            <p:nvPr/>
          </p:nvSpPr>
          <p:spPr>
            <a:xfrm>
              <a:off x="11213127" y="2705314"/>
              <a:ext cx="52602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/>
                <a:t>y</a:t>
              </a:r>
              <a:r>
                <a:rPr lang="en-US" sz="1600" dirty="0" err="1"/>
                <a:t>i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1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CDB15B-5AF1-43CD-A1A1-0C8C693A6E04}"/>
              </a:ext>
            </a:extLst>
          </p:cNvPr>
          <p:cNvSpPr/>
          <p:nvPr/>
        </p:nvSpPr>
        <p:spPr>
          <a:xfrm>
            <a:off x="1348776" y="4698823"/>
            <a:ext cx="228600" cy="1554480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CE3550-E04F-43AB-A079-1BB68FF685D2}"/>
              </a:ext>
            </a:extLst>
          </p:cNvPr>
          <p:cNvGrpSpPr/>
          <p:nvPr/>
        </p:nvGrpSpPr>
        <p:grpSpPr>
          <a:xfrm>
            <a:off x="864401" y="627374"/>
            <a:ext cx="1197349" cy="924664"/>
            <a:chOff x="1232337" y="115986"/>
            <a:chExt cx="1197349" cy="9246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F6E4D7-741C-4957-BDD0-F75250699F5D}"/>
                </a:ext>
              </a:extLst>
            </p:cNvPr>
            <p:cNvSpPr/>
            <p:nvPr/>
          </p:nvSpPr>
          <p:spPr>
            <a:xfrm>
              <a:off x="1232337" y="115987"/>
              <a:ext cx="895173" cy="924663"/>
            </a:xfrm>
            <a:prstGeom prst="rect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7E3789-AE22-4E90-BF08-F0A290BD5660}"/>
                </a:ext>
              </a:extLst>
            </p:cNvPr>
            <p:cNvSpPr/>
            <p:nvPr/>
          </p:nvSpPr>
          <p:spPr>
            <a:xfrm>
              <a:off x="2127510" y="115986"/>
              <a:ext cx="302176" cy="924663"/>
            </a:xfrm>
            <a:prstGeom prst="rect">
              <a:avLst/>
            </a:prstGeom>
            <a:solidFill>
              <a:srgbClr val="7030A0">
                <a:alpha val="79000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8CB21D2-A27F-495E-885F-C4142101D2E4}"/>
              </a:ext>
            </a:extLst>
          </p:cNvPr>
          <p:cNvGrpSpPr/>
          <p:nvPr/>
        </p:nvGrpSpPr>
        <p:grpSpPr>
          <a:xfrm>
            <a:off x="448676" y="2055865"/>
            <a:ext cx="2391527" cy="2220014"/>
            <a:chOff x="675763" y="1460740"/>
            <a:chExt cx="2391527" cy="2220014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51DF17E-8F90-49BD-A084-693C3D5D6147}"/>
                </a:ext>
              </a:extLst>
            </p:cNvPr>
            <p:cNvGrpSpPr/>
            <p:nvPr/>
          </p:nvGrpSpPr>
          <p:grpSpPr>
            <a:xfrm>
              <a:off x="1345112" y="1460740"/>
              <a:ext cx="1722178" cy="1679827"/>
              <a:chOff x="1023708" y="1574692"/>
              <a:chExt cx="1722178" cy="1679827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1563857-7E3C-468C-928E-58F9D19C0005}"/>
                  </a:ext>
                </a:extLst>
              </p:cNvPr>
              <p:cNvSpPr/>
              <p:nvPr/>
            </p:nvSpPr>
            <p:spPr>
              <a:xfrm>
                <a:off x="1023708" y="1574692"/>
                <a:ext cx="1722178" cy="16798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FDB304-3B7E-4333-A62F-09417514964D}"/>
                  </a:ext>
                </a:extLst>
              </p:cNvPr>
              <p:cNvGrpSpPr/>
              <p:nvPr/>
            </p:nvGrpSpPr>
            <p:grpSpPr>
              <a:xfrm>
                <a:off x="1078698" y="1708176"/>
                <a:ext cx="1520603" cy="947648"/>
                <a:chOff x="1200299" y="1925346"/>
                <a:chExt cx="1520603" cy="947648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C083A90-681B-456B-9784-A6D8A461B919}"/>
                    </a:ext>
                  </a:extLst>
                </p:cNvPr>
                <p:cNvGrpSpPr/>
                <p:nvPr/>
              </p:nvGrpSpPr>
              <p:grpSpPr>
                <a:xfrm>
                  <a:off x="1200299" y="1925346"/>
                  <a:ext cx="1520603" cy="848537"/>
                  <a:chOff x="1190847" y="469900"/>
                  <a:chExt cx="1520603" cy="848537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49D852E2-F907-48AF-8F75-490F5C7F1E7C}"/>
                      </a:ext>
                    </a:extLst>
                  </p:cNvPr>
                  <p:cNvCxnSpPr/>
                  <p:nvPr/>
                </p:nvCxnSpPr>
                <p:spPr>
                  <a:xfrm>
                    <a:off x="2051050" y="469900"/>
                    <a:ext cx="0" cy="2794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B9A13A9D-1226-4F11-8589-FFF3183D714E}"/>
                      </a:ext>
                    </a:extLst>
                  </p:cNvPr>
                  <p:cNvCxnSpPr/>
                  <p:nvPr/>
                </p:nvCxnSpPr>
                <p:spPr>
                  <a:xfrm>
                    <a:off x="1625600" y="749300"/>
                    <a:ext cx="850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F5972B73-2CAC-47E3-88D1-E375095E8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56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5573F0AB-A3E6-4C21-99F4-6182EC0A035B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CD0C287B-8119-40D5-95E7-A2AB484DF7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65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743E8F9B-0676-4D27-82F8-1F7E5AFC20B2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8C829A2F-9983-408D-B937-DBE1C764A4AC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909DE915-1B9F-4240-A145-AC2FF1408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550" y="1015117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90F515D2-770F-4B92-9F69-7F0D125E54C1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807DA5AB-2AC9-43F4-9001-ED23A79C4B04}"/>
                      </a:ext>
                    </a:extLst>
                  </p:cNvPr>
                  <p:cNvCxnSpPr/>
                  <p:nvPr/>
                </p:nvCxnSpPr>
                <p:spPr>
                  <a:xfrm>
                    <a:off x="27114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1EE3DB1A-0276-42C3-BA04-1BB021DA7A6D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36859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62CB29CF-B769-4379-AD6E-EFE8A1A667C4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D767732B-A0DF-41AD-985E-44295977D5BF}"/>
                      </a:ext>
                    </a:extLst>
                  </p:cNvPr>
                  <p:cNvCxnSpPr/>
                  <p:nvPr/>
                </p:nvCxnSpPr>
                <p:spPr>
                  <a:xfrm>
                    <a:off x="1559442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5236DECF-4F75-4E5F-B433-216511308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131DEA49-EF6E-49D0-83A6-33CF1D5A8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74A6CFF1-B830-4E41-BF73-747CC33E9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959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C445D09-C675-475C-8420-D750B70C0BB7}"/>
                  </a:ext>
                </a:extLst>
              </p:cNvPr>
              <p:cNvCxnSpPr/>
              <p:nvPr/>
            </p:nvCxnSpPr>
            <p:spPr>
              <a:xfrm>
                <a:off x="2126934" y="224809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701BE8F-F951-499B-A4B8-C47BE2EB0477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36859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AD6402A-0DF7-4730-A5BB-7B764EF7BE46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5A55602-75D1-4B22-8816-33FDFB02E4C5}"/>
                  </a:ext>
                </a:extLst>
              </p:cNvPr>
              <p:cNvCxnSpPr/>
              <p:nvPr/>
            </p:nvCxnSpPr>
            <p:spPr>
              <a:xfrm>
                <a:off x="2295726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019DFC16-98FE-453F-9332-B6F1677AE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19846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5C728A3-FB41-41D1-BA93-631CA90EF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6CD0989-8E09-447C-88B3-33C406C4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96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11EF55-F7D4-4A35-8A74-6BDE0C3068CF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109234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7374994E-E08F-4033-9273-657AA06E98EA}"/>
                  </a:ext>
                </a:extLst>
              </p:cNvPr>
              <p:cNvCxnSpPr/>
              <p:nvPr/>
            </p:nvCxnSpPr>
            <p:spPr>
              <a:xfrm>
                <a:off x="1626433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9BFD6E3-77E1-4CF0-A062-3E10692D3461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1949E86-4ACF-49BE-ACEE-23D3FFCC0B8E}"/>
                </a:ext>
              </a:extLst>
            </p:cNvPr>
            <p:cNvGrpSpPr/>
            <p:nvPr/>
          </p:nvGrpSpPr>
          <p:grpSpPr>
            <a:xfrm>
              <a:off x="1136059" y="1614055"/>
              <a:ext cx="1722178" cy="1679827"/>
              <a:chOff x="1023708" y="1574692"/>
              <a:chExt cx="1722178" cy="1679827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4D47CB5-59D1-4928-A3FB-178BE2AE110E}"/>
                  </a:ext>
                </a:extLst>
              </p:cNvPr>
              <p:cNvSpPr/>
              <p:nvPr/>
            </p:nvSpPr>
            <p:spPr>
              <a:xfrm>
                <a:off x="1023708" y="1574692"/>
                <a:ext cx="1722178" cy="16798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0F471C6-B740-418B-9C01-1DC4FD0A711E}"/>
                  </a:ext>
                </a:extLst>
              </p:cNvPr>
              <p:cNvGrpSpPr/>
              <p:nvPr/>
            </p:nvGrpSpPr>
            <p:grpSpPr>
              <a:xfrm>
                <a:off x="1078698" y="1708176"/>
                <a:ext cx="1520603" cy="947648"/>
                <a:chOff x="1200299" y="1925346"/>
                <a:chExt cx="1520603" cy="947648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038CC53C-F680-4FFA-9548-8CE8DC775555}"/>
                    </a:ext>
                  </a:extLst>
                </p:cNvPr>
                <p:cNvGrpSpPr/>
                <p:nvPr/>
              </p:nvGrpSpPr>
              <p:grpSpPr>
                <a:xfrm>
                  <a:off x="1200299" y="1925346"/>
                  <a:ext cx="1520603" cy="848537"/>
                  <a:chOff x="1190847" y="469900"/>
                  <a:chExt cx="1520603" cy="848537"/>
                </a:xfrm>
              </p:grpSpPr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56A1727-0976-4938-8628-6F16BB783672}"/>
                      </a:ext>
                    </a:extLst>
                  </p:cNvPr>
                  <p:cNvCxnSpPr/>
                  <p:nvPr/>
                </p:nvCxnSpPr>
                <p:spPr>
                  <a:xfrm>
                    <a:off x="2051050" y="469900"/>
                    <a:ext cx="0" cy="2794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E7B87D18-43CF-489C-8D12-C36A48D19202}"/>
                      </a:ext>
                    </a:extLst>
                  </p:cNvPr>
                  <p:cNvCxnSpPr/>
                  <p:nvPr/>
                </p:nvCxnSpPr>
                <p:spPr>
                  <a:xfrm>
                    <a:off x="1625600" y="749300"/>
                    <a:ext cx="850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3F82CE3C-A202-420E-AC64-10E2E57E1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56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D030DD0-BEBF-4B0E-827F-9016F3F2C961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98941BD-727B-4AF1-901B-EDE67C692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65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EC064D2-0D02-4D01-B7FA-F83598C3F7DB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F03C842-F9AB-4717-B28F-838ACA72903C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5A7F1DD2-2373-41A2-A7F0-8AB56AA9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550" y="1015117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49D8FED9-FD45-496D-8AD2-4992D1B38A03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A1FC8CAB-30F0-4A57-B2B2-3EE3AC37993D}"/>
                      </a:ext>
                    </a:extLst>
                  </p:cNvPr>
                  <p:cNvCxnSpPr/>
                  <p:nvPr/>
                </p:nvCxnSpPr>
                <p:spPr>
                  <a:xfrm>
                    <a:off x="27114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B9D9700A-C36E-46AC-AF61-77DE14BC33B9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36859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0F429BAD-6F89-4804-87ED-5ED1C5B7FB7D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1F7BD043-D639-4C5E-A70F-E9E7443E23DE}"/>
                      </a:ext>
                    </a:extLst>
                  </p:cNvPr>
                  <p:cNvCxnSpPr/>
                  <p:nvPr/>
                </p:nvCxnSpPr>
                <p:spPr>
                  <a:xfrm>
                    <a:off x="1559442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16D2F75C-6328-4AE4-9032-0AA148110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2C517FB-2637-4AE4-AFB1-0F360BF64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EEEF0FB-5392-4428-982A-33D537B02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959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8CF58EA-1929-47E4-9D04-A80364C32F96}"/>
                  </a:ext>
                </a:extLst>
              </p:cNvPr>
              <p:cNvCxnSpPr/>
              <p:nvPr/>
            </p:nvCxnSpPr>
            <p:spPr>
              <a:xfrm>
                <a:off x="2126934" y="224809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D04D6D3-B9E7-4588-B44F-5C94A95A5A55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36859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C91CB16-7803-46CD-83A8-259AADFB067D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5D0D501-7675-48E8-90C9-8BC51B20B38C}"/>
                  </a:ext>
                </a:extLst>
              </p:cNvPr>
              <p:cNvCxnSpPr/>
              <p:nvPr/>
            </p:nvCxnSpPr>
            <p:spPr>
              <a:xfrm>
                <a:off x="2295726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1D26E92-3CFF-42FA-9753-B842DD892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19846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09DBB28-7C08-4D76-8808-9D5A04843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D03777E-DA91-484D-BC0C-6D25F0BC6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96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7571036-1C91-4A71-A6D0-F13F2B7A292F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109234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26C208F-92CC-4722-ADDF-09616A978CB8}"/>
                  </a:ext>
                </a:extLst>
              </p:cNvPr>
              <p:cNvCxnSpPr/>
              <p:nvPr/>
            </p:nvCxnSpPr>
            <p:spPr>
              <a:xfrm>
                <a:off x="1626433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EBF6024-814C-4E41-86E6-430370097D77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0A316CE-F436-488C-A2D3-7D711B640BE8}"/>
                </a:ext>
              </a:extLst>
            </p:cNvPr>
            <p:cNvGrpSpPr/>
            <p:nvPr/>
          </p:nvGrpSpPr>
          <p:grpSpPr>
            <a:xfrm>
              <a:off x="910349" y="1787088"/>
              <a:ext cx="1722178" cy="1679827"/>
              <a:chOff x="1023708" y="1574692"/>
              <a:chExt cx="1722178" cy="1679827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A29B5FB-1501-4A5E-A079-BB9742CF46FD}"/>
                  </a:ext>
                </a:extLst>
              </p:cNvPr>
              <p:cNvSpPr/>
              <p:nvPr/>
            </p:nvSpPr>
            <p:spPr>
              <a:xfrm>
                <a:off x="1023708" y="1574692"/>
                <a:ext cx="1722178" cy="16798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400A6F0-59A4-489A-AB64-143D2B83A830}"/>
                  </a:ext>
                </a:extLst>
              </p:cNvPr>
              <p:cNvGrpSpPr/>
              <p:nvPr/>
            </p:nvGrpSpPr>
            <p:grpSpPr>
              <a:xfrm>
                <a:off x="1078698" y="1708176"/>
                <a:ext cx="1520603" cy="947648"/>
                <a:chOff x="1200299" y="1925346"/>
                <a:chExt cx="1520603" cy="947648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5E07F745-CFB3-453E-934F-5A5940C48EE8}"/>
                    </a:ext>
                  </a:extLst>
                </p:cNvPr>
                <p:cNvGrpSpPr/>
                <p:nvPr/>
              </p:nvGrpSpPr>
              <p:grpSpPr>
                <a:xfrm>
                  <a:off x="1200299" y="1925346"/>
                  <a:ext cx="1520603" cy="848537"/>
                  <a:chOff x="1190847" y="469900"/>
                  <a:chExt cx="1520603" cy="848537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4F896806-B0CB-4F31-96F5-964857EE158F}"/>
                      </a:ext>
                    </a:extLst>
                  </p:cNvPr>
                  <p:cNvCxnSpPr/>
                  <p:nvPr/>
                </p:nvCxnSpPr>
                <p:spPr>
                  <a:xfrm>
                    <a:off x="2051050" y="469900"/>
                    <a:ext cx="0" cy="2794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B1F702FE-EC91-4EED-ACF0-7ECA86796CB6}"/>
                      </a:ext>
                    </a:extLst>
                  </p:cNvPr>
                  <p:cNvCxnSpPr/>
                  <p:nvPr/>
                </p:nvCxnSpPr>
                <p:spPr>
                  <a:xfrm>
                    <a:off x="1625600" y="749300"/>
                    <a:ext cx="850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147D894-B1F1-41C7-BB8A-3FC1108C0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56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F3586358-5159-4DB5-9A97-02E003C5D8DD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5717092-1FF3-4103-89AE-3015389549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65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774E86F5-E7B1-4022-9AB7-925B20674585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7BD7A558-3361-4B16-94E4-CA224754F488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A852DBD-7BDF-4E9B-8899-472F62397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550" y="1015117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9DE1B220-F96D-4695-989F-9D8349A99B36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DE66BF8A-3D60-4E25-87AF-75B52AD03DC4}"/>
                      </a:ext>
                    </a:extLst>
                  </p:cNvPr>
                  <p:cNvCxnSpPr/>
                  <p:nvPr/>
                </p:nvCxnSpPr>
                <p:spPr>
                  <a:xfrm>
                    <a:off x="27114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E83EB026-61CD-46BE-9D9C-1DD8277C91C3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36859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B4C34D8F-649D-4B71-8EFE-CE9A5A7140C1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D26EF2BF-4D93-4B6E-A681-5CC6323088E2}"/>
                      </a:ext>
                    </a:extLst>
                  </p:cNvPr>
                  <p:cNvCxnSpPr/>
                  <p:nvPr/>
                </p:nvCxnSpPr>
                <p:spPr>
                  <a:xfrm>
                    <a:off x="1559442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280D7827-59E1-4AC1-AE84-1C91C5783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BAF9DBA-CA77-45EF-9766-8DD08A5B7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1D7F40A-4345-4C02-BF52-2AC4F2AD0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959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EA40F15-541B-494A-AEC2-0DB8E78BED06}"/>
                  </a:ext>
                </a:extLst>
              </p:cNvPr>
              <p:cNvCxnSpPr/>
              <p:nvPr/>
            </p:nvCxnSpPr>
            <p:spPr>
              <a:xfrm>
                <a:off x="2126934" y="224809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0CA9407-853F-4D39-B671-F42B5264F79C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36859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1DCABAA-998D-40C8-A002-3B8DAD94E994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E4A6C80-55B1-419A-8CEB-35E304EFC725}"/>
                  </a:ext>
                </a:extLst>
              </p:cNvPr>
              <p:cNvCxnSpPr/>
              <p:nvPr/>
            </p:nvCxnSpPr>
            <p:spPr>
              <a:xfrm>
                <a:off x="2295726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A29B1C0-2D20-471F-9BBC-F936FA165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19846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3AAA764-4732-4B79-B1B6-18BBB8935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8C01AE9-3151-473D-A1B4-DB9B8EB7A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96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D02D8AA-E9E8-484F-BDBA-5688DEDE18B8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109234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DDBC4E7-8786-4CA0-AAC4-AE504CD62BF8}"/>
                  </a:ext>
                </a:extLst>
              </p:cNvPr>
              <p:cNvCxnSpPr/>
              <p:nvPr/>
            </p:nvCxnSpPr>
            <p:spPr>
              <a:xfrm>
                <a:off x="1626433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42879B5-4600-4318-88EF-D57A8D976B62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D0DAA84-89DB-491C-8C59-9DC3EEDE50F0}"/>
                </a:ext>
              </a:extLst>
            </p:cNvPr>
            <p:cNvGrpSpPr/>
            <p:nvPr/>
          </p:nvGrpSpPr>
          <p:grpSpPr>
            <a:xfrm>
              <a:off x="675763" y="2000927"/>
              <a:ext cx="1722178" cy="1679827"/>
              <a:chOff x="1023708" y="1574692"/>
              <a:chExt cx="1722178" cy="1679827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1298A09-C88B-4207-A79A-A3FD38EBACD9}"/>
                  </a:ext>
                </a:extLst>
              </p:cNvPr>
              <p:cNvSpPr/>
              <p:nvPr/>
            </p:nvSpPr>
            <p:spPr>
              <a:xfrm>
                <a:off x="1023708" y="1574692"/>
                <a:ext cx="1722178" cy="16798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5F63540-79DF-403D-8C12-4195B3248E83}"/>
                  </a:ext>
                </a:extLst>
              </p:cNvPr>
              <p:cNvGrpSpPr/>
              <p:nvPr/>
            </p:nvGrpSpPr>
            <p:grpSpPr>
              <a:xfrm>
                <a:off x="1078698" y="1708176"/>
                <a:ext cx="1520603" cy="947648"/>
                <a:chOff x="1200299" y="1925346"/>
                <a:chExt cx="1520603" cy="94764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A3AA9D9-03DB-4912-8688-F5C29DEC7100}"/>
                    </a:ext>
                  </a:extLst>
                </p:cNvPr>
                <p:cNvGrpSpPr/>
                <p:nvPr/>
              </p:nvGrpSpPr>
              <p:grpSpPr>
                <a:xfrm>
                  <a:off x="1200299" y="1925346"/>
                  <a:ext cx="1520603" cy="848537"/>
                  <a:chOff x="1190847" y="469900"/>
                  <a:chExt cx="1520603" cy="848537"/>
                </a:xfrm>
              </p:grpSpPr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7B16461A-3A58-455A-AF51-31D3E42C56C3}"/>
                      </a:ext>
                    </a:extLst>
                  </p:cNvPr>
                  <p:cNvCxnSpPr/>
                  <p:nvPr/>
                </p:nvCxnSpPr>
                <p:spPr>
                  <a:xfrm>
                    <a:off x="2051050" y="469900"/>
                    <a:ext cx="0" cy="2794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31ECA075-5C7A-463D-92FB-2AC717088485}"/>
                      </a:ext>
                    </a:extLst>
                  </p:cNvPr>
                  <p:cNvCxnSpPr/>
                  <p:nvPr/>
                </p:nvCxnSpPr>
                <p:spPr>
                  <a:xfrm>
                    <a:off x="1625600" y="749300"/>
                    <a:ext cx="850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1E9102C8-7492-458A-B5FB-CD3F25C6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56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ED6EF98-3384-443C-8568-584B2FF7BA5D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1AD034A-CFA3-40E6-AC05-642FBBD677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6500" y="749300"/>
                    <a:ext cx="0" cy="2605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6407D9F-A569-410F-A34B-B70CA040CC2B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4699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20AAAB5-EA2E-453F-9623-763C90FDC117}"/>
                      </a:ext>
                    </a:extLst>
                  </p:cNvPr>
                  <p:cNvCxnSpPr/>
                  <p:nvPr/>
                </p:nvCxnSpPr>
                <p:spPr>
                  <a:xfrm>
                    <a:off x="13906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CCF2623-EBBF-4ECC-ABC6-CBDCA6CB8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550" y="1015117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E047E36-444B-4CA3-B826-9A596C0D3ECE}"/>
                      </a:ext>
                    </a:extLst>
                  </p:cNvPr>
                  <p:cNvCxnSpPr/>
                  <p:nvPr/>
                </p:nvCxnSpPr>
                <p:spPr>
                  <a:xfrm>
                    <a:off x="22415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87D2AD1F-6EC6-4660-AE2E-72D483963F1B}"/>
                      </a:ext>
                    </a:extLst>
                  </p:cNvPr>
                  <p:cNvCxnSpPr/>
                  <p:nvPr/>
                </p:nvCxnSpPr>
                <p:spPr>
                  <a:xfrm>
                    <a:off x="2711450" y="1009816"/>
                    <a:ext cx="0" cy="1828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D207389-3DFA-466E-99B7-A6EC2250376A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36859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E488F44-654F-4B55-BA2F-9B40E92AFA5F}"/>
                      </a:ext>
                    </a:extLst>
                  </p:cNvPr>
                  <p:cNvCxnSpPr/>
                  <p:nvPr/>
                </p:nvCxnSpPr>
                <p:spPr>
                  <a:xfrm>
                    <a:off x="1190847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1E24B19E-3A5F-4D29-B934-DF48ED5C2BEA}"/>
                      </a:ext>
                    </a:extLst>
                  </p:cNvPr>
                  <p:cNvCxnSpPr/>
                  <p:nvPr/>
                </p:nvCxnSpPr>
                <p:spPr>
                  <a:xfrm>
                    <a:off x="1559442" y="1192696"/>
                    <a:ext cx="0" cy="12574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213AB9A-6F94-47FD-B496-AED42793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8B70A18-FBFB-4C50-8811-CACE341A8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7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C202522-6966-4973-A5ED-B24B4235E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9596" y="2773883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987D92-41F7-4435-B832-F7AE8E2CB9B1}"/>
                  </a:ext>
                </a:extLst>
              </p:cNvPr>
              <p:cNvCxnSpPr/>
              <p:nvPr/>
            </p:nvCxnSpPr>
            <p:spPr>
              <a:xfrm>
                <a:off x="2126934" y="224809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7A2554A-53BA-40AA-AC95-0FC845DD2FFA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36859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BAD53F9-C28F-4A1B-AC93-2DEC7C5BB110}"/>
                  </a:ext>
                </a:extLst>
              </p:cNvPr>
              <p:cNvCxnSpPr/>
              <p:nvPr/>
            </p:nvCxnSpPr>
            <p:spPr>
              <a:xfrm>
                <a:off x="1927131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34A099D-F9B8-4214-AD03-AE77ADC0D68E}"/>
                  </a:ext>
                </a:extLst>
              </p:cNvPr>
              <p:cNvCxnSpPr/>
              <p:nvPr/>
            </p:nvCxnSpPr>
            <p:spPr>
              <a:xfrm>
                <a:off x="2295726" y="2430972"/>
                <a:ext cx="0" cy="1257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86A60D0-210D-4AEB-8221-E44AAEC56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19846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0124714-0431-49B5-B526-894504AEF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44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86317BE-BAAA-4DC4-8C2C-03A9AE7CE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964" y="2430972"/>
                <a:ext cx="0" cy="99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9CFE36C-1410-4D2C-9283-DCF76D74B025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109234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0C26712-2615-4209-ABCC-380676CC2417}"/>
                  </a:ext>
                </a:extLst>
              </p:cNvPr>
              <p:cNvCxnSpPr/>
              <p:nvPr/>
            </p:nvCxnSpPr>
            <p:spPr>
              <a:xfrm>
                <a:off x="1626433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2D90950-B50F-4255-8D03-BE9E4FCEDEFF}"/>
                  </a:ext>
                </a:extLst>
              </p:cNvPr>
              <p:cNvCxnSpPr/>
              <p:nvPr/>
            </p:nvCxnSpPr>
            <p:spPr>
              <a:xfrm>
                <a:off x="1513451" y="2655824"/>
                <a:ext cx="0" cy="6489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35132F7-6FBE-4A0A-A143-2432FF7BF476}"/>
              </a:ext>
            </a:extLst>
          </p:cNvPr>
          <p:cNvGrpSpPr/>
          <p:nvPr/>
        </p:nvGrpSpPr>
        <p:grpSpPr>
          <a:xfrm>
            <a:off x="3428875" y="631160"/>
            <a:ext cx="2391527" cy="5622143"/>
            <a:chOff x="3428875" y="631160"/>
            <a:chExt cx="2391527" cy="56221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F7D4E-D0D0-464D-AAA8-1A4CD4D4B695}"/>
                </a:ext>
              </a:extLst>
            </p:cNvPr>
            <p:cNvSpPr/>
            <p:nvPr/>
          </p:nvSpPr>
          <p:spPr>
            <a:xfrm>
              <a:off x="4399429" y="4698823"/>
              <a:ext cx="228600" cy="1554480"/>
            </a:xfrm>
            <a:prstGeom prst="rect">
              <a:avLst/>
            </a:prstGeom>
            <a:solidFill>
              <a:srgbClr val="01109D">
                <a:alpha val="89804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8706A2C8-6B1A-4D3C-B771-2CFFE54ECFE9}"/>
                </a:ext>
              </a:extLst>
            </p:cNvPr>
            <p:cNvGrpSpPr/>
            <p:nvPr/>
          </p:nvGrpSpPr>
          <p:grpSpPr>
            <a:xfrm>
              <a:off x="3968209" y="631160"/>
              <a:ext cx="1197349" cy="924664"/>
              <a:chOff x="1232337" y="115986"/>
              <a:chExt cx="1197349" cy="924664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603FA17-5B3B-48B8-87B5-3ACDEF414EF2}"/>
                  </a:ext>
                </a:extLst>
              </p:cNvPr>
              <p:cNvSpPr/>
              <p:nvPr/>
            </p:nvSpPr>
            <p:spPr>
              <a:xfrm>
                <a:off x="1232337" y="115987"/>
                <a:ext cx="895173" cy="924663"/>
              </a:xfrm>
              <a:prstGeom prst="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28D7948-7BCE-4B59-9D47-0E854CE85BDC}"/>
                  </a:ext>
                </a:extLst>
              </p:cNvPr>
              <p:cNvSpPr/>
              <p:nvPr/>
            </p:nvSpPr>
            <p:spPr>
              <a:xfrm>
                <a:off x="2127510" y="115986"/>
                <a:ext cx="302176" cy="924663"/>
              </a:xfrm>
              <a:prstGeom prst="rect">
                <a:avLst/>
              </a:prstGeom>
              <a:solidFill>
                <a:srgbClr val="7030A0">
                  <a:alpha val="79000"/>
                </a:srgb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6C5AD91-415E-4C19-871F-A059A6797A65}"/>
                </a:ext>
              </a:extLst>
            </p:cNvPr>
            <p:cNvGrpSpPr/>
            <p:nvPr/>
          </p:nvGrpSpPr>
          <p:grpSpPr>
            <a:xfrm>
              <a:off x="3428875" y="2000912"/>
              <a:ext cx="2391527" cy="2220014"/>
              <a:chOff x="675763" y="1460740"/>
              <a:chExt cx="2391527" cy="2220014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7696CF92-B0F9-476F-A481-1ECDEAA6EC50}"/>
                  </a:ext>
                </a:extLst>
              </p:cNvPr>
              <p:cNvGrpSpPr/>
              <p:nvPr/>
            </p:nvGrpSpPr>
            <p:grpSpPr>
              <a:xfrm>
                <a:off x="1345112" y="1460740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2AD6B871-B2B5-4D1C-ACCE-169FDD402ADE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1FCECE26-1367-420D-9338-579F73DFFF68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A090BEDC-91D6-4FC7-9245-806E00DD1371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19F63948-E0DB-4C8F-AA81-7F28ABB021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Straight Connector 359">
                      <a:extLst>
                        <a:ext uri="{FF2B5EF4-FFF2-40B4-BE49-F238E27FC236}">
                          <a16:creationId xmlns:a16="http://schemas.microsoft.com/office/drawing/2014/main" id="{154AF6BC-C0FE-48AF-BD47-8E5F135076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>
                      <a:extLst>
                        <a:ext uri="{FF2B5EF4-FFF2-40B4-BE49-F238E27FC236}">
                          <a16:creationId xmlns:a16="http://schemas.microsoft.com/office/drawing/2014/main" id="{52EEB838-5573-4B6A-9247-A8C97B0647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Straight Connector 361">
                      <a:extLst>
                        <a:ext uri="{FF2B5EF4-FFF2-40B4-BE49-F238E27FC236}">
                          <a16:creationId xmlns:a16="http://schemas.microsoft.com/office/drawing/2014/main" id="{7F2637FB-5CD6-418C-B364-C77289DF172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3" name="Straight Connector 362">
                      <a:extLst>
                        <a:ext uri="{FF2B5EF4-FFF2-40B4-BE49-F238E27FC236}">
                          <a16:creationId xmlns:a16="http://schemas.microsoft.com/office/drawing/2014/main" id="{D289E709-D63C-448A-B552-6639902021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Connector 363">
                      <a:extLst>
                        <a:ext uri="{FF2B5EF4-FFF2-40B4-BE49-F238E27FC236}">
                          <a16:creationId xmlns:a16="http://schemas.microsoft.com/office/drawing/2014/main" id="{C6DBF995-AA4D-4544-8A25-FAC1F30AF6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84E21AC7-F5A7-4477-A595-E49968BBD0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503BA291-B91F-44D4-9996-E9393B4082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CC0130DE-2496-456F-85C3-C3F1B05BF51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17370D28-7013-46BA-9FB8-36124A5BB3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Connector 368">
                      <a:extLst>
                        <a:ext uri="{FF2B5EF4-FFF2-40B4-BE49-F238E27FC236}">
                          <a16:creationId xmlns:a16="http://schemas.microsoft.com/office/drawing/2014/main" id="{AF9A283E-BC97-4A72-A7BD-514569DC37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Connector 369">
                      <a:extLst>
                        <a:ext uri="{FF2B5EF4-FFF2-40B4-BE49-F238E27FC236}">
                          <a16:creationId xmlns:a16="http://schemas.microsoft.com/office/drawing/2014/main" id="{8FEBD06C-965E-486A-82FB-2A55C53FA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Connector 370">
                      <a:extLst>
                        <a:ext uri="{FF2B5EF4-FFF2-40B4-BE49-F238E27FC236}">
                          <a16:creationId xmlns:a16="http://schemas.microsoft.com/office/drawing/2014/main" id="{6A401337-6706-44DD-9091-FE18A1CE8E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4B0A023-C6B5-4C65-B646-1B4FAB9DE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2F27B810-A740-4FF4-B034-2B3952546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3F28EF58-55EF-4E6A-845B-70CB70A362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259ACE29-55B8-42B7-B711-350C8B6C57C4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8896708C-C403-4646-84FF-35FD0834EB15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88F89839-3507-4F98-A565-EF1756F58D80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72C378DA-05F2-4341-AD08-EFCF7DD7A82D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994000CD-C3E8-4FBC-8FC0-13B6C86EF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9C798B8-A038-4793-BC74-151E84946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B18E2A-61BA-4B03-B46D-2790E6780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10211C4B-7681-4371-B8A7-466C464A70B1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FBFB9FF-9610-4C9F-84BD-03B7DEDF420E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1EC6688D-CCFC-42DD-ACAA-A7E22E98A348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8B1082D-EC63-4A53-AF61-92B7E463272B}"/>
                  </a:ext>
                </a:extLst>
              </p:cNvPr>
              <p:cNvGrpSpPr/>
              <p:nvPr/>
            </p:nvGrpSpPr>
            <p:grpSpPr>
              <a:xfrm>
                <a:off x="1136059" y="1614055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B2F1A712-2251-4EEF-999D-B326F01F3BEF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71D9EC78-9E39-4DBE-9D48-8EA29C1C2646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326" name="Group 325">
                    <a:extLst>
                      <a:ext uri="{FF2B5EF4-FFF2-40B4-BE49-F238E27FC236}">
                        <a16:creationId xmlns:a16="http://schemas.microsoft.com/office/drawing/2014/main" id="{83B11D64-A1F7-43D8-8E71-A5D0F23F561A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F869A350-97B5-4079-A583-9089B43A3F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Straight Connector 330">
                      <a:extLst>
                        <a:ext uri="{FF2B5EF4-FFF2-40B4-BE49-F238E27FC236}">
                          <a16:creationId xmlns:a16="http://schemas.microsoft.com/office/drawing/2014/main" id="{DAF3627A-67D3-499D-AD55-948C775C033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Straight Connector 331">
                      <a:extLst>
                        <a:ext uri="{FF2B5EF4-FFF2-40B4-BE49-F238E27FC236}">
                          <a16:creationId xmlns:a16="http://schemas.microsoft.com/office/drawing/2014/main" id="{D955853D-7AB5-4DB9-A298-7A82DAE3A7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Straight Connector 332">
                      <a:extLst>
                        <a:ext uri="{FF2B5EF4-FFF2-40B4-BE49-F238E27FC236}">
                          <a16:creationId xmlns:a16="http://schemas.microsoft.com/office/drawing/2014/main" id="{E118DEA2-3083-45CA-AE3D-99D7FBD692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B2773C69-CB18-41C4-90E3-E845C7CE68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4E0C0DA4-2A74-46A6-A07E-6FEF8536F7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2673CFF3-40BE-42DC-897A-5DF843875C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0A062162-F223-410B-AFB6-2C19D7629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Straight Connector 337">
                      <a:extLst>
                        <a:ext uri="{FF2B5EF4-FFF2-40B4-BE49-F238E27FC236}">
                          <a16:creationId xmlns:a16="http://schemas.microsoft.com/office/drawing/2014/main" id="{17B35D0F-1674-46B9-83B9-A9A7CFD29C7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Straight Connector 338">
                      <a:extLst>
                        <a:ext uri="{FF2B5EF4-FFF2-40B4-BE49-F238E27FC236}">
                          <a16:creationId xmlns:a16="http://schemas.microsoft.com/office/drawing/2014/main" id="{33F4EA5F-92DD-4B73-A4A6-4377D59351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Straight Connector 339">
                      <a:extLst>
                        <a:ext uri="{FF2B5EF4-FFF2-40B4-BE49-F238E27FC236}">
                          <a16:creationId xmlns:a16="http://schemas.microsoft.com/office/drawing/2014/main" id="{D9406FFB-E023-49D3-B4F9-F6D2C18171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1" name="Straight Connector 340">
                      <a:extLst>
                        <a:ext uri="{FF2B5EF4-FFF2-40B4-BE49-F238E27FC236}">
                          <a16:creationId xmlns:a16="http://schemas.microsoft.com/office/drawing/2014/main" id="{D077B9FC-FA92-434C-B304-801DABC8EC5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2" name="Straight Connector 341">
                      <a:extLst>
                        <a:ext uri="{FF2B5EF4-FFF2-40B4-BE49-F238E27FC236}">
                          <a16:creationId xmlns:a16="http://schemas.microsoft.com/office/drawing/2014/main" id="{C21F6C2C-646D-45EE-B320-C6EB25BB49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175AAF4-A7D6-4B78-85F0-6FEE939D3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F9E085B6-5D2E-4463-8780-0CB55C05F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D5E84D71-FE34-499D-8659-13A9F545F9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3D07783-2D4F-4399-B197-2CBE926C124C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7835A09-79B4-431A-BD0D-769A217DF323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D754ECF0-2ED8-4EE1-A47B-812D992C52DC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4B670372-1ABD-48B0-A46A-2EA8A98665A7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EC7D27D4-C2AA-4A21-AED3-5675952F8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054AAAF9-47E6-46FC-8206-842925723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F0126717-C6AE-426E-865F-C0B705162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C990E8E-6815-43B6-ACCA-AFC779A77CE5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4EC0793-CBCC-4AB8-BC1C-09CCAD3CB5B6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7B490F33-30DE-4BD0-9003-AA1253CAF961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EFA0516-FA12-4A71-BA09-5F64215FC3A5}"/>
                  </a:ext>
                </a:extLst>
              </p:cNvPr>
              <p:cNvGrpSpPr/>
              <p:nvPr/>
            </p:nvGrpSpPr>
            <p:grpSpPr>
              <a:xfrm>
                <a:off x="910349" y="1787088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76D15185-B178-4609-9FDE-DA13EC102B41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4D515C6E-DFD6-42EE-9B1A-307159EC166E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1B87CC92-5DD9-4174-9DAE-8FC1B7062CC8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612A6335-5FE2-4B12-AAD8-B5C5FF8B39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3E36BE37-95A8-4C3B-A06F-6F4206853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Connector 302">
                      <a:extLst>
                        <a:ext uri="{FF2B5EF4-FFF2-40B4-BE49-F238E27FC236}">
                          <a16:creationId xmlns:a16="http://schemas.microsoft.com/office/drawing/2014/main" id="{C5A60415-E971-4822-9810-75A745BCE5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>
                      <a:extLst>
                        <a:ext uri="{FF2B5EF4-FFF2-40B4-BE49-F238E27FC236}">
                          <a16:creationId xmlns:a16="http://schemas.microsoft.com/office/drawing/2014/main" id="{C9B4F35F-1BBC-498C-9B18-7E8F90CA68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>
                      <a:extLst>
                        <a:ext uri="{FF2B5EF4-FFF2-40B4-BE49-F238E27FC236}">
                          <a16:creationId xmlns:a16="http://schemas.microsoft.com/office/drawing/2014/main" id="{3059BDE6-BA85-4F5F-8DB7-F693E86890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Straight Connector 305">
                      <a:extLst>
                        <a:ext uri="{FF2B5EF4-FFF2-40B4-BE49-F238E27FC236}">
                          <a16:creationId xmlns:a16="http://schemas.microsoft.com/office/drawing/2014/main" id="{0CEDD787-971A-49B3-9CCE-5BBE1BBC54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Straight Connector 306">
                      <a:extLst>
                        <a:ext uri="{FF2B5EF4-FFF2-40B4-BE49-F238E27FC236}">
                          <a16:creationId xmlns:a16="http://schemas.microsoft.com/office/drawing/2014/main" id="{7ED7DDE6-BF1E-49A7-9708-50818E019CA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Connector 307">
                      <a:extLst>
                        <a:ext uri="{FF2B5EF4-FFF2-40B4-BE49-F238E27FC236}">
                          <a16:creationId xmlns:a16="http://schemas.microsoft.com/office/drawing/2014/main" id="{7CBE88B9-4499-4809-B57C-D1D3042DD2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Straight Connector 308">
                      <a:extLst>
                        <a:ext uri="{FF2B5EF4-FFF2-40B4-BE49-F238E27FC236}">
                          <a16:creationId xmlns:a16="http://schemas.microsoft.com/office/drawing/2014/main" id="{9A23DCFC-B16E-4BA6-AD51-354B12DA57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Straight Connector 309">
                      <a:extLst>
                        <a:ext uri="{FF2B5EF4-FFF2-40B4-BE49-F238E27FC236}">
                          <a16:creationId xmlns:a16="http://schemas.microsoft.com/office/drawing/2014/main" id="{DF2B24FA-BABB-46E7-A4F7-C4D6FEBD8D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D2A2047A-40FB-4276-BFA0-0E7D0649DE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" name="Straight Connector 311">
                      <a:extLst>
                        <a:ext uri="{FF2B5EF4-FFF2-40B4-BE49-F238E27FC236}">
                          <a16:creationId xmlns:a16="http://schemas.microsoft.com/office/drawing/2014/main" id="{91B22430-A311-4873-A528-BDA2A12C82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>
                      <a:extLst>
                        <a:ext uri="{FF2B5EF4-FFF2-40B4-BE49-F238E27FC236}">
                          <a16:creationId xmlns:a16="http://schemas.microsoft.com/office/drawing/2014/main" id="{2F1CB4E0-1301-4129-A74C-93A1D98B83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6C514C21-7781-452A-B844-C5B607F8B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7D81F34C-0C7D-43A5-9FD4-FFAA937369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3B158DB3-0708-4FE3-82EC-6DA165C13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271C1737-ED9F-4779-B688-9E3AA7963A31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A922584-F2B4-4894-B5D1-E29CF324D931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1A11A319-32F2-49A1-8035-7303BF1A02F6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8C74D82B-A4F5-44B1-8F6B-096E331354FD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B189AC7F-CCE6-4C72-8418-C7B67FE07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9B2BBDD9-089D-4F2D-97A2-9D810DFC6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D76005DB-A6FD-4ED3-BDFD-5CCE8766D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D7167B81-3FCE-4CEE-B3DB-28E6CE1B6199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3B14924-F20B-4CAF-9092-696ADEE54C58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EE963A46-287F-4919-AC6E-0389CC8EDB2C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6D1D504B-553C-4CA2-A50C-4D8CEAF9BB72}"/>
                  </a:ext>
                </a:extLst>
              </p:cNvPr>
              <p:cNvGrpSpPr/>
              <p:nvPr/>
            </p:nvGrpSpPr>
            <p:grpSpPr>
              <a:xfrm>
                <a:off x="675763" y="2000927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A8E84333-A60D-43DE-B50D-A17E1E659E6F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534D206D-776C-4086-8A37-B29CE52CEEA3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3FD2770-5B02-4958-B4D3-772C7762E35F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272" name="Straight Connector 271">
                      <a:extLst>
                        <a:ext uri="{FF2B5EF4-FFF2-40B4-BE49-F238E27FC236}">
                          <a16:creationId xmlns:a16="http://schemas.microsoft.com/office/drawing/2014/main" id="{BD14BED5-EE23-4B5A-90F3-9B42A30ACE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>
                      <a:extLst>
                        <a:ext uri="{FF2B5EF4-FFF2-40B4-BE49-F238E27FC236}">
                          <a16:creationId xmlns:a16="http://schemas.microsoft.com/office/drawing/2014/main" id="{7AA6D9AA-D689-480A-A3E2-48FCD28B60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>
                      <a:extLst>
                        <a:ext uri="{FF2B5EF4-FFF2-40B4-BE49-F238E27FC236}">
                          <a16:creationId xmlns:a16="http://schemas.microsoft.com/office/drawing/2014/main" id="{D0D25B66-1054-4FE5-B8FE-63820CED8A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06A4DA65-CDEA-47F3-BECE-18F7CE334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>
                      <a:extLst>
                        <a:ext uri="{FF2B5EF4-FFF2-40B4-BE49-F238E27FC236}">
                          <a16:creationId xmlns:a16="http://schemas.microsoft.com/office/drawing/2014/main" id="{56C79C2A-0344-4585-AB7B-DA4052D419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>
                      <a:extLst>
                        <a:ext uri="{FF2B5EF4-FFF2-40B4-BE49-F238E27FC236}">
                          <a16:creationId xmlns:a16="http://schemas.microsoft.com/office/drawing/2014/main" id="{671617E3-C3B8-4ACF-9AC4-840E61B8F8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Straight Connector 277">
                      <a:extLst>
                        <a:ext uri="{FF2B5EF4-FFF2-40B4-BE49-F238E27FC236}">
                          <a16:creationId xmlns:a16="http://schemas.microsoft.com/office/drawing/2014/main" id="{88EA8498-8725-4F16-8258-1D73DAC894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F508AB46-9F58-42FB-A9DA-B8FEF3EB7D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10D3B666-DB0E-46DC-96CA-47E7915A6DE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>
                      <a:extLst>
                        <a:ext uri="{FF2B5EF4-FFF2-40B4-BE49-F238E27FC236}">
                          <a16:creationId xmlns:a16="http://schemas.microsoft.com/office/drawing/2014/main" id="{2BEE7921-5311-4A2D-8FE4-9548E8FC27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Connector 281">
                      <a:extLst>
                        <a:ext uri="{FF2B5EF4-FFF2-40B4-BE49-F238E27FC236}">
                          <a16:creationId xmlns:a16="http://schemas.microsoft.com/office/drawing/2014/main" id="{4F46B6F8-3F46-4B41-84BD-C06A47C535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3C74714C-BB65-4726-B9D1-C649FBB6B0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CEAEF269-AF0C-450E-B312-3100D8CE222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85002D9F-86CA-4CCA-9C20-EFCFBA4C2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AA3A3078-A59D-4C66-87EF-1F174EFC7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9A499363-B8C5-497F-B0DE-2097C509A2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F3E0843-402D-415E-AC86-4D947E70AF56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EB9022E-F683-475D-A0B0-74BB3EBC71F1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604E19C-827D-4928-826D-3371DA4445F6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70C5616E-963C-41CC-9A59-3F0A836A3B9A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DA804C7B-8913-4792-B46A-23ACFA7C2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06DCC24C-7F45-4FEA-B662-505E79C9B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1D28BDE2-FC4E-419B-9E50-A8FF3BDA3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F6D1FC38-EA91-4A79-89ED-4F96C37FD61B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C89F976-C55D-4DD4-BD7A-38CA8170B443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E5B69E61-3BF2-4778-9B8D-3E1B66403632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674403F-1141-4A0C-9E2D-C1208CD22FB2}"/>
              </a:ext>
            </a:extLst>
          </p:cNvPr>
          <p:cNvGrpSpPr/>
          <p:nvPr/>
        </p:nvGrpSpPr>
        <p:grpSpPr>
          <a:xfrm>
            <a:off x="6128012" y="634339"/>
            <a:ext cx="2391527" cy="5618964"/>
            <a:chOff x="6128012" y="634339"/>
            <a:chExt cx="2391527" cy="56189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DB00A2-B738-4D9D-8F94-8AB697E80DA9}"/>
                </a:ext>
              </a:extLst>
            </p:cNvPr>
            <p:cNvSpPr/>
            <p:nvPr/>
          </p:nvSpPr>
          <p:spPr>
            <a:xfrm>
              <a:off x="7237224" y="4698823"/>
              <a:ext cx="228600" cy="1554480"/>
            </a:xfrm>
            <a:prstGeom prst="rect">
              <a:avLst/>
            </a:prstGeom>
            <a:solidFill>
              <a:srgbClr val="00B0F0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B228371-BAC7-4BF0-9133-E0D4931AD056}"/>
                </a:ext>
              </a:extLst>
            </p:cNvPr>
            <p:cNvGrpSpPr/>
            <p:nvPr/>
          </p:nvGrpSpPr>
          <p:grpSpPr>
            <a:xfrm>
              <a:off x="6766627" y="634339"/>
              <a:ext cx="1197349" cy="924664"/>
              <a:chOff x="1232337" y="115986"/>
              <a:chExt cx="1197349" cy="924664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5A3D0630-6DF2-4284-8DD2-37C87A7266FE}"/>
                  </a:ext>
                </a:extLst>
              </p:cNvPr>
              <p:cNvSpPr/>
              <p:nvPr/>
            </p:nvSpPr>
            <p:spPr>
              <a:xfrm>
                <a:off x="1232337" y="115987"/>
                <a:ext cx="895173" cy="924663"/>
              </a:xfrm>
              <a:prstGeom prst="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A134F5D-6A33-48D4-882B-88260947876D}"/>
                  </a:ext>
                </a:extLst>
              </p:cNvPr>
              <p:cNvSpPr/>
              <p:nvPr/>
            </p:nvSpPr>
            <p:spPr>
              <a:xfrm>
                <a:off x="2127510" y="115986"/>
                <a:ext cx="302176" cy="924663"/>
              </a:xfrm>
              <a:prstGeom prst="rect">
                <a:avLst/>
              </a:prstGeom>
              <a:solidFill>
                <a:srgbClr val="7030A0">
                  <a:alpha val="79000"/>
                </a:srgb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300AAEE-EBCA-4E8D-BF18-AD9C9810FD46}"/>
                </a:ext>
              </a:extLst>
            </p:cNvPr>
            <p:cNvGrpSpPr/>
            <p:nvPr/>
          </p:nvGrpSpPr>
          <p:grpSpPr>
            <a:xfrm>
              <a:off x="6128012" y="2011284"/>
              <a:ext cx="2391527" cy="2220014"/>
              <a:chOff x="675763" y="1460740"/>
              <a:chExt cx="2391527" cy="2220014"/>
            </a:xfrm>
          </p:grpSpPr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268204D1-DAEF-4FE5-83BD-27EEF0D0A1B3}"/>
                  </a:ext>
                </a:extLst>
              </p:cNvPr>
              <p:cNvGrpSpPr/>
              <p:nvPr/>
            </p:nvGrpSpPr>
            <p:grpSpPr>
              <a:xfrm>
                <a:off x="1345112" y="1460740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3E8B3BBB-4700-4855-B15D-F3ADAAE262FC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DF4DC9E4-460E-4E77-85D0-A7D448554635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479B5113-D805-4A77-8BCB-230B9485505B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04C20E6B-9AEF-4DB3-9ABE-79D76BCC4C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480">
                      <a:extLst>
                        <a:ext uri="{FF2B5EF4-FFF2-40B4-BE49-F238E27FC236}">
                          <a16:creationId xmlns:a16="http://schemas.microsoft.com/office/drawing/2014/main" id="{EECFD156-0818-47F5-B68A-295B347C31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>
                      <a:extLst>
                        <a:ext uri="{FF2B5EF4-FFF2-40B4-BE49-F238E27FC236}">
                          <a16:creationId xmlns:a16="http://schemas.microsoft.com/office/drawing/2014/main" id="{B8A746B4-7F1D-4ADA-BFE9-CC44F0A022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482">
                      <a:extLst>
                        <a:ext uri="{FF2B5EF4-FFF2-40B4-BE49-F238E27FC236}">
                          <a16:creationId xmlns:a16="http://schemas.microsoft.com/office/drawing/2014/main" id="{8C8A782B-6BEB-4BFA-8A95-D9A649F49A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4" name="Straight Connector 483">
                      <a:extLst>
                        <a:ext uri="{FF2B5EF4-FFF2-40B4-BE49-F238E27FC236}">
                          <a16:creationId xmlns:a16="http://schemas.microsoft.com/office/drawing/2014/main" id="{F78997A6-E989-4368-9B85-6B744A0CA6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5" name="Straight Connector 484">
                      <a:extLst>
                        <a:ext uri="{FF2B5EF4-FFF2-40B4-BE49-F238E27FC236}">
                          <a16:creationId xmlns:a16="http://schemas.microsoft.com/office/drawing/2014/main" id="{E6D1B738-C867-4BE2-B308-962954162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6" name="Straight Connector 485">
                      <a:extLst>
                        <a:ext uri="{FF2B5EF4-FFF2-40B4-BE49-F238E27FC236}">
                          <a16:creationId xmlns:a16="http://schemas.microsoft.com/office/drawing/2014/main" id="{13AEA76D-CA5B-4FD0-8082-4F2907D72E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Straight Connector 486">
                      <a:extLst>
                        <a:ext uri="{FF2B5EF4-FFF2-40B4-BE49-F238E27FC236}">
                          <a16:creationId xmlns:a16="http://schemas.microsoft.com/office/drawing/2014/main" id="{A1D25112-1A3E-4BA0-AF47-B46B366CC4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>
                      <a:extLst>
                        <a:ext uri="{FF2B5EF4-FFF2-40B4-BE49-F238E27FC236}">
                          <a16:creationId xmlns:a16="http://schemas.microsoft.com/office/drawing/2014/main" id="{694F07CC-2A1C-42F9-AAC1-89662920AA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Straight Connector 488">
                      <a:extLst>
                        <a:ext uri="{FF2B5EF4-FFF2-40B4-BE49-F238E27FC236}">
                          <a16:creationId xmlns:a16="http://schemas.microsoft.com/office/drawing/2014/main" id="{001B6926-36E0-4A46-9C51-55919AF7D5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Straight Connector 489">
                      <a:extLst>
                        <a:ext uri="{FF2B5EF4-FFF2-40B4-BE49-F238E27FC236}">
                          <a16:creationId xmlns:a16="http://schemas.microsoft.com/office/drawing/2014/main" id="{51504AB6-8539-40CD-B2F3-3EE4C94694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9085EB3D-C269-41F1-B604-1DFE5AA147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49F38515-3802-4C4F-AF46-BD15B999D1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D21F44FA-3562-4949-8F62-F22827523F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DA9B4A41-45C3-4A0A-957D-69B4677B6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60281B04-A6B7-4101-A4E3-865D252F5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EF7BEAFE-145F-42B9-840E-60C5ECE62A42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CC4EB123-4826-44BE-84BD-EB860943EEA2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93E4273C-C34C-444B-A4DB-5923BAD06635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01CC9DE1-85DE-4529-B40B-F436473A5A76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AC578B76-2794-4E0D-AD48-05241F7BB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0E5967B6-5891-4EB6-8A23-A9F61D2FA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AC49E4F3-AD4D-43BA-B9CE-63E174D68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5CFE8D2D-E80E-4593-ADF2-2D1EB988D004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94E1A876-5366-4655-B974-137C06694427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2138A60-E08D-469C-B9C8-E1AD2C790579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A4315E2A-4490-4913-9B8F-7EF7F1426E73}"/>
                  </a:ext>
                </a:extLst>
              </p:cNvPr>
              <p:cNvGrpSpPr/>
              <p:nvPr/>
            </p:nvGrpSpPr>
            <p:grpSpPr>
              <a:xfrm>
                <a:off x="1136059" y="1614055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0725630A-C7CC-466D-B398-19959184893E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7F42AAFD-5EFF-4404-A95D-EEF4406677F5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447" name="Group 446">
                    <a:extLst>
                      <a:ext uri="{FF2B5EF4-FFF2-40B4-BE49-F238E27FC236}">
                        <a16:creationId xmlns:a16="http://schemas.microsoft.com/office/drawing/2014/main" id="{BFCC2BC9-1D57-401A-A1FB-E2059927B8D8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D41305B7-5C28-4BD4-B9CA-D592C410F1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7F33D31A-7198-480F-ACBF-8DEA612FB9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DD584EDD-6692-4345-8CA8-8E13D74C89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D8D4F736-2A78-400E-9402-C16FE2E1C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25FC1EA7-307C-4014-9F3B-078024C006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Straight Connector 455">
                      <a:extLst>
                        <a:ext uri="{FF2B5EF4-FFF2-40B4-BE49-F238E27FC236}">
                          <a16:creationId xmlns:a16="http://schemas.microsoft.com/office/drawing/2014/main" id="{1FDA637D-2E54-4583-9894-8C295A180B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1A67F508-7885-4382-8AB7-56141F0BB45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Straight Connector 457">
                      <a:extLst>
                        <a:ext uri="{FF2B5EF4-FFF2-40B4-BE49-F238E27FC236}">
                          <a16:creationId xmlns:a16="http://schemas.microsoft.com/office/drawing/2014/main" id="{E3BF01D5-B510-4013-9056-87B851C98B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9" name="Straight Connector 458">
                      <a:extLst>
                        <a:ext uri="{FF2B5EF4-FFF2-40B4-BE49-F238E27FC236}">
                          <a16:creationId xmlns:a16="http://schemas.microsoft.com/office/drawing/2014/main" id="{60AC13EC-AE53-4C9D-AF70-E1ACF042E7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DB1B5E40-A0F8-4264-95F1-D05DBB571E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Straight Connector 460">
                      <a:extLst>
                        <a:ext uri="{FF2B5EF4-FFF2-40B4-BE49-F238E27FC236}">
                          <a16:creationId xmlns:a16="http://schemas.microsoft.com/office/drawing/2014/main" id="{012A2301-55B6-46FA-B83D-8AE66A246C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Straight Connector 461">
                      <a:extLst>
                        <a:ext uri="{FF2B5EF4-FFF2-40B4-BE49-F238E27FC236}">
                          <a16:creationId xmlns:a16="http://schemas.microsoft.com/office/drawing/2014/main" id="{03D3EBB2-B240-4312-9328-B6B4B5C8A7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8EDD04A6-348E-4714-8AD4-B7BCA3B88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7B18F0E7-9178-4CA4-8B8F-002A4F266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9AEDA9C5-A003-4BA4-96FC-3787DD68A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3158D3C4-D6C0-457B-A4F9-DB68B22E7D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A07E08C1-DFAC-466C-97BF-5102932BCEC3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7E17F31B-5DC7-4752-8799-C158AD83A9B9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ABA4E4C4-DB1B-4AFE-B9AD-92FFF867086C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62D934E6-AC16-40AF-A7A0-F71B83C34E8C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713C1A66-7A6C-41BB-803A-46C68F301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FBDCB23D-B742-49AE-B049-5734DDE46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991586B1-19FD-4A92-BB10-DEE1432DE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1F6C6C70-A10E-451B-A8A0-EAD97D12A22A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C5C91DBE-B48E-448E-A60A-FA5715548124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C1C82E28-B6E8-4ACA-AFD6-A628F6052966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11FACFA1-3158-40C2-9222-B8D9AF951076}"/>
                  </a:ext>
                </a:extLst>
              </p:cNvPr>
              <p:cNvGrpSpPr/>
              <p:nvPr/>
            </p:nvGrpSpPr>
            <p:grpSpPr>
              <a:xfrm>
                <a:off x="910349" y="1787088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CFB0EE-A056-4AFE-8744-C7BD83BB5B49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889705D4-E385-4A96-92A0-2F2A8D5344E5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740547E0-09FC-4031-AAAB-2394FC3D831C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76C016F5-1042-4EDB-AEE6-39C1DFDAA7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9ECB26FC-2077-4EE0-828F-06FB1B2C630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423">
                      <a:extLst>
                        <a:ext uri="{FF2B5EF4-FFF2-40B4-BE49-F238E27FC236}">
                          <a16:creationId xmlns:a16="http://schemas.microsoft.com/office/drawing/2014/main" id="{FF1129A2-2DA7-4A3C-BF4B-485A59D8FC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424">
                      <a:extLst>
                        <a:ext uri="{FF2B5EF4-FFF2-40B4-BE49-F238E27FC236}">
                          <a16:creationId xmlns:a16="http://schemas.microsoft.com/office/drawing/2014/main" id="{6ECD16D6-A0D4-46B8-8338-1F0DCB6C05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C2D1EAC3-EC05-4D01-9AA9-D342ABE1CE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7" name="Straight Connector 426">
                      <a:extLst>
                        <a:ext uri="{FF2B5EF4-FFF2-40B4-BE49-F238E27FC236}">
                          <a16:creationId xmlns:a16="http://schemas.microsoft.com/office/drawing/2014/main" id="{013FA129-8CEA-48BB-B66C-6894180E7D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8" name="Straight Connector 427">
                      <a:extLst>
                        <a:ext uri="{FF2B5EF4-FFF2-40B4-BE49-F238E27FC236}">
                          <a16:creationId xmlns:a16="http://schemas.microsoft.com/office/drawing/2014/main" id="{1F924BC5-0A81-4598-885F-E3DB121502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06DF4473-F803-4ACE-87E0-190FF9639E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52902187-A412-4D8B-BA94-E76DF28592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3304F8C9-1B57-4F32-9647-D86E183867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60398885-B052-4670-A6AD-F7F5C2488D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2F882F2C-B70C-42DD-876B-6084A4241C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4" name="Straight Connector 433">
                      <a:extLst>
                        <a:ext uri="{FF2B5EF4-FFF2-40B4-BE49-F238E27FC236}">
                          <a16:creationId xmlns:a16="http://schemas.microsoft.com/office/drawing/2014/main" id="{717CCDB7-FA45-430D-BE00-4165D51BE17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5CFFAE0D-1E4C-4115-80B1-94ADBCE28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EB166F9A-A56E-49D7-BE10-435427043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8F639033-AF3C-4465-BBA0-3F2E1AF03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C762A26-CD46-49A2-BE5A-7BB8665D2D25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8122EE51-44D9-47CC-8AAB-2087EA07E3C4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2C6E5C20-AEBE-47DF-A2BC-E35C5CB55FAD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8D5D5A4B-7F71-47CC-93CD-ABFEE143AC90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1AFACF90-48ED-4173-909F-9B2D64E8F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9AA5FAA1-9808-4B4D-9F0C-721B0FCD7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49C44BF8-5D2A-47A8-B963-A5532196D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21D98B15-93B8-4224-AA84-8D951724011F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11DFF497-91D3-4204-AAE3-BBAAF9A72CCB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E600B36E-D43B-493F-804B-8404BE6AFED9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627909B-B755-414C-BA23-D334BA19E971}"/>
                  </a:ext>
                </a:extLst>
              </p:cNvPr>
              <p:cNvGrpSpPr/>
              <p:nvPr/>
            </p:nvGrpSpPr>
            <p:grpSpPr>
              <a:xfrm>
                <a:off x="675763" y="2000927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19BBF2C4-33DD-4060-A0F3-FAD7AE700562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18BB4BD5-4D9B-4F4F-B3D6-C836D70AC67E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C8B44D39-2460-4CC6-8895-3C5F9CC56DBF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393" name="Straight Connector 392">
                      <a:extLst>
                        <a:ext uri="{FF2B5EF4-FFF2-40B4-BE49-F238E27FC236}">
                          <a16:creationId xmlns:a16="http://schemas.microsoft.com/office/drawing/2014/main" id="{2158DF9E-6808-414F-8B49-33F331E10C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Straight Connector 393">
                      <a:extLst>
                        <a:ext uri="{FF2B5EF4-FFF2-40B4-BE49-F238E27FC236}">
                          <a16:creationId xmlns:a16="http://schemas.microsoft.com/office/drawing/2014/main" id="{34DEE7A7-6789-4FDE-843C-34D413CC31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Straight Connector 394">
                      <a:extLst>
                        <a:ext uri="{FF2B5EF4-FFF2-40B4-BE49-F238E27FC236}">
                          <a16:creationId xmlns:a16="http://schemas.microsoft.com/office/drawing/2014/main" id="{3A5826C1-11DC-42C5-A3C3-3E93B1FB4B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Straight Connector 395">
                      <a:extLst>
                        <a:ext uri="{FF2B5EF4-FFF2-40B4-BE49-F238E27FC236}">
                          <a16:creationId xmlns:a16="http://schemas.microsoft.com/office/drawing/2014/main" id="{B1102C35-8132-460E-A06E-2CC52A0C23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Straight Connector 396">
                      <a:extLst>
                        <a:ext uri="{FF2B5EF4-FFF2-40B4-BE49-F238E27FC236}">
                          <a16:creationId xmlns:a16="http://schemas.microsoft.com/office/drawing/2014/main" id="{6D58C847-236C-494F-AC6F-D552085ACB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9EC3F414-7F5D-408B-B9E6-5F4EDA6E02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52CD854E-E153-4E3A-B1F7-E5E8312838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B2ED52B0-80C8-4E14-942F-75AE18CDB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DA9CBCFB-374F-4D46-8384-3EE7EAA0AE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9DA1AF51-EB8F-4D0B-8184-2060A17104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DB7C62F6-BDF0-4B96-96F8-A6FB843A7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Connector 403">
                      <a:extLst>
                        <a:ext uri="{FF2B5EF4-FFF2-40B4-BE49-F238E27FC236}">
                          <a16:creationId xmlns:a16="http://schemas.microsoft.com/office/drawing/2014/main" id="{CD1451CA-25C2-4F79-9E63-D145DDB3F1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Straight Connector 404">
                      <a:extLst>
                        <a:ext uri="{FF2B5EF4-FFF2-40B4-BE49-F238E27FC236}">
                          <a16:creationId xmlns:a16="http://schemas.microsoft.com/office/drawing/2014/main" id="{1D98F94A-3948-4E66-9E62-3924A5B362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04BFA0BA-65DC-41F2-BE50-1C2509B92D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B44FBB7F-DB8F-4F61-9B78-FEF09B3E4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2EED5206-80B2-4E57-8F58-98EF717AB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B8CB9EAC-D1CD-4495-B9E1-5AF577EB4265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9D6AA358-3666-458C-80C8-4FACF30363AF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69F4B9F6-EF36-4C49-9821-DE0C9220FDAF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E4433776-3134-4F50-9B54-B8E2437ABAA2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66FB57E6-30E0-40EA-B74E-86F673A42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D098C5B-4EAA-433F-B482-CCE0D1754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B1F8E537-050C-47F2-BEF5-E1BB1ACB0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10BD7B7-93CE-4F2C-83C0-ED26284CBC36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3E3961BA-BA16-4FB5-96D7-3B0E9FBD6C53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27F51945-0A93-4712-9B9F-00AF885A8B15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3378C4B1-A91D-488B-904E-00767D78EBD4}"/>
              </a:ext>
            </a:extLst>
          </p:cNvPr>
          <p:cNvGrpSpPr/>
          <p:nvPr/>
        </p:nvGrpSpPr>
        <p:grpSpPr>
          <a:xfrm>
            <a:off x="9062964" y="638635"/>
            <a:ext cx="2391527" cy="5614668"/>
            <a:chOff x="9062964" y="638635"/>
            <a:chExt cx="2391527" cy="5614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3DB7B3-F26E-4D85-9FDB-37181EA093D1}"/>
                </a:ext>
              </a:extLst>
            </p:cNvPr>
            <p:cNvSpPr/>
            <p:nvPr/>
          </p:nvSpPr>
          <p:spPr>
            <a:xfrm>
              <a:off x="10063080" y="4698823"/>
              <a:ext cx="228600" cy="1554480"/>
            </a:xfrm>
            <a:prstGeom prst="rect">
              <a:avLst/>
            </a:prstGeom>
            <a:solidFill>
              <a:srgbClr val="F4EAA4">
                <a:alpha val="89804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5A759A8-6E6D-4684-A6F9-DF503CC449D9}"/>
                </a:ext>
              </a:extLst>
            </p:cNvPr>
            <p:cNvGrpSpPr/>
            <p:nvPr/>
          </p:nvGrpSpPr>
          <p:grpSpPr>
            <a:xfrm>
              <a:off x="9597929" y="638635"/>
              <a:ext cx="1197349" cy="924664"/>
              <a:chOff x="1232337" y="115986"/>
              <a:chExt cx="1197349" cy="924664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4E637B2-B07B-4EB8-B613-7D713773A710}"/>
                  </a:ext>
                </a:extLst>
              </p:cNvPr>
              <p:cNvSpPr/>
              <p:nvPr/>
            </p:nvSpPr>
            <p:spPr>
              <a:xfrm>
                <a:off x="1232337" y="115987"/>
                <a:ext cx="895173" cy="924663"/>
              </a:xfrm>
              <a:prstGeom prst="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8EBA857-9253-49D4-BABB-8EEF21ADE5AD}"/>
                  </a:ext>
                </a:extLst>
              </p:cNvPr>
              <p:cNvSpPr/>
              <p:nvPr/>
            </p:nvSpPr>
            <p:spPr>
              <a:xfrm>
                <a:off x="2127510" y="115986"/>
                <a:ext cx="302176" cy="924663"/>
              </a:xfrm>
              <a:prstGeom prst="rect">
                <a:avLst/>
              </a:prstGeom>
              <a:solidFill>
                <a:srgbClr val="7030A0">
                  <a:alpha val="79000"/>
                </a:srgb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883CC258-9B69-4491-8B02-A92754B8260E}"/>
                </a:ext>
              </a:extLst>
            </p:cNvPr>
            <p:cNvGrpSpPr/>
            <p:nvPr/>
          </p:nvGrpSpPr>
          <p:grpSpPr>
            <a:xfrm>
              <a:off x="9062964" y="2057166"/>
              <a:ext cx="2391527" cy="2220014"/>
              <a:chOff x="675763" y="1460740"/>
              <a:chExt cx="2391527" cy="2220014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03758565-7F4C-486A-976E-CF6BE1288B74}"/>
                  </a:ext>
                </a:extLst>
              </p:cNvPr>
              <p:cNvGrpSpPr/>
              <p:nvPr/>
            </p:nvGrpSpPr>
            <p:grpSpPr>
              <a:xfrm>
                <a:off x="1345112" y="1460740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6CA44F7-E805-4E07-9135-DEE9CB7BCA97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099B82D4-3D53-4D7F-A4AC-4DE22EF41146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597" name="Group 596">
                    <a:extLst>
                      <a:ext uri="{FF2B5EF4-FFF2-40B4-BE49-F238E27FC236}">
                        <a16:creationId xmlns:a16="http://schemas.microsoft.com/office/drawing/2014/main" id="{74E281DE-BCCF-47F3-A9C5-8E3872A24B93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601" name="Straight Connector 600">
                      <a:extLst>
                        <a:ext uri="{FF2B5EF4-FFF2-40B4-BE49-F238E27FC236}">
                          <a16:creationId xmlns:a16="http://schemas.microsoft.com/office/drawing/2014/main" id="{C9104D44-EE07-42DC-A965-F60565C4AD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Connector 601">
                      <a:extLst>
                        <a:ext uri="{FF2B5EF4-FFF2-40B4-BE49-F238E27FC236}">
                          <a16:creationId xmlns:a16="http://schemas.microsoft.com/office/drawing/2014/main" id="{649132B5-BF86-410E-9FB5-12D8F47F35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D9010788-DA16-4AD3-8615-5DE5453D3D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4" name="Straight Connector 603">
                      <a:extLst>
                        <a:ext uri="{FF2B5EF4-FFF2-40B4-BE49-F238E27FC236}">
                          <a16:creationId xmlns:a16="http://schemas.microsoft.com/office/drawing/2014/main" id="{56C6B143-8678-4B20-83AD-EDE488685A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5" name="Straight Connector 604">
                      <a:extLst>
                        <a:ext uri="{FF2B5EF4-FFF2-40B4-BE49-F238E27FC236}">
                          <a16:creationId xmlns:a16="http://schemas.microsoft.com/office/drawing/2014/main" id="{6E90DAD6-83E9-429D-A1F0-8C1C644D0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6" name="Straight Connector 605">
                      <a:extLst>
                        <a:ext uri="{FF2B5EF4-FFF2-40B4-BE49-F238E27FC236}">
                          <a16:creationId xmlns:a16="http://schemas.microsoft.com/office/drawing/2014/main" id="{6244AC2A-65CA-4B80-A128-1B4DF02E7A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7" name="Straight Connector 606">
                      <a:extLst>
                        <a:ext uri="{FF2B5EF4-FFF2-40B4-BE49-F238E27FC236}">
                          <a16:creationId xmlns:a16="http://schemas.microsoft.com/office/drawing/2014/main" id="{E87BF197-12E2-4944-8C45-70FE39FAD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8" name="Straight Connector 607">
                      <a:extLst>
                        <a:ext uri="{FF2B5EF4-FFF2-40B4-BE49-F238E27FC236}">
                          <a16:creationId xmlns:a16="http://schemas.microsoft.com/office/drawing/2014/main" id="{74002A65-8187-400E-8BCC-0A8672C83B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9" name="Straight Connector 608">
                      <a:extLst>
                        <a:ext uri="{FF2B5EF4-FFF2-40B4-BE49-F238E27FC236}">
                          <a16:creationId xmlns:a16="http://schemas.microsoft.com/office/drawing/2014/main" id="{4DF3D512-49D3-4F60-9942-4B9569E111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0" name="Straight Connector 609">
                      <a:extLst>
                        <a:ext uri="{FF2B5EF4-FFF2-40B4-BE49-F238E27FC236}">
                          <a16:creationId xmlns:a16="http://schemas.microsoft.com/office/drawing/2014/main" id="{AD5FB8F0-23D6-418A-B768-30F225D6FE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1" name="Straight Connector 610">
                      <a:extLst>
                        <a:ext uri="{FF2B5EF4-FFF2-40B4-BE49-F238E27FC236}">
                          <a16:creationId xmlns:a16="http://schemas.microsoft.com/office/drawing/2014/main" id="{6027FD04-B570-46B4-B508-CE3A23D467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Straight Connector 611">
                      <a:extLst>
                        <a:ext uri="{FF2B5EF4-FFF2-40B4-BE49-F238E27FC236}">
                          <a16:creationId xmlns:a16="http://schemas.microsoft.com/office/drawing/2014/main" id="{33E1947D-BBDE-47F9-A928-D6B573A8E9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3" name="Straight Connector 612">
                      <a:extLst>
                        <a:ext uri="{FF2B5EF4-FFF2-40B4-BE49-F238E27FC236}">
                          <a16:creationId xmlns:a16="http://schemas.microsoft.com/office/drawing/2014/main" id="{8116C961-530A-4F07-A4D2-C4963DC6052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94C6DF4A-7719-432C-B5A6-E0C25F871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D84D1653-EEC3-404B-ACAF-3C1ECF6139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62058AE7-C838-469B-9B8B-F123CE5A81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5D78B399-4B37-493E-9D9B-B1459DE850E8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9ABFB060-97AD-4CFB-809C-4BB0E1C31748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E4EF09E2-96EF-4014-AC19-E8A6AD2B9001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39A51F75-B498-4531-83F5-FDFA0A186EF9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F490FDA6-6C70-439B-A29B-44D49BC5F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28CEF3C3-FF87-4D39-8D84-F57C62D7F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4A5ADCB5-CA4A-41B5-AC90-06E39F9F6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30D139E0-6E45-4D7B-90ED-4D86B22B42C4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2F0B7EE7-CC8A-416C-BF99-6D3CEEF612D2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3F81693A-BCFD-457C-9653-06B58530DFFC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8CA36007-CB5C-42B2-A456-24AC94B659BA}"/>
                  </a:ext>
                </a:extLst>
              </p:cNvPr>
              <p:cNvGrpSpPr/>
              <p:nvPr/>
            </p:nvGrpSpPr>
            <p:grpSpPr>
              <a:xfrm>
                <a:off x="1136059" y="1614055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5E060BB1-906D-4697-A5E4-A6E38F7DB8B2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580D9830-EF71-436C-A010-7F0F902FC18C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568" name="Group 567">
                    <a:extLst>
                      <a:ext uri="{FF2B5EF4-FFF2-40B4-BE49-F238E27FC236}">
                        <a16:creationId xmlns:a16="http://schemas.microsoft.com/office/drawing/2014/main" id="{018247EA-DC70-4C4F-B040-EC2DCC3A6297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572" name="Straight Connector 571">
                      <a:extLst>
                        <a:ext uri="{FF2B5EF4-FFF2-40B4-BE49-F238E27FC236}">
                          <a16:creationId xmlns:a16="http://schemas.microsoft.com/office/drawing/2014/main" id="{028E6234-B435-47C3-B24B-067F975620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>
                      <a:extLst>
                        <a:ext uri="{FF2B5EF4-FFF2-40B4-BE49-F238E27FC236}">
                          <a16:creationId xmlns:a16="http://schemas.microsoft.com/office/drawing/2014/main" id="{0E5C1FB5-E9D9-4553-B248-D6D9A2845D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4" name="Straight Connector 573">
                      <a:extLst>
                        <a:ext uri="{FF2B5EF4-FFF2-40B4-BE49-F238E27FC236}">
                          <a16:creationId xmlns:a16="http://schemas.microsoft.com/office/drawing/2014/main" id="{CCCE16BA-FB5F-426D-8FBE-CE711733E5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>
                      <a:extLst>
                        <a:ext uri="{FF2B5EF4-FFF2-40B4-BE49-F238E27FC236}">
                          <a16:creationId xmlns:a16="http://schemas.microsoft.com/office/drawing/2014/main" id="{B1B389F6-A202-4334-AC4A-F4F5555538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6" name="Straight Connector 575">
                      <a:extLst>
                        <a:ext uri="{FF2B5EF4-FFF2-40B4-BE49-F238E27FC236}">
                          <a16:creationId xmlns:a16="http://schemas.microsoft.com/office/drawing/2014/main" id="{D25D6CA1-1C09-4975-8D6B-1F415763CF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>
                      <a:extLst>
                        <a:ext uri="{FF2B5EF4-FFF2-40B4-BE49-F238E27FC236}">
                          <a16:creationId xmlns:a16="http://schemas.microsoft.com/office/drawing/2014/main" id="{5E4C76D4-BFBF-45B1-8A49-27AC94000B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8" name="Straight Connector 577">
                      <a:extLst>
                        <a:ext uri="{FF2B5EF4-FFF2-40B4-BE49-F238E27FC236}">
                          <a16:creationId xmlns:a16="http://schemas.microsoft.com/office/drawing/2014/main" id="{16551571-DE33-420C-BBFD-D6D0545AC9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>
                      <a:extLst>
                        <a:ext uri="{FF2B5EF4-FFF2-40B4-BE49-F238E27FC236}">
                          <a16:creationId xmlns:a16="http://schemas.microsoft.com/office/drawing/2014/main" id="{700B92A5-4698-417A-A3CA-28471711F9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Straight Connector 579">
                      <a:extLst>
                        <a:ext uri="{FF2B5EF4-FFF2-40B4-BE49-F238E27FC236}">
                          <a16:creationId xmlns:a16="http://schemas.microsoft.com/office/drawing/2014/main" id="{BAA13746-65A0-445D-820F-918A29873B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1" name="Straight Connector 580">
                      <a:extLst>
                        <a:ext uri="{FF2B5EF4-FFF2-40B4-BE49-F238E27FC236}">
                          <a16:creationId xmlns:a16="http://schemas.microsoft.com/office/drawing/2014/main" id="{BA2FD0CD-EB5E-4750-A3FB-C66A94D39A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2" name="Straight Connector 581">
                      <a:extLst>
                        <a:ext uri="{FF2B5EF4-FFF2-40B4-BE49-F238E27FC236}">
                          <a16:creationId xmlns:a16="http://schemas.microsoft.com/office/drawing/2014/main" id="{727868D6-B362-4BAC-86AA-C56950D99F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3" name="Straight Connector 582">
                      <a:extLst>
                        <a:ext uri="{FF2B5EF4-FFF2-40B4-BE49-F238E27FC236}">
                          <a16:creationId xmlns:a16="http://schemas.microsoft.com/office/drawing/2014/main" id="{3C6A6D43-2CCC-44F9-B15C-AB35FFF5154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4" name="Straight Connector 583">
                      <a:extLst>
                        <a:ext uri="{FF2B5EF4-FFF2-40B4-BE49-F238E27FC236}">
                          <a16:creationId xmlns:a16="http://schemas.microsoft.com/office/drawing/2014/main" id="{E00AC4CB-6654-49C6-998F-FADEC1FF36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8AE0A6D2-0F4F-4329-B39C-79BD177D7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6BC9BE9B-18B6-430B-A6BD-CA26A73EF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4E58F37E-B222-41A2-AEC6-2C4480A17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586A7EFF-0B81-4232-9470-5C6DD01BA0EC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1942179B-DCAD-4336-90E1-8125F5B33C13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6BFD431A-C0B5-40F2-9277-39AF18F646C7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9B39B968-B56B-4F1B-81D4-3EC2A9DD2CB5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CDB5E62E-BF7D-45F9-96CC-C9FCC0F60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BBF85226-2F78-4B85-889A-5B2107139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1E563D72-4809-4164-8535-922DFAFE8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C8FC0F04-4277-4EDC-A62F-E96970C4D031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5682778B-1277-4F56-BC5F-5233D7D31A8E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8FD1CB7C-5226-4A99-8B9B-6FEFE46E8CA4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363CB192-095E-4D49-9E0C-244AAE94EF2D}"/>
                  </a:ext>
                </a:extLst>
              </p:cNvPr>
              <p:cNvGrpSpPr/>
              <p:nvPr/>
            </p:nvGrpSpPr>
            <p:grpSpPr>
              <a:xfrm>
                <a:off x="910349" y="1787088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DE23CBF9-B2D1-4F24-B6E4-C7D2EA88AAC2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11997544-BFD3-4B5C-91CB-5E8951A76E9E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539" name="Group 538">
                    <a:extLst>
                      <a:ext uri="{FF2B5EF4-FFF2-40B4-BE49-F238E27FC236}">
                        <a16:creationId xmlns:a16="http://schemas.microsoft.com/office/drawing/2014/main" id="{1625FD1C-A583-4A40-B0B5-925D4984C0C4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543" name="Straight Connector 542">
                      <a:extLst>
                        <a:ext uri="{FF2B5EF4-FFF2-40B4-BE49-F238E27FC236}">
                          <a16:creationId xmlns:a16="http://schemas.microsoft.com/office/drawing/2014/main" id="{AA600A97-6324-454E-B6C2-DF878AFE1D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4" name="Straight Connector 543">
                      <a:extLst>
                        <a:ext uri="{FF2B5EF4-FFF2-40B4-BE49-F238E27FC236}">
                          <a16:creationId xmlns:a16="http://schemas.microsoft.com/office/drawing/2014/main" id="{AA2000DB-0782-4BA4-BB53-39D9802951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5" name="Straight Connector 544">
                      <a:extLst>
                        <a:ext uri="{FF2B5EF4-FFF2-40B4-BE49-F238E27FC236}">
                          <a16:creationId xmlns:a16="http://schemas.microsoft.com/office/drawing/2014/main" id="{94B374AD-23E4-4385-8069-F22C3AB49D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6" name="Straight Connector 545">
                      <a:extLst>
                        <a:ext uri="{FF2B5EF4-FFF2-40B4-BE49-F238E27FC236}">
                          <a16:creationId xmlns:a16="http://schemas.microsoft.com/office/drawing/2014/main" id="{CED841E9-90FA-431C-87B7-E5C8D82652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7" name="Straight Connector 546">
                      <a:extLst>
                        <a:ext uri="{FF2B5EF4-FFF2-40B4-BE49-F238E27FC236}">
                          <a16:creationId xmlns:a16="http://schemas.microsoft.com/office/drawing/2014/main" id="{858452E8-A456-4AE7-B8DD-B9A4D01E76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Straight Connector 547">
                      <a:extLst>
                        <a:ext uri="{FF2B5EF4-FFF2-40B4-BE49-F238E27FC236}">
                          <a16:creationId xmlns:a16="http://schemas.microsoft.com/office/drawing/2014/main" id="{2DDE8A50-E08B-4BFA-AD01-D14F00571D9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9" name="Straight Connector 548">
                      <a:extLst>
                        <a:ext uri="{FF2B5EF4-FFF2-40B4-BE49-F238E27FC236}">
                          <a16:creationId xmlns:a16="http://schemas.microsoft.com/office/drawing/2014/main" id="{F1570C3A-83B2-42F8-AEFA-2B94EAD433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0" name="Straight Connector 549">
                      <a:extLst>
                        <a:ext uri="{FF2B5EF4-FFF2-40B4-BE49-F238E27FC236}">
                          <a16:creationId xmlns:a16="http://schemas.microsoft.com/office/drawing/2014/main" id="{699F6C75-00D2-4709-9D3E-0EE7C2DBD7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1" name="Straight Connector 550">
                      <a:extLst>
                        <a:ext uri="{FF2B5EF4-FFF2-40B4-BE49-F238E27FC236}">
                          <a16:creationId xmlns:a16="http://schemas.microsoft.com/office/drawing/2014/main" id="{694C4E6F-C8C6-4B1A-937C-876E4C5833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2" name="Straight Connector 551">
                      <a:extLst>
                        <a:ext uri="{FF2B5EF4-FFF2-40B4-BE49-F238E27FC236}">
                          <a16:creationId xmlns:a16="http://schemas.microsoft.com/office/drawing/2014/main" id="{456D4007-8FE6-4849-87D2-7D87D5FC2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Straight Connector 552">
                      <a:extLst>
                        <a:ext uri="{FF2B5EF4-FFF2-40B4-BE49-F238E27FC236}">
                          <a16:creationId xmlns:a16="http://schemas.microsoft.com/office/drawing/2014/main" id="{F7DFA3C9-A0A1-4807-9A98-F7F3D84D7C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4" name="Straight Connector 553">
                      <a:extLst>
                        <a:ext uri="{FF2B5EF4-FFF2-40B4-BE49-F238E27FC236}">
                          <a16:creationId xmlns:a16="http://schemas.microsoft.com/office/drawing/2014/main" id="{DF442600-A99F-42DF-A98A-9F5BD9D2A3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Straight Connector 554">
                      <a:extLst>
                        <a:ext uri="{FF2B5EF4-FFF2-40B4-BE49-F238E27FC236}">
                          <a16:creationId xmlns:a16="http://schemas.microsoft.com/office/drawing/2014/main" id="{94F568E2-81F0-41F0-B6F3-DC04E48362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7BF8A573-212D-4291-8A95-C4F1A51A7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092C8C06-601F-469C-8502-A5FE7066E9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2551E090-D1D8-4633-97C2-89E8837D7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A00CA45-BB22-421B-A677-1EA47DDEE9AE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D6D817D3-E06B-4A92-83D3-2685B311CB1A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1BEA5803-8882-4F0C-AFF0-F83764D8FB37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FB2C2F6D-5571-495F-BFFC-A243D2641DC8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A0AA65CC-1478-4B34-87A6-0F4A717EF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2F52A3AE-5AC0-4281-84E5-4BD17BDC6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779AA493-68C2-43D1-940F-6DBEE6F2F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5118EA76-F924-4500-8213-32BD803F91FA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897005CC-99E5-44F9-81DD-A8165E082A6F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004BEFEA-12BC-4BCA-8CF7-FD9385F6C3A7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A996F1A7-3AD3-4885-82F4-0AE5A5007B2B}"/>
                  </a:ext>
                </a:extLst>
              </p:cNvPr>
              <p:cNvGrpSpPr/>
              <p:nvPr/>
            </p:nvGrpSpPr>
            <p:grpSpPr>
              <a:xfrm>
                <a:off x="675763" y="2000927"/>
                <a:ext cx="1722178" cy="1679827"/>
                <a:chOff x="1023708" y="1574692"/>
                <a:chExt cx="1722178" cy="1679827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10934A9-F144-4C5F-9733-B49B0C49D687}"/>
                    </a:ext>
                  </a:extLst>
                </p:cNvPr>
                <p:cNvSpPr/>
                <p:nvPr/>
              </p:nvSpPr>
              <p:spPr>
                <a:xfrm>
                  <a:off x="1023708" y="1574692"/>
                  <a:ext cx="1722178" cy="16798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08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F0C2E95E-40D7-45F6-8161-429C423BF17B}"/>
                    </a:ext>
                  </a:extLst>
                </p:cNvPr>
                <p:cNvGrpSpPr/>
                <p:nvPr/>
              </p:nvGrpSpPr>
              <p:grpSpPr>
                <a:xfrm>
                  <a:off x="1078698" y="1708176"/>
                  <a:ext cx="1520603" cy="947648"/>
                  <a:chOff x="1200299" y="1925346"/>
                  <a:chExt cx="1520603" cy="947648"/>
                </a:xfrm>
              </p:grpSpPr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D1A3893D-9B8B-4BCA-BF03-06E29160C274}"/>
                      </a:ext>
                    </a:extLst>
                  </p:cNvPr>
                  <p:cNvGrpSpPr/>
                  <p:nvPr/>
                </p:nvGrpSpPr>
                <p:grpSpPr>
                  <a:xfrm>
                    <a:off x="1200299" y="1925346"/>
                    <a:ext cx="1520603" cy="848537"/>
                    <a:chOff x="1190847" y="469900"/>
                    <a:chExt cx="1520603" cy="848537"/>
                  </a:xfrm>
                </p:grpSpPr>
                <p:cxnSp>
                  <p:nvCxnSpPr>
                    <p:cNvPr id="514" name="Straight Connector 513">
                      <a:extLst>
                        <a:ext uri="{FF2B5EF4-FFF2-40B4-BE49-F238E27FC236}">
                          <a16:creationId xmlns:a16="http://schemas.microsoft.com/office/drawing/2014/main" id="{671A8262-4423-40BA-8ED3-8672E7F3BA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51050" y="469900"/>
                      <a:ext cx="0" cy="2794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Straight Connector 514">
                      <a:extLst>
                        <a:ext uri="{FF2B5EF4-FFF2-40B4-BE49-F238E27FC236}">
                          <a16:creationId xmlns:a16="http://schemas.microsoft.com/office/drawing/2014/main" id="{0D05DE28-C754-4710-965E-9D12DAFFA2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25600" y="749300"/>
                      <a:ext cx="850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Straight Connector 515">
                      <a:extLst>
                        <a:ext uri="{FF2B5EF4-FFF2-40B4-BE49-F238E27FC236}">
                          <a16:creationId xmlns:a16="http://schemas.microsoft.com/office/drawing/2014/main" id="{B43563A5-845F-4792-B055-8771DC4E98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56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>
                      <a:extLst>
                        <a:ext uri="{FF2B5EF4-FFF2-40B4-BE49-F238E27FC236}">
                          <a16:creationId xmlns:a16="http://schemas.microsoft.com/office/drawing/2014/main" id="{9955846B-A13F-4BE0-89D7-B58DECFE08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517">
                      <a:extLst>
                        <a:ext uri="{FF2B5EF4-FFF2-40B4-BE49-F238E27FC236}">
                          <a16:creationId xmlns:a16="http://schemas.microsoft.com/office/drawing/2014/main" id="{9635B2BF-E0EE-41C3-BCA6-B3A3811130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6500" y="749300"/>
                      <a:ext cx="0" cy="2605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518">
                      <a:extLst>
                        <a:ext uri="{FF2B5EF4-FFF2-40B4-BE49-F238E27FC236}">
                          <a16:creationId xmlns:a16="http://schemas.microsoft.com/office/drawing/2014/main" id="{8668A73F-BF31-49B5-8C9E-A4BA179633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4699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>
                      <a:extLst>
                        <a:ext uri="{FF2B5EF4-FFF2-40B4-BE49-F238E27FC236}">
                          <a16:creationId xmlns:a16="http://schemas.microsoft.com/office/drawing/2014/main" id="{6B7E20EE-F1E6-4045-8CBE-71F936D90C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906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>
                      <a:extLst>
                        <a:ext uri="{FF2B5EF4-FFF2-40B4-BE49-F238E27FC236}">
                          <a16:creationId xmlns:a16="http://schemas.microsoft.com/office/drawing/2014/main" id="{5EB74B39-EDFB-46E2-9736-1037D929C6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0550" y="1015117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2" name="Straight Connector 521">
                      <a:extLst>
                        <a:ext uri="{FF2B5EF4-FFF2-40B4-BE49-F238E27FC236}">
                          <a16:creationId xmlns:a16="http://schemas.microsoft.com/office/drawing/2014/main" id="{DA7F89FD-7E37-4E30-A786-BBBEA85DFE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15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3" name="Straight Connector 522">
                      <a:extLst>
                        <a:ext uri="{FF2B5EF4-FFF2-40B4-BE49-F238E27FC236}">
                          <a16:creationId xmlns:a16="http://schemas.microsoft.com/office/drawing/2014/main" id="{02B4BC3D-AD41-46C8-9DFA-AB6219EDE4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11450" y="1009816"/>
                      <a:ext cx="0" cy="18288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>
                      <a:extLst>
                        <a:ext uri="{FF2B5EF4-FFF2-40B4-BE49-F238E27FC236}">
                          <a16:creationId xmlns:a16="http://schemas.microsoft.com/office/drawing/2014/main" id="{877ADD3D-0F43-4611-ADDA-6B13E86689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3685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524">
                      <a:extLst>
                        <a:ext uri="{FF2B5EF4-FFF2-40B4-BE49-F238E27FC236}">
                          <a16:creationId xmlns:a16="http://schemas.microsoft.com/office/drawing/2014/main" id="{A1E0F962-EE7D-452D-BE7E-98588B94AE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90847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Straight Connector 525">
                      <a:extLst>
                        <a:ext uri="{FF2B5EF4-FFF2-40B4-BE49-F238E27FC236}">
                          <a16:creationId xmlns:a16="http://schemas.microsoft.com/office/drawing/2014/main" id="{5ABF61BC-3F97-4D1F-9608-0490AC3CC0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59442" y="1192696"/>
                      <a:ext cx="0" cy="12574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4636E8C9-3D64-46F3-8E9E-9C614684B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1984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0FE78D4C-2734-4D1B-8DB5-C929EDD6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607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1798CE11-E8B7-45E3-AF3E-DEA9A3B9D8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9596" y="2773883"/>
                    <a:ext cx="0" cy="991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E8AA5D8B-122A-4E2B-8048-EDADBE871043}"/>
                    </a:ext>
                  </a:extLst>
                </p:cNvPr>
                <p:cNvCxnSpPr/>
                <p:nvPr/>
              </p:nvCxnSpPr>
              <p:spPr>
                <a:xfrm>
                  <a:off x="2126934" y="2248092"/>
                  <a:ext cx="0" cy="1828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7A3A8D1-B5D6-48E6-85FA-01038B700074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36859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09FA046E-4BD9-43BA-9BF8-032503DADFA4}"/>
                    </a:ext>
                  </a:extLst>
                </p:cNvPr>
                <p:cNvCxnSpPr/>
                <p:nvPr/>
              </p:nvCxnSpPr>
              <p:spPr>
                <a:xfrm>
                  <a:off x="1927131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E316DDE-2247-48B5-B15B-19DAC5CACE13}"/>
                    </a:ext>
                  </a:extLst>
                </p:cNvPr>
                <p:cNvCxnSpPr/>
                <p:nvPr/>
              </p:nvCxnSpPr>
              <p:spPr>
                <a:xfrm>
                  <a:off x="2295726" y="2430972"/>
                  <a:ext cx="0" cy="1257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4FE70E70-1348-4B18-935F-89F6CA028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19846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9E110527-F203-43D2-BBEE-64CA1B31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744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2F6EA2B0-F14D-4C08-91F3-1D0C8D0CB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0964" y="2430972"/>
                  <a:ext cx="0" cy="99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27A21047-A1E8-411E-8BA5-48B98396DC86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109234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3F35AF74-8FD4-4648-B74F-08D503844E89}"/>
                    </a:ext>
                  </a:extLst>
                </p:cNvPr>
                <p:cNvCxnSpPr/>
                <p:nvPr/>
              </p:nvCxnSpPr>
              <p:spPr>
                <a:xfrm>
                  <a:off x="1626433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5C90BED-DBD1-4173-B150-3A54AF0A7522}"/>
                    </a:ext>
                  </a:extLst>
                </p:cNvPr>
                <p:cNvCxnSpPr/>
                <p:nvPr/>
              </p:nvCxnSpPr>
              <p:spPr>
                <a:xfrm>
                  <a:off x="1513451" y="2655824"/>
                  <a:ext cx="0" cy="6489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504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6DD0D1-4B63-41A8-A3F5-EC4063FD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r="6948" b="3703"/>
          <a:stretch/>
        </p:blipFill>
        <p:spPr>
          <a:xfrm>
            <a:off x="1052830" y="636011"/>
            <a:ext cx="9505113" cy="5705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708097-F863-46FA-A922-67B548E7F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r="6948" b="3703"/>
          <a:stretch/>
        </p:blipFill>
        <p:spPr>
          <a:xfrm>
            <a:off x="1052830" y="636010"/>
            <a:ext cx="9505112" cy="57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fredlu</dc:creator>
  <cp:lastModifiedBy>fredlu</cp:lastModifiedBy>
  <cp:revision>23</cp:revision>
  <dcterms:created xsi:type="dcterms:W3CDTF">2019-01-10T08:00:16Z</dcterms:created>
  <dcterms:modified xsi:type="dcterms:W3CDTF">2019-01-11T07:18:58Z</dcterms:modified>
</cp:coreProperties>
</file>