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623A-8CEB-442F-91E6-0C2D14FD3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AE16A7-0199-4E9D-BA5C-47217E6AE5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6B8B13-3537-4074-BC42-E17F6118D858}"/>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5" name="Footer Placeholder 4">
            <a:extLst>
              <a:ext uri="{FF2B5EF4-FFF2-40B4-BE49-F238E27FC236}">
                <a16:creationId xmlns:a16="http://schemas.microsoft.com/office/drawing/2014/main" id="{2373A3CF-8363-4E95-8982-8C40AD07B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85D25-1C26-4A13-8F9A-CCDD1942F693}"/>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366900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6092-739B-4EF7-9CAD-6EB0CF56BF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FF3159-DA22-483D-AF72-983F4144B7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9E46B-13B6-45FB-823D-A485AEAEEDAC}"/>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5" name="Footer Placeholder 4">
            <a:extLst>
              <a:ext uri="{FF2B5EF4-FFF2-40B4-BE49-F238E27FC236}">
                <a16:creationId xmlns:a16="http://schemas.microsoft.com/office/drawing/2014/main" id="{E551BA21-C523-4D97-8F4D-B8A136830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E7F05-4B56-4BC2-B1D4-3697657DD559}"/>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12820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E45B0-6A41-4FF9-B187-8BBB65FD6F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EBD6DC-EE9A-439C-94CA-3811E4ED4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DB419-1C71-4A6F-81E4-0F531151B804}"/>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5" name="Footer Placeholder 4">
            <a:extLst>
              <a:ext uri="{FF2B5EF4-FFF2-40B4-BE49-F238E27FC236}">
                <a16:creationId xmlns:a16="http://schemas.microsoft.com/office/drawing/2014/main" id="{540D00CB-9F55-4389-BB90-2B4687400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A6601-E169-408C-9A1E-2CDDFC2649DA}"/>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318475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3283-7442-4796-9EC6-EFCB78EE4A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CA8365-3DAA-490D-85FC-17EAFF2265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04316A-41C2-46F3-BC14-A7D9C170A827}"/>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5" name="Footer Placeholder 4">
            <a:extLst>
              <a:ext uri="{FF2B5EF4-FFF2-40B4-BE49-F238E27FC236}">
                <a16:creationId xmlns:a16="http://schemas.microsoft.com/office/drawing/2014/main" id="{00650876-D027-441A-A546-ABC7CE86A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CD983-10D8-47E2-908C-EEC014E68BF9}"/>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399975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B09-6FDE-45E3-B4AA-14FC39521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6D0A19-9EDD-4AE7-8A60-CEA712F55C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8FA165-54C4-4059-AD03-FBAAC6782E7B}"/>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5" name="Footer Placeholder 4">
            <a:extLst>
              <a:ext uri="{FF2B5EF4-FFF2-40B4-BE49-F238E27FC236}">
                <a16:creationId xmlns:a16="http://schemas.microsoft.com/office/drawing/2014/main" id="{7CA605B4-350D-49CA-9614-027BC74FD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2C9DA-10EC-4C50-B6A4-04D60EB73596}"/>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236652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4A45-7E7C-46B4-AB22-11898F4C2F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266288-01CF-45F3-9A04-27FC409B5B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6F5F87-07EF-4CAC-A382-C327A177A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608D15-558C-46D7-A6D2-BC770198F619}"/>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6" name="Footer Placeholder 5">
            <a:extLst>
              <a:ext uri="{FF2B5EF4-FFF2-40B4-BE49-F238E27FC236}">
                <a16:creationId xmlns:a16="http://schemas.microsoft.com/office/drawing/2014/main" id="{77E00232-9930-4204-915E-01D0BC4C2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D7081-DC4F-427B-ADC4-CCB30A4C2E7B}"/>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105723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A124-9CD1-4DD5-B4D0-0A58EDFDCE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90D785-138B-4B72-B73F-46F468647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384E6-F3C3-423E-9319-215F3F8FED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B19AEE-9B0D-4243-8281-73EB19DB0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D9102A-D253-413F-B95E-9787BA2CC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3703DF-FA64-43E1-ACCE-7FE1D84833BB}"/>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8" name="Footer Placeholder 7">
            <a:extLst>
              <a:ext uri="{FF2B5EF4-FFF2-40B4-BE49-F238E27FC236}">
                <a16:creationId xmlns:a16="http://schemas.microsoft.com/office/drawing/2014/main" id="{929C1254-FF19-4FBB-90C3-7294D8BA59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DDB319-913B-4528-ADCE-D6DFBD5354DB}"/>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250791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FF28-A683-4C5B-8643-94F0989955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E16FDA-F4B3-461B-B4BF-9FDA40E75C62}"/>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4" name="Footer Placeholder 3">
            <a:extLst>
              <a:ext uri="{FF2B5EF4-FFF2-40B4-BE49-F238E27FC236}">
                <a16:creationId xmlns:a16="http://schemas.microsoft.com/office/drawing/2014/main" id="{A1790012-4F17-479C-93FC-D2039D494C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7E0280-F81A-4029-9F09-AFC269760C53}"/>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163780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1B779-67FD-4E7A-8AA0-9D841C5246BE}"/>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3" name="Footer Placeholder 2">
            <a:extLst>
              <a:ext uri="{FF2B5EF4-FFF2-40B4-BE49-F238E27FC236}">
                <a16:creationId xmlns:a16="http://schemas.microsoft.com/office/drawing/2014/main" id="{C7521704-28E7-41BE-BE1F-83BB553FC7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B9F92C-C294-43CE-96AC-675E46CF01C6}"/>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226146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1019-5D5A-42B7-B39C-EA23B08F1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6A7652-5FA3-4DC3-AB8C-2D166BE2D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04F54F-7EF2-4709-B4C1-6325ED6B9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B331C-2984-4D82-95C1-63D67829691E}"/>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6" name="Footer Placeholder 5">
            <a:extLst>
              <a:ext uri="{FF2B5EF4-FFF2-40B4-BE49-F238E27FC236}">
                <a16:creationId xmlns:a16="http://schemas.microsoft.com/office/drawing/2014/main" id="{688AB498-8700-4008-A9E8-BFD39D1224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D08748-6D95-4A46-B2E2-2DC069983BC3}"/>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103307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0C05-6972-4B8E-8632-81FBB96B7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97D566-2A6F-4E8A-90AD-7DAB6ED24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77C1B0-B1CB-4F24-B46A-7714C5F32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4E90B-DC87-4E46-B83E-58528262674A}"/>
              </a:ext>
            </a:extLst>
          </p:cNvPr>
          <p:cNvSpPr>
            <a:spLocks noGrp="1"/>
          </p:cNvSpPr>
          <p:nvPr>
            <p:ph type="dt" sz="half" idx="10"/>
          </p:nvPr>
        </p:nvSpPr>
        <p:spPr/>
        <p:txBody>
          <a:bodyPr/>
          <a:lstStyle/>
          <a:p>
            <a:fld id="{6783E94A-D387-466F-B6E5-647B633CDD38}" type="datetimeFigureOut">
              <a:rPr lang="en-IN" smtClean="0"/>
              <a:t>28-08-2021</a:t>
            </a:fld>
            <a:endParaRPr lang="en-IN"/>
          </a:p>
        </p:txBody>
      </p:sp>
      <p:sp>
        <p:nvSpPr>
          <p:cNvPr id="6" name="Footer Placeholder 5">
            <a:extLst>
              <a:ext uri="{FF2B5EF4-FFF2-40B4-BE49-F238E27FC236}">
                <a16:creationId xmlns:a16="http://schemas.microsoft.com/office/drawing/2014/main" id="{E9BAEF47-C2F0-4611-AA87-F5E5B5475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134DD-E2FA-4FC3-A456-4776904A71F9}"/>
              </a:ext>
            </a:extLst>
          </p:cNvPr>
          <p:cNvSpPr>
            <a:spLocks noGrp="1"/>
          </p:cNvSpPr>
          <p:nvPr>
            <p:ph type="sldNum" sz="quarter" idx="12"/>
          </p:nvPr>
        </p:nvSpPr>
        <p:spPr/>
        <p:txBody>
          <a:bodyPr/>
          <a:lstStyle/>
          <a:p>
            <a:fld id="{888CB39F-CDA4-446A-A04E-60FFFC200DD6}" type="slidenum">
              <a:rPr lang="en-IN" smtClean="0"/>
              <a:t>‹#›</a:t>
            </a:fld>
            <a:endParaRPr lang="en-IN"/>
          </a:p>
        </p:txBody>
      </p:sp>
    </p:spTree>
    <p:extLst>
      <p:ext uri="{BB962C8B-B14F-4D97-AF65-F5344CB8AC3E}">
        <p14:creationId xmlns:p14="http://schemas.microsoft.com/office/powerpoint/2010/main" val="349223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6E709-0D8E-40E9-B918-12A3C79A2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593A40-9FBB-4911-B4F5-104FFFCA3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BDFF0-68D0-4629-A084-FA8CD751E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3E94A-D387-466F-B6E5-647B633CDD38}" type="datetimeFigureOut">
              <a:rPr lang="en-IN" smtClean="0"/>
              <a:t>28-08-2021</a:t>
            </a:fld>
            <a:endParaRPr lang="en-IN"/>
          </a:p>
        </p:txBody>
      </p:sp>
      <p:sp>
        <p:nvSpPr>
          <p:cNvPr id="5" name="Footer Placeholder 4">
            <a:extLst>
              <a:ext uri="{FF2B5EF4-FFF2-40B4-BE49-F238E27FC236}">
                <a16:creationId xmlns:a16="http://schemas.microsoft.com/office/drawing/2014/main" id="{39F4EEB8-E5AB-4175-95F7-42ABC5290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505C6A-8948-4E81-87EF-8781FFD78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CB39F-CDA4-446A-A04E-60FFFC200DD6}" type="slidenum">
              <a:rPr lang="en-IN" smtClean="0"/>
              <a:t>‹#›</a:t>
            </a:fld>
            <a:endParaRPr lang="en-IN"/>
          </a:p>
        </p:txBody>
      </p:sp>
    </p:spTree>
    <p:extLst>
      <p:ext uri="{BB962C8B-B14F-4D97-AF65-F5344CB8AC3E}">
        <p14:creationId xmlns:p14="http://schemas.microsoft.com/office/powerpoint/2010/main" val="4268173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dux.js.org/" TargetMode="External"/><Relationship Id="rId2" Type="http://schemas.openxmlformats.org/officeDocument/2006/relationships/hyperlink" Target="https://reactjs.org/docs/context.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ebmarkb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AE33-1FFF-4B98-B22A-2F3005873443}"/>
              </a:ext>
            </a:extLst>
          </p:cNvPr>
          <p:cNvSpPr>
            <a:spLocks noGrp="1"/>
          </p:cNvSpPr>
          <p:nvPr>
            <p:ph type="ctrTitle"/>
          </p:nvPr>
        </p:nvSpPr>
        <p:spPr/>
        <p:txBody>
          <a:bodyPr>
            <a:normAutofit fontScale="90000"/>
          </a:bodyPr>
          <a:lstStyle/>
          <a:p>
            <a:r>
              <a:rPr lang="en-US" b="0" i="0" dirty="0">
                <a:solidFill>
                  <a:srgbClr val="292929"/>
                </a:solidFill>
                <a:effectLst/>
                <a:latin typeface="fell"/>
              </a:rPr>
              <a:t>State Management: </a:t>
            </a:r>
            <a:r>
              <a:rPr lang="en-US" b="0" i="0" dirty="0" err="1">
                <a:solidFill>
                  <a:srgbClr val="292929"/>
                </a:solidFill>
                <a:effectLst/>
                <a:latin typeface="fell"/>
              </a:rPr>
              <a:t>React’s</a:t>
            </a:r>
            <a:r>
              <a:rPr lang="en-US" b="0" i="0" dirty="0">
                <a:solidFill>
                  <a:srgbClr val="292929"/>
                </a:solidFill>
                <a:effectLst/>
                <a:latin typeface="fell"/>
              </a:rPr>
              <a:t> Context API vs Redux!</a:t>
            </a:r>
            <a:br>
              <a:rPr lang="en-US" b="0" i="0" dirty="0">
                <a:solidFill>
                  <a:srgbClr val="292929"/>
                </a:solidFill>
                <a:effectLst/>
                <a:latin typeface="fell"/>
              </a:rPr>
            </a:br>
            <a:endParaRPr lang="en-IN" dirty="0"/>
          </a:p>
        </p:txBody>
      </p:sp>
      <p:sp>
        <p:nvSpPr>
          <p:cNvPr id="3" name="Subtitle 2">
            <a:extLst>
              <a:ext uri="{FF2B5EF4-FFF2-40B4-BE49-F238E27FC236}">
                <a16:creationId xmlns:a16="http://schemas.microsoft.com/office/drawing/2014/main" id="{CEDD35A2-E287-41D0-A4CF-3116D5A56A3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71932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C729-AC89-4E72-B0CB-695CC8CB3048}"/>
              </a:ext>
            </a:extLst>
          </p:cNvPr>
          <p:cNvSpPr>
            <a:spLocks noGrp="1"/>
          </p:cNvSpPr>
          <p:nvPr>
            <p:ph type="ctrTitle"/>
          </p:nvPr>
        </p:nvSpPr>
        <p:spPr>
          <a:xfrm>
            <a:off x="1524000" y="1122363"/>
            <a:ext cx="9144000" cy="741948"/>
          </a:xfrm>
        </p:spPr>
        <p:txBody>
          <a:bodyPr>
            <a:normAutofit fontScale="90000"/>
          </a:bodyPr>
          <a:lstStyle/>
          <a:p>
            <a:endParaRPr lang="en-IN" dirty="0"/>
          </a:p>
        </p:txBody>
      </p:sp>
      <p:sp>
        <p:nvSpPr>
          <p:cNvPr id="3" name="Subtitle 2">
            <a:extLst>
              <a:ext uri="{FF2B5EF4-FFF2-40B4-BE49-F238E27FC236}">
                <a16:creationId xmlns:a16="http://schemas.microsoft.com/office/drawing/2014/main" id="{4178639B-9527-4852-8A3C-D0B25032B763}"/>
              </a:ext>
            </a:extLst>
          </p:cNvPr>
          <p:cNvSpPr>
            <a:spLocks noGrp="1"/>
          </p:cNvSpPr>
          <p:nvPr>
            <p:ph type="subTitle" idx="1"/>
          </p:nvPr>
        </p:nvSpPr>
        <p:spPr>
          <a:xfrm>
            <a:off x="1524000" y="2432482"/>
            <a:ext cx="9144000" cy="4326458"/>
          </a:xfrm>
        </p:spPr>
        <p:txBody>
          <a:bodyPr>
            <a:normAutofit/>
          </a:bodyPr>
          <a:lstStyle/>
          <a:p>
            <a:pPr algn="l"/>
            <a:r>
              <a:rPr lang="en-US" b="0" i="0" dirty="0">
                <a:solidFill>
                  <a:srgbClr val="292929"/>
                </a:solidFill>
                <a:effectLst/>
                <a:latin typeface="charter"/>
              </a:rPr>
              <a:t>Modern front-end frameworks like React, Vue, and Angular has changed the way our web looks like today. A maximum of them are using a component-based approach. But communication among the components is an important part. The way components communicate and share state with each other, defines their success story. To create maintainable software by separating different parts of logic and state into dedicated components is a bit tricky.</a:t>
            </a:r>
          </a:p>
          <a:p>
            <a:pPr algn="l"/>
            <a:r>
              <a:rPr lang="en-US" b="0" i="0" dirty="0">
                <a:solidFill>
                  <a:srgbClr val="292929"/>
                </a:solidFill>
                <a:effectLst/>
                <a:latin typeface="charter"/>
              </a:rPr>
              <a:t>Passing data to deeply nested child components can be cumbersome, especially when dealing with child components several levels down a component tree. Without </a:t>
            </a:r>
            <a:r>
              <a:rPr lang="en-US" b="0" i="0" u="sng" dirty="0">
                <a:effectLst/>
                <a:latin typeface="charter"/>
                <a:hlinkClick r:id="rId2"/>
              </a:rPr>
              <a:t>React Context</a:t>
            </a:r>
            <a:r>
              <a:rPr lang="en-US" b="0" i="0" dirty="0">
                <a:solidFill>
                  <a:srgbClr val="292929"/>
                </a:solidFill>
                <a:effectLst/>
                <a:latin typeface="charter"/>
              </a:rPr>
              <a:t> or </a:t>
            </a:r>
            <a:r>
              <a:rPr lang="en-US" b="0" i="0" u="sng" dirty="0">
                <a:effectLst/>
                <a:latin typeface="charter"/>
                <a:hlinkClick r:id="rId3"/>
              </a:rPr>
              <a:t>Redux</a:t>
            </a:r>
            <a:r>
              <a:rPr lang="en-US" b="0" i="0" dirty="0">
                <a:solidFill>
                  <a:srgbClr val="292929"/>
                </a:solidFill>
                <a:effectLst/>
                <a:latin typeface="charter"/>
              </a:rPr>
              <a:t>, we resort to a technique called “prop drilling” where we pass data down components even though some of those components don’t need that specific data.</a:t>
            </a:r>
            <a:endParaRPr lang="en-IN" dirty="0"/>
          </a:p>
        </p:txBody>
      </p:sp>
    </p:spTree>
    <p:extLst>
      <p:ext uri="{BB962C8B-B14F-4D97-AF65-F5344CB8AC3E}">
        <p14:creationId xmlns:p14="http://schemas.microsoft.com/office/powerpoint/2010/main" val="10090614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4BB9-E4EA-43BD-B3A5-213A8FB4515A}"/>
              </a:ext>
            </a:extLst>
          </p:cNvPr>
          <p:cNvSpPr>
            <a:spLocks noGrp="1"/>
          </p:cNvSpPr>
          <p:nvPr>
            <p:ph type="ctrTitle"/>
          </p:nvPr>
        </p:nvSpPr>
        <p:spPr/>
        <p:txBody>
          <a:bodyPr/>
          <a:lstStyle/>
          <a:p>
            <a:r>
              <a:rPr lang="en-IN" dirty="0"/>
              <a:t> 3 Ways for inter component communication.</a:t>
            </a:r>
          </a:p>
        </p:txBody>
      </p:sp>
      <p:sp>
        <p:nvSpPr>
          <p:cNvPr id="3" name="Subtitle 2">
            <a:extLst>
              <a:ext uri="{FF2B5EF4-FFF2-40B4-BE49-F238E27FC236}">
                <a16:creationId xmlns:a16="http://schemas.microsoft.com/office/drawing/2014/main" id="{43739FDC-0F2E-48D2-A8B8-EC7E76D52243}"/>
              </a:ext>
            </a:extLst>
          </p:cNvPr>
          <p:cNvSpPr>
            <a:spLocks noGrp="1"/>
          </p:cNvSpPr>
          <p:nvPr>
            <p:ph type="subTitle" idx="1"/>
          </p:nvPr>
        </p:nvSpPr>
        <p:spPr/>
        <p:txBody>
          <a:bodyPr/>
          <a:lstStyle/>
          <a:p>
            <a:pPr marL="342900" indent="-342900" algn="l">
              <a:buFont typeface="Arial" panose="020B0604020202020204" pitchFamily="34" charset="0"/>
              <a:buChar char="•"/>
            </a:pPr>
            <a:r>
              <a:rPr lang="en-IN" dirty="0"/>
              <a:t>Props Drilling</a:t>
            </a:r>
          </a:p>
          <a:p>
            <a:pPr marL="342900" indent="-342900" algn="l">
              <a:buFont typeface="Arial" panose="020B0604020202020204" pitchFamily="34" charset="0"/>
              <a:buChar char="•"/>
            </a:pPr>
            <a:r>
              <a:rPr lang="en-IN" dirty="0"/>
              <a:t>Context </a:t>
            </a:r>
            <a:r>
              <a:rPr lang="en-IN" dirty="0" err="1"/>
              <a:t>Api</a:t>
            </a:r>
            <a:endParaRPr lang="en-IN" dirty="0"/>
          </a:p>
          <a:p>
            <a:pPr marL="342900" indent="-342900" algn="l">
              <a:buFont typeface="Arial" panose="020B0604020202020204" pitchFamily="34" charset="0"/>
              <a:buChar char="•"/>
            </a:pPr>
            <a:r>
              <a:rPr lang="en-IN" dirty="0"/>
              <a:t>React-Redux</a:t>
            </a:r>
          </a:p>
        </p:txBody>
      </p:sp>
    </p:spTree>
    <p:extLst>
      <p:ext uri="{BB962C8B-B14F-4D97-AF65-F5344CB8AC3E}">
        <p14:creationId xmlns:p14="http://schemas.microsoft.com/office/powerpoint/2010/main" val="1398894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3876-8A5D-4197-A34B-1A81E1F23815}"/>
              </a:ext>
            </a:extLst>
          </p:cNvPr>
          <p:cNvSpPr>
            <a:spLocks noGrp="1"/>
          </p:cNvSpPr>
          <p:nvPr>
            <p:ph type="title"/>
          </p:nvPr>
        </p:nvSpPr>
        <p:spPr/>
        <p:txBody>
          <a:bodyPr/>
          <a:lstStyle/>
          <a:p>
            <a:pPr algn="ctr"/>
            <a:r>
              <a:rPr lang="en-IN" dirty="0"/>
              <a:t>Who Wins?</a:t>
            </a:r>
          </a:p>
        </p:txBody>
      </p:sp>
      <p:sp>
        <p:nvSpPr>
          <p:cNvPr id="3" name="Content Placeholder 2">
            <a:extLst>
              <a:ext uri="{FF2B5EF4-FFF2-40B4-BE49-F238E27FC236}">
                <a16:creationId xmlns:a16="http://schemas.microsoft.com/office/drawing/2014/main" id="{2D2F7481-ABD7-446A-9405-712C7352C73B}"/>
              </a:ext>
            </a:extLst>
          </p:cNvPr>
          <p:cNvSpPr>
            <a:spLocks noGrp="1"/>
          </p:cNvSpPr>
          <p:nvPr>
            <p:ph idx="1"/>
          </p:nvPr>
        </p:nvSpPr>
        <p:spPr/>
        <p:txBody>
          <a:bodyPr/>
          <a:lstStyle/>
          <a:p>
            <a:pPr algn="l"/>
            <a:r>
              <a:rPr lang="en-US" b="0" i="0" dirty="0">
                <a:solidFill>
                  <a:srgbClr val="292929"/>
                </a:solidFill>
                <a:effectLst/>
                <a:latin typeface="charter"/>
              </a:rPr>
              <a:t>It is really a tough question. At a high level, we can say, Redux is far from dead or be killed by React Context &amp; still it is one of the greatest solutions towards props drilling even it requires a bunch of libraries.</a:t>
            </a:r>
          </a:p>
          <a:p>
            <a:pPr algn="l"/>
            <a:r>
              <a:rPr lang="en-US" b="0" i="0" dirty="0">
                <a:solidFill>
                  <a:srgbClr val="292929"/>
                </a:solidFill>
                <a:effectLst/>
                <a:latin typeface="charter"/>
              </a:rPr>
              <a:t>You already get basic knowledge of Redux and React Context. React Context with hooks is much easier to implement &amp; since it’s built into React and you therefore need no extra third-party dependencies, so total bundle size won’t increase.</a:t>
            </a:r>
          </a:p>
          <a:p>
            <a:endParaRPr lang="en-IN" dirty="0"/>
          </a:p>
        </p:txBody>
      </p:sp>
    </p:spTree>
    <p:extLst>
      <p:ext uri="{BB962C8B-B14F-4D97-AF65-F5344CB8AC3E}">
        <p14:creationId xmlns:p14="http://schemas.microsoft.com/office/powerpoint/2010/main" val="16527980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1417-2863-493D-B9E8-D870C8EEA713}"/>
              </a:ext>
            </a:extLst>
          </p:cNvPr>
          <p:cNvSpPr>
            <a:spLocks noGrp="1"/>
          </p:cNvSpPr>
          <p:nvPr>
            <p:ph type="title"/>
          </p:nvPr>
        </p:nvSpPr>
        <p:spPr/>
        <p:txBody>
          <a:bodyPr/>
          <a:lstStyle/>
          <a:p>
            <a:r>
              <a:rPr lang="en-US" b="0" i="1" dirty="0">
                <a:solidFill>
                  <a:srgbClr val="292929"/>
                </a:solidFill>
                <a:effectLst/>
                <a:latin typeface="charter"/>
              </a:rPr>
              <a:t>So what should we use for our state management?</a:t>
            </a:r>
            <a:endParaRPr lang="en-IN" dirty="0"/>
          </a:p>
        </p:txBody>
      </p:sp>
      <p:sp>
        <p:nvSpPr>
          <p:cNvPr id="3" name="Content Placeholder 2">
            <a:extLst>
              <a:ext uri="{FF2B5EF4-FFF2-40B4-BE49-F238E27FC236}">
                <a16:creationId xmlns:a16="http://schemas.microsoft.com/office/drawing/2014/main" id="{88D3B1EB-2933-441E-8445-D4414F4DF700}"/>
              </a:ext>
            </a:extLst>
          </p:cNvPr>
          <p:cNvSpPr>
            <a:spLocks noGrp="1"/>
          </p:cNvSpPr>
          <p:nvPr>
            <p:ph idx="1"/>
          </p:nvPr>
        </p:nvSpPr>
        <p:spPr/>
        <p:txBody>
          <a:bodyPr/>
          <a:lstStyle/>
          <a:p>
            <a:r>
              <a:rPr lang="en-US" b="0" i="0" dirty="0">
                <a:solidFill>
                  <a:srgbClr val="292929"/>
                </a:solidFill>
                <a:effectLst/>
                <a:latin typeface="charter"/>
              </a:rPr>
              <a:t>For simple or low-frequency updates like theme settings, user authentication data, React Context is the perfect choice. On the other hand for complex or high-frequency update Redux should be used, React Context won’t be a good solution. React Context will trigger a re-render on each update, and optimizing it manually can be really tough.</a:t>
            </a:r>
            <a:endParaRPr lang="en-IN" dirty="0"/>
          </a:p>
        </p:txBody>
      </p:sp>
    </p:spTree>
    <p:extLst>
      <p:ext uri="{BB962C8B-B14F-4D97-AF65-F5344CB8AC3E}">
        <p14:creationId xmlns:p14="http://schemas.microsoft.com/office/powerpoint/2010/main" val="74902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ECEC-CB42-4E96-9F1C-59E3C692210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268CBE9-3D39-46D3-B1D5-CE0B52CCB069}"/>
              </a:ext>
            </a:extLst>
          </p:cNvPr>
          <p:cNvSpPr>
            <a:spLocks noGrp="1"/>
          </p:cNvSpPr>
          <p:nvPr>
            <p:ph idx="1"/>
          </p:nvPr>
        </p:nvSpPr>
        <p:spPr/>
        <p:txBody>
          <a:bodyPr/>
          <a:lstStyle/>
          <a:p>
            <a:r>
              <a:rPr lang="en-US" b="0" i="1" dirty="0">
                <a:solidFill>
                  <a:srgbClr val="292929"/>
                </a:solidFill>
                <a:effectLst/>
                <a:latin typeface="charter"/>
              </a:rPr>
              <a:t>My personal summary is that new context is ready to be used for low frequency unlikely updates (like locale/theme). It’s also good to use it in the same way as old context was used. I.e. for static values and then propagate updates through subscriptions. It’s not ready to be used as a replacement for all Flux-like state propagation. — </a:t>
            </a:r>
            <a:r>
              <a:rPr lang="en-US" b="0" i="1" u="sng" dirty="0" err="1">
                <a:effectLst/>
                <a:latin typeface="charter"/>
                <a:hlinkClick r:id="rId2"/>
              </a:rPr>
              <a:t>sebmarkbage</a:t>
            </a:r>
            <a:endParaRPr lang="en-IN" dirty="0"/>
          </a:p>
        </p:txBody>
      </p:sp>
    </p:spTree>
    <p:extLst>
      <p:ext uri="{BB962C8B-B14F-4D97-AF65-F5344CB8AC3E}">
        <p14:creationId xmlns:p14="http://schemas.microsoft.com/office/powerpoint/2010/main" val="2171502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charter</vt:lpstr>
      <vt:lpstr>fell</vt:lpstr>
      <vt:lpstr>Office Theme</vt:lpstr>
      <vt:lpstr>State Management: React’s Context API vs Redux! </vt:lpstr>
      <vt:lpstr>PowerPoint Presentation</vt:lpstr>
      <vt:lpstr> 3 Ways for inter component communication.</vt:lpstr>
      <vt:lpstr>Who Wins?</vt:lpstr>
      <vt:lpstr>So what should we use for our state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React’s Context API vs Redux! </dc:title>
  <dc:creator>Samir Vithlani</dc:creator>
  <cp:lastModifiedBy>Samir Vithlani</cp:lastModifiedBy>
  <cp:revision>1</cp:revision>
  <dcterms:created xsi:type="dcterms:W3CDTF">2021-08-28T06:22:12Z</dcterms:created>
  <dcterms:modified xsi:type="dcterms:W3CDTF">2021-08-28T06:27:05Z</dcterms:modified>
</cp:coreProperties>
</file>