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3"/>
  </p:normalViewPr>
  <p:slideViewPr>
    <p:cSldViewPr snapToGrid="0" snapToObjects="1">
      <p:cViewPr varScale="1">
        <p:scale>
          <a:sx n="88" d="100"/>
          <a:sy n="88" d="100"/>
        </p:scale>
        <p:origin x="18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ED7A-054E-1343-A81F-D750AD340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9715E-9EC4-BE46-837E-B0CBAC547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C89A0-935C-634F-B253-4F4E4DB6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EC9E-47E9-F940-87FC-665CD3D4195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61331-DB8E-754A-99A9-D4F4C959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F22AB-CDFF-2142-846C-B346726A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AF86-0A06-F34B-9304-9825CEF1D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5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56D7-1A13-C341-94C8-48D35FBC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4A2C5-73D8-3149-8D8C-E14C94D71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286E8-801E-D14F-90E0-D4A3CBE5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EC9E-47E9-F940-87FC-665CD3D4195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CE368-1D39-D449-A59E-EEF185A2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9A1CD-AB24-9D43-BC1B-B78A8DB1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AF86-0A06-F34B-9304-9825CEF1D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0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E35210-A4AF-8242-B326-7A7C46F66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FC122-E073-3149-8846-8B53B5202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0BBF9-7795-F24F-A2F4-DF258610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EC9E-47E9-F940-87FC-665CD3D4195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4781-1305-5A42-9547-62705203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F7363-4596-F140-AC7D-D4887C14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AF86-0A06-F34B-9304-9825CEF1D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3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97AD-4DDB-0B45-9B61-FD4C37E0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DB958-2F9A-3741-8093-9C7635306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C8147-B1FB-ED49-924B-027A25C4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EC9E-47E9-F940-87FC-665CD3D4195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BE422-5857-0246-B3B0-B487BAAF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6ADE3-0802-3B43-85C2-9FFAE771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AF86-0A06-F34B-9304-9825CEF1D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5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4096-8703-3A4E-A3A6-3E9220B0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94AAB-A845-354B-8DDB-3B6216A7E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93C7A-6434-284F-8A9F-4DC99853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EC9E-47E9-F940-87FC-665CD3D4195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30B4C-D312-A54C-B62F-9C4C0CCA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FD5FD-300A-D647-812A-E2C814A8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AF86-0A06-F34B-9304-9825CEF1D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6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3F2D-F321-9345-9FE9-FBC67EA0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DFC3-9DE3-DF4B-B280-062084A12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8ADFF-607E-8A47-A4DE-09B1C307D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59F2B-7034-5642-A74E-F3A42755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EC9E-47E9-F940-87FC-665CD3D4195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6A275-A9A2-7D4F-9FDD-83A7CDE3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B99CB-847C-8241-9054-A64DA9BE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AF86-0A06-F34B-9304-9825CEF1D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8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5A14-A151-F744-86BE-C2B15C334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B9C4A-FEDE-204E-BAD3-C5F513296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818E3-4B43-774C-90E7-64415CB33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0AFCC-1E55-7E41-976E-EC776485F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5206D-BFCA-CE41-B166-A174480A8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E60C4-CF4F-B447-9EAA-750CA9D6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EC9E-47E9-F940-87FC-665CD3D4195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2906C-0859-A442-8F8D-9C990B53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15593-9818-E74D-9AB3-F6645D15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AF86-0A06-F34B-9304-9825CEF1D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5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4C93-2799-8B4F-B9CF-E1E5E088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E33DD-81D8-114D-8DD2-FE70DC663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EC9E-47E9-F940-87FC-665CD3D4195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9AD78-FC0D-D84E-91E6-6E3C75A1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7203B-C939-2C48-AA09-5ECF9881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AF86-0A06-F34B-9304-9825CEF1D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1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F181CE-BBED-2C4E-BCDA-2F857043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EC9E-47E9-F940-87FC-665CD3D4195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8DB1F-8504-3F4A-BA23-5B335F21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EBB22-48F2-6B45-B65C-651F6EEF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AF86-0A06-F34B-9304-9825CEF1D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4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4037-AC9F-9E4A-9F13-66F9A872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DE844-2C88-FD4D-A204-BA04CD5D1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AB854-3676-0048-A120-D47E060BB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E1FBB-4972-0D42-880F-72025601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EC9E-47E9-F940-87FC-665CD3D4195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08573-83B5-E741-B43C-1ECCDEFF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E3EA4-5055-2449-9AE4-3ABB0FB7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AF86-0A06-F34B-9304-9825CEF1D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6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17CB-CF16-FF47-9C97-69B54DA9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9058A-E4D2-854D-9605-B87B67504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EAB40-8A42-654A-9AE2-B43D3CD30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E65B7-54CD-884B-9C55-BE2F4B36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EC9E-47E9-F940-87FC-665CD3D4195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5987D-F5F7-5640-8814-665DA7F1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6C2F3-7398-EA4E-A376-A4DECCFC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AF86-0A06-F34B-9304-9825CEF1D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6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B7EA0-623B-A343-B096-40B90E45B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1B9FD-DA9E-F84B-8920-791618DD5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10535-5EF8-2A43-AD95-0BAF511E3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FEC9E-47E9-F940-87FC-665CD3D4195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1E2E0-F0A5-FA49-98EB-B74ACA211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3EBB5-FBB7-7248-838E-3F3D60F06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BAF86-0A06-F34B-9304-9825CEF1D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9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8E0C-A7AA-E141-8ECF-8C2410A1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37737"/>
            <a:ext cx="11379202" cy="911906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 Amazon Reviews Visualization 	</a:t>
            </a:r>
            <a:r>
              <a:rPr lang="en-US" sz="4000" b="1" dirty="0"/>
              <a:t>(Group 31)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4037B-10E3-6B4B-885C-93A3014C2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398" y="911906"/>
            <a:ext cx="11277601" cy="594609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What?</a:t>
            </a:r>
          </a:p>
          <a:p>
            <a:pPr lvl="1" algn="l"/>
            <a:r>
              <a:rPr lang="en-US" dirty="0"/>
              <a:t>We creating an interactive visualization of Amazon Products’ reviews. This visualization is aimed to provide a better insight into the buying patterns which are directly co-related to reviews. We intend to provide a deeper insight per category on Amazon.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USP</a:t>
            </a:r>
          </a:p>
          <a:p>
            <a:pPr lvl="1" algn="l"/>
            <a:r>
              <a:rPr lang="en-US" dirty="0"/>
              <a:t>- By computing the average of all the reviews and total reviews we are creating a </a:t>
            </a:r>
            <a:r>
              <a:rPr lang="en-US" b="1" dirty="0"/>
              <a:t>Heat Map</a:t>
            </a:r>
            <a:r>
              <a:rPr lang="en-US" dirty="0"/>
              <a:t> to represents each category. This visualization also helps finding the popularity of the category.</a:t>
            </a:r>
          </a:p>
          <a:p>
            <a:pPr lvl="1" algn="l"/>
            <a:r>
              <a:rPr lang="en-US" dirty="0"/>
              <a:t>- Using </a:t>
            </a:r>
            <a:r>
              <a:rPr lang="en-US" b="1" dirty="0"/>
              <a:t>NLP technique</a:t>
            </a:r>
            <a:r>
              <a:rPr lang="en-US" dirty="0"/>
              <a:t>s to tokenize the reviews and get the sentiment of those reviews. This data is represented using Bubble Chart.</a:t>
            </a:r>
          </a:p>
          <a:p>
            <a:pPr lvl="1" algn="l"/>
            <a:r>
              <a:rPr lang="en-US" dirty="0"/>
              <a:t>- Visualized the the count of reviews segmented by rating for each day. Used </a:t>
            </a:r>
            <a:r>
              <a:rPr lang="en-US" b="1" dirty="0"/>
              <a:t>time-series graph</a:t>
            </a:r>
            <a:r>
              <a:rPr lang="en-US" dirty="0"/>
              <a:t> to represent that data. This graph also has a filter for choosing specific time intervals.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Usefulness</a:t>
            </a:r>
            <a:r>
              <a:rPr lang="en-US" dirty="0"/>
              <a:t> 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algn="l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4F82B9-E8FE-C14D-BD0D-D90BF611B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979452"/>
              </p:ext>
            </p:extLst>
          </p:nvPr>
        </p:nvGraphicFramePr>
        <p:xfrm>
          <a:off x="783769" y="4986699"/>
          <a:ext cx="10900230" cy="1572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0115">
                  <a:extLst>
                    <a:ext uri="{9D8B030D-6E8A-4147-A177-3AD203B41FA5}">
                      <a16:colId xmlns:a16="http://schemas.microsoft.com/office/drawing/2014/main" val="1079314666"/>
                    </a:ext>
                  </a:extLst>
                </a:gridCol>
                <a:gridCol w="5450115">
                  <a:extLst>
                    <a:ext uri="{9D8B030D-6E8A-4147-A177-3AD203B41FA5}">
                      <a16:colId xmlns:a16="http://schemas.microsoft.com/office/drawing/2014/main" val="2292776612"/>
                    </a:ext>
                  </a:extLst>
                </a:gridCol>
              </a:tblGrid>
              <a:tr h="383587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Sellers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979560"/>
                  </a:ext>
                </a:extLst>
              </a:tr>
              <a:tr h="1132114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Helps buyer decide to choose from various categories depending on popularity, average rating and sentiment of reviews.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Helps sellers to identify categories with unpopular products.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Helps also in identifying a specific time period to release new products.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623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435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186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Amazon Reviews Visualization  (Group 31)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Amazon Review Visualization</dc:title>
  <dc:creator>Santoshkumar Amisagadda (Student)</dc:creator>
  <cp:lastModifiedBy>Santoshkumar Amisagadda (Student)</cp:lastModifiedBy>
  <cp:revision>6</cp:revision>
  <dcterms:created xsi:type="dcterms:W3CDTF">2019-04-16T22:53:48Z</dcterms:created>
  <dcterms:modified xsi:type="dcterms:W3CDTF">2019-04-16T23:36:44Z</dcterms:modified>
</cp:coreProperties>
</file>