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24bfc7a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24bfc7a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24bfc7a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24bfc7a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4bfc7a5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24bfc7a5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24bfc7a5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24bfc7a5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24bfc7a5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24bfc7a5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24bfc7a5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24bfc7a5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u="sng"/>
              <a:t>Denver City Sorting Tool</a:t>
            </a:r>
            <a:endParaRPr sz="4000" u="sng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Samuel Rosean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Homeowner 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Imagine a prospective homeowner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Which </a:t>
            </a:r>
            <a:r>
              <a:rPr lang="en">
                <a:solidFill>
                  <a:schemeClr val="dk1"/>
                </a:solidFill>
              </a:rPr>
              <a:t>neighborhood</a:t>
            </a:r>
            <a:r>
              <a:rPr lang="en">
                <a:solidFill>
                  <a:schemeClr val="dk1"/>
                </a:solidFill>
              </a:rPr>
              <a:t> to choose?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 tool to sort Denver neighborhoods by </a:t>
            </a:r>
            <a:r>
              <a:rPr lang="en">
                <a:solidFill>
                  <a:schemeClr val="dk1"/>
                </a:solidFill>
              </a:rPr>
              <a:t>business</a:t>
            </a:r>
            <a:r>
              <a:rPr lang="en">
                <a:solidFill>
                  <a:schemeClr val="dk1"/>
                </a:solidFill>
              </a:rPr>
              <a:t> type and density thereof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 boon to your realty </a:t>
            </a:r>
            <a:r>
              <a:rPr lang="en">
                <a:solidFill>
                  <a:schemeClr val="dk1"/>
                </a:solidFill>
              </a:rPr>
              <a:t>business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    An increase in customer satisfaction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Necessary</a:t>
            </a:r>
            <a:r>
              <a:rPr lang="en"/>
              <a:t> 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Geodata from Open Soft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Zip Code</a:t>
            </a:r>
            <a:r>
              <a:rPr lang="en"/>
              <a:t> for each neighborhood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Latitude and Longitude values for each </a:t>
            </a:r>
            <a:r>
              <a:rPr lang="en"/>
              <a:t>zip code</a:t>
            </a:r>
            <a:r>
              <a:rPr lang="en"/>
              <a:t> center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</a:t>
            </a:r>
            <a:r>
              <a:rPr lang="en"/>
              <a:t> data from Foursquare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Business</a:t>
            </a:r>
            <a:r>
              <a:rPr lang="en"/>
              <a:t>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Amount of each </a:t>
            </a:r>
            <a:r>
              <a:rPr lang="en"/>
              <a:t>business</a:t>
            </a:r>
            <a:r>
              <a:rPr lang="en"/>
              <a:t> type in each zip 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Soft Data - Geodata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non-Denver data points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data irrelevant to our problem (Timezone, Daylight Savings Code)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After plotting revealed Airport </a:t>
            </a:r>
            <a:r>
              <a:rPr lang="en"/>
              <a:t>Zip Codes</a:t>
            </a:r>
            <a:r>
              <a:rPr lang="en"/>
              <a:t>, remove those 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000" y="2571750"/>
            <a:ext cx="3521999" cy="21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Cleaning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Foursquare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Collapse all </a:t>
            </a:r>
            <a:r>
              <a:rPr lang="en"/>
              <a:t>business</a:t>
            </a:r>
            <a:r>
              <a:rPr lang="en"/>
              <a:t> data into a count for each type based on the neighborhood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Normalize this value to be a number divided by the maximum possible count for that </a:t>
            </a:r>
            <a:r>
              <a:rPr lang="en"/>
              <a:t>business</a:t>
            </a:r>
            <a:r>
              <a:rPr lang="en"/>
              <a:t>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Convert that normalized value into an integer value out of 100 to be mapped to a color space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900" y="2800346"/>
            <a:ext cx="6018200" cy="19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Data Based on </a:t>
            </a:r>
            <a:r>
              <a:rPr lang="en"/>
              <a:t>Business</a:t>
            </a:r>
            <a:r>
              <a:rPr lang="en"/>
              <a:t> Type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the user select business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 these values on a heat scale from blue (lowest) to green (highest)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470" y="2078670"/>
            <a:ext cx="4503049" cy="27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Future Directions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tool works admirably </a:t>
            </a:r>
            <a:r>
              <a:rPr lang="en"/>
              <a:t>considering</a:t>
            </a:r>
            <a:r>
              <a:rPr lang="en"/>
              <a:t> the limitations of its graphical and data </a:t>
            </a:r>
            <a:r>
              <a:rPr lang="en"/>
              <a:t>possibilities. Even if slightly rudimentarily it provides the ability to see what kind of businesses are distributed through the city, and where they are most common.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Graphical Improvements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Postal code boundaries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color map to differentiate between small differences and not allow outliers to define visuals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Improvements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Pull business based on zip code not radius.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Pull more 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