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Fine-tuning Gemma </a:t>
            </a:r>
            <a:r>
              <a:rPr lang="en-US" b="1" dirty="0" err="1"/>
              <a:t>chatbot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Samit Ahlawat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511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62130" y="875763"/>
            <a:ext cx="965915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Questions we will answer:</a:t>
            </a:r>
          </a:p>
          <a:p>
            <a:endParaRPr lang="en-US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What is the optimal dataset size?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How many epochs are needed for </a:t>
            </a:r>
            <a:r>
              <a:rPr lang="en-US" sz="3200" dirty="0" smtClean="0"/>
              <a:t>fine-tuning?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Should </a:t>
            </a:r>
            <a:r>
              <a:rPr lang="en-US" sz="3200" dirty="0"/>
              <a:t>fine-tuning continue until the model reaches over 90% accuracy during </a:t>
            </a:r>
            <a:r>
              <a:rPr lang="en-US" sz="3200" dirty="0" smtClean="0"/>
              <a:t>training?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How </a:t>
            </a:r>
            <a:r>
              <a:rPr lang="en-US" sz="3200" dirty="0"/>
              <a:t>should the diversity of the dataset be </a:t>
            </a:r>
            <a:r>
              <a:rPr lang="en-US" sz="3200" dirty="0" smtClean="0"/>
              <a:t>evaluated?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How </a:t>
            </a:r>
            <a:r>
              <a:rPr lang="en-US" sz="3200" dirty="0"/>
              <a:t>can predictions be properly inspected and assessed?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48134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Optimal dataset size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41413" y="1790163"/>
            <a:ext cx="965915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Ensure appropriate data variety that covers the domain of questions used for testing.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Use clustering to identify the categories of questions in dataset.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Pick a few examples from each category.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Dataset size used for </a:t>
            </a:r>
            <a:r>
              <a:rPr lang="en-US" sz="3200" dirty="0" err="1" smtClean="0"/>
              <a:t>finetuning</a:t>
            </a:r>
            <a:r>
              <a:rPr lang="en-US" sz="3200" dirty="0" smtClean="0"/>
              <a:t> depends on compute resources available – use them judiciously.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Example </a:t>
            </a:r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0155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How can predictions be properly inspected and assessed?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41413" y="1790163"/>
            <a:ext cx="965915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Use BLEU score.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One could get fancy and try to use BERT for assessing the score. </a:t>
            </a:r>
            <a:endParaRPr lang="en-US" sz="3200" dirty="0"/>
          </a:p>
          <a:p>
            <a:r>
              <a:rPr lang="en-US" sz="3200" dirty="0" smtClean="0"/>
              <a:t>Example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893704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121</TotalTime>
  <Words>138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Tw Cen MT</vt:lpstr>
      <vt:lpstr>Circuit</vt:lpstr>
      <vt:lpstr>Fine-tuning Gemma chatbot </vt:lpstr>
      <vt:lpstr>PowerPoint Presentation</vt:lpstr>
      <vt:lpstr>Optimal dataset size</vt:lpstr>
      <vt:lpstr>How can predictions be properly inspected and assessed?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Fine-tuning Gemma chatbot</dc:title>
  <dc:creator>Microsoft account</dc:creator>
  <cp:lastModifiedBy>Microsoft account</cp:lastModifiedBy>
  <cp:revision>4</cp:revision>
  <dcterms:created xsi:type="dcterms:W3CDTF">2024-10-24T00:57:00Z</dcterms:created>
  <dcterms:modified xsi:type="dcterms:W3CDTF">2024-10-24T02:58:19Z</dcterms:modified>
</cp:coreProperties>
</file>