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5"/>
  </p:notesMasterIdLst>
  <p:sldIdLst>
    <p:sldId id="283"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Documentation and Deployment</a:t>
          </a:r>
          <a:endParaRPr lang="en-IN" sz="15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Monitoring and Improvement</a:t>
          </a:r>
          <a:endParaRPr lang="en-IN" sz="15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Testing</a:t>
          </a:r>
          <a:endParaRPr lang="en-IN" sz="15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Evaluation optimization</a:t>
          </a:r>
          <a:endParaRPr lang="en-IN" sz="15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System development </a:t>
          </a:r>
          <a:r>
            <a:rPr lang="en-US" sz="1900" kern="1200" dirty="0" err="1" smtClean="0"/>
            <a:t>approches</a:t>
          </a:r>
          <a:endParaRPr lang="en-IN" sz="19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Requirements gathering and Analysis</a:t>
          </a:r>
          <a:endParaRPr lang="en-IN" sz="15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Research and Analysis</a:t>
          </a:r>
          <a:endParaRPr lang="en-IN" sz="15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selection</a:t>
          </a:r>
          <a:endParaRPr lang="en-IN" sz="16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Testing and validation</a:t>
          </a:r>
          <a:endParaRPr lang="en-IN" sz="16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User training and </a:t>
          </a:r>
          <a:r>
            <a:rPr lang="en-US" sz="1600" kern="1200" dirty="0" err="1" smtClean="0"/>
            <a:t>suppport</a:t>
          </a:r>
          <a:endParaRPr lang="en-IN" sz="16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Monitaring</a:t>
          </a:r>
          <a:r>
            <a:rPr lang="en-US" sz="1600" kern="1200" dirty="0" smtClean="0"/>
            <a:t> and </a:t>
          </a:r>
          <a:r>
            <a:rPr lang="en-US" sz="1600" kern="1200" dirty="0" err="1" smtClean="0"/>
            <a:t>maintainace</a:t>
          </a:r>
          <a:endParaRPr lang="en-IN" sz="16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Integration and </a:t>
          </a:r>
          <a:r>
            <a:rPr lang="en-US" sz="1600" kern="1200" dirty="0" err="1" smtClean="0"/>
            <a:t>deployement</a:t>
          </a:r>
          <a:endParaRPr lang="en-IN" sz="16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Development environment setup</a:t>
          </a:r>
          <a:endParaRPr lang="en-IN" sz="16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implementation</a:t>
          </a:r>
          <a:endParaRPr lang="en-IN" sz="16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Configuration and optimization</a:t>
          </a:r>
          <a:endParaRPr lang="en-IN" sz="16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gradFill rotWithShape="0">
          <a:gsLst>
            <a:gs pos="0">
              <a:schemeClr val="accent1">
                <a:hueOff val="0"/>
                <a:satOff val="0"/>
                <a:lumOff val="0"/>
                <a:alphaOff val="0"/>
                <a:tint val="15000"/>
                <a:satMod val="250000"/>
              </a:schemeClr>
            </a:gs>
            <a:gs pos="49000">
              <a:schemeClr val="accent1">
                <a:hueOff val="0"/>
                <a:satOff val="0"/>
                <a:lumOff val="0"/>
                <a:alphaOff val="0"/>
                <a:tint val="50000"/>
                <a:satMod val="200000"/>
              </a:schemeClr>
            </a:gs>
            <a:gs pos="49100">
              <a:schemeClr val="accent1">
                <a:hueOff val="0"/>
                <a:satOff val="0"/>
                <a:lumOff val="0"/>
                <a:alphaOff val="0"/>
                <a:tint val="64000"/>
                <a:satMod val="160000"/>
              </a:schemeClr>
            </a:gs>
            <a:gs pos="92000">
              <a:schemeClr val="accent1">
                <a:hueOff val="0"/>
                <a:satOff val="0"/>
                <a:lumOff val="0"/>
                <a:alphaOff val="0"/>
                <a:tint val="50000"/>
                <a:satMod val="200000"/>
              </a:schemeClr>
            </a:gs>
            <a:gs pos="100000">
              <a:schemeClr val="accent1">
                <a:hueOff val="0"/>
                <a:satOff val="0"/>
                <a:lumOff val="0"/>
                <a:alphaOff val="0"/>
                <a:tint val="43000"/>
                <a:satMod val="190000"/>
              </a:schemeClr>
            </a:gs>
          </a:gsLst>
          <a:lin ang="5400000" scaled="1"/>
        </a:gra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99"/>
              </a:solidFill>
            </a:rPr>
            <a:t>ALGORITHM</a:t>
          </a:r>
        </a:p>
        <a:p>
          <a:pPr lvl="0" algn="ctr" defTabSz="711200">
            <a:lnSpc>
              <a:spcPct val="90000"/>
            </a:lnSpc>
            <a:spcBef>
              <a:spcPct val="0"/>
            </a:spcBef>
            <a:spcAft>
              <a:spcPct val="35000"/>
            </a:spcAft>
          </a:pPr>
          <a:r>
            <a:rPr lang="en-US" sz="1600" b="1" kern="1200" dirty="0" smtClean="0">
              <a:solidFill>
                <a:srgbClr val="000099"/>
              </a:solidFill>
            </a:rPr>
            <a:t>DEPLOYMENT</a:t>
          </a:r>
          <a:endParaRPr lang="en-IN" sz="16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08-04-2024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C3814D7-6E14-476D-8877-77E3A4B4F976}" type="datetimeFigureOut">
              <a:rPr lang="en-IN" smtClean="0"/>
              <a:t>08-04-2024</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9F336-D644-4C13-B333-48F007A0D96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9F336-D644-4C13-B333-48F007A0D9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9F336-D644-4C13-B333-48F007A0D9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9F336-D644-4C13-B333-48F007A0D96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9F336-D644-4C13-B333-48F007A0D9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3814D7-6E14-476D-8877-77E3A4B4F976}" type="datetimeFigureOut">
              <a:rPr lang="en-IN" smtClean="0"/>
              <a:t>08-04-2024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6F9F336-D644-4C13-B333-48F007A0D9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3814D7-6E14-476D-8877-77E3A4B4F976}" type="datetimeFigureOut">
              <a:rPr lang="en-IN" smtClean="0"/>
              <a:t>08-04-2024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6F9F336-D644-4C13-B333-48F007A0D9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C3814D7-6E14-476D-8877-77E3A4B4F976}" type="datetimeFigureOut">
              <a:rPr lang="en-IN" smtClean="0"/>
              <a:t>08-04-2024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9F336-D644-4C13-B333-48F007A0D96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9F336-D644-4C13-B333-48F007A0D963}"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C3814D7-6E14-476D-8877-77E3A4B4F976}" type="datetimeFigureOut">
              <a:rPr lang="en-IN" smtClean="0"/>
              <a:t>08-04-2024</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9F336-D644-4C13-B333-48F007A0D9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keyloggers</a:t>
            </a:r>
            <a:endParaRPr lang="en-IN" dirty="0"/>
          </a:p>
        </p:txBody>
      </p:sp>
      <p:sp>
        <p:nvSpPr>
          <p:cNvPr id="3" name="Subtitle 2"/>
          <p:cNvSpPr>
            <a:spLocks noGrp="1"/>
          </p:cNvSpPr>
          <p:nvPr>
            <p:ph type="subTitle" idx="1"/>
          </p:nvPr>
        </p:nvSpPr>
        <p:spPr>
          <a:xfrm>
            <a:off x="395536" y="5085184"/>
            <a:ext cx="8568952" cy="1368152"/>
          </a:xfrm>
        </p:spPr>
        <p:txBody>
          <a:bodyPr>
            <a:normAutofit/>
          </a:bodyPr>
          <a:lstStyle/>
          <a:p>
            <a:r>
              <a:rPr lang="en-US" dirty="0" smtClean="0"/>
              <a:t>Presented By,</a:t>
            </a:r>
          </a:p>
          <a:p>
            <a:r>
              <a:rPr lang="en-US" dirty="0" err="1" smtClean="0"/>
              <a:t>Samitha</a:t>
            </a:r>
            <a:r>
              <a:rPr lang="en-US" dirty="0" smtClean="0"/>
              <a:t> </a:t>
            </a:r>
            <a:r>
              <a:rPr lang="en-US" dirty="0" smtClean="0"/>
              <a:t>R BE(CSE)</a:t>
            </a:r>
            <a:endParaRPr lang="en-US" dirty="0" smtClean="0"/>
          </a:p>
          <a:p>
            <a:r>
              <a:rPr lang="en-US" dirty="0" err="1" smtClean="0"/>
              <a:t>Priyadarshini</a:t>
            </a:r>
            <a:r>
              <a:rPr lang="en-US" dirty="0" smtClean="0"/>
              <a:t> Engineering College.</a:t>
            </a:r>
            <a:endParaRPr lang="en-IN" dirty="0"/>
          </a:p>
        </p:txBody>
      </p:sp>
    </p:spTree>
    <p:extLst>
      <p:ext uri="{BB962C8B-B14F-4D97-AF65-F5344CB8AC3E}">
        <p14:creationId xmlns:p14="http://schemas.microsoft.com/office/powerpoint/2010/main" val="41333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7467600" cy="5997280"/>
          </a:xfrm>
        </p:spPr>
        <p:txBody>
          <a:bodyPr>
            <a:normAutofit/>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ALGORITHM DEPLOYEMENT</a:t>
            </a:r>
            <a:endParaRPr lang="en-IN" dirty="0"/>
          </a:p>
        </p:txBody>
      </p:sp>
      <p:sp>
        <p:nvSpPr>
          <p:cNvPr id="3" name="Content Placeholder 2"/>
          <p:cNvSpPr>
            <a:spLocks noGrp="1"/>
          </p:cNvSpPr>
          <p:nvPr>
            <p:ph idx="1"/>
          </p:nvPr>
        </p:nvSpPr>
        <p:spPr>
          <a:xfrm>
            <a:off x="323528" y="1772816"/>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7467600" cy="6069288"/>
          </a:xfrm>
        </p:spPr>
        <p:txBody>
          <a:bodyPr>
            <a:normAutofit fontScale="92500" lnSpcReduction="100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lstStyle/>
          <a:p>
            <a:r>
              <a:rPr lang="en-US" b="1" dirty="0" smtClean="0"/>
              <a:t>Output for keylogger text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988840"/>
            <a:ext cx="7238999" cy="4069950"/>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8069"/>
            <a:ext cx="7239000" cy="4069950"/>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b="1" dirty="0" smtClean="0"/>
              <a:t>PROBLEM STATEMENT</a:t>
            </a:r>
            <a:endParaRPr lang="en-IN"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467600" cy="5493224"/>
          </a:xfrm>
        </p:spPr>
        <p:txBody>
          <a:bodyPr>
            <a:normAutofit/>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200" b="1" dirty="0" smtClean="0"/>
              <a:t>Proposed system / solution</a:t>
            </a:r>
            <a:endParaRPr lang="en-IN" sz="3200" b="1" dirty="0"/>
          </a:p>
        </p:txBody>
      </p:sp>
      <p:sp>
        <p:nvSpPr>
          <p:cNvPr id="3" name="Content Placeholder 2"/>
          <p:cNvSpPr>
            <a:spLocks noGrp="1"/>
          </p:cNvSpPr>
          <p:nvPr>
            <p:ph idx="1"/>
          </p:nvPr>
        </p:nvSpPr>
        <p:spPr/>
        <p:txBody>
          <a:bodyPr>
            <a:normAutofit fontScale="55000" lnSpcReduction="20000"/>
          </a:bodyPr>
          <a:lstStyle/>
          <a:p>
            <a:pPr marL="0" indent="0">
              <a:buNone/>
            </a:pPr>
            <a:r>
              <a:rPr lang="en-US" sz="3200" dirty="0">
                <a:solidFill>
                  <a:srgbClr val="C00000"/>
                </a:solidFill>
                <a:latin typeface="Bodoni MT" pitchFamily="18" charset="0"/>
              </a:rPr>
              <a:t>Introduction</a:t>
            </a:r>
            <a:r>
              <a:rPr lang="en-US" sz="3200" dirty="0" smtClean="0">
                <a:solidFill>
                  <a:srgbClr val="C00000"/>
                </a:solidFill>
                <a:latin typeface="Bodoni MT" pitchFamily="18" charset="0"/>
              </a:rPr>
              <a:t>:</a:t>
            </a:r>
          </a:p>
          <a:p>
            <a:pPr marL="0" indent="0">
              <a:buNone/>
            </a:pPr>
            <a:r>
              <a:rPr lang="en-US" sz="2900" dirty="0" smtClean="0">
                <a:solidFill>
                  <a:schemeClr val="dk1"/>
                </a:solidFill>
                <a:latin typeface="Bodoni MT" pitchFamily="18" charset="0"/>
              </a:rPr>
              <a:t>      Keylogger pose </a:t>
            </a:r>
            <a:r>
              <a:rPr lang="en-US" sz="2900" dirty="0">
                <a:solidFill>
                  <a:schemeClr val="dk1"/>
                </a:solidFill>
                <a:latin typeface="Bodoni MT" pitchFamily="18" charset="0"/>
              </a:rPr>
              <a:t>a severe threat to the security and privacy of users' sensitive information. </a:t>
            </a:r>
            <a:r>
              <a:rPr lang="en-US" sz="2900" dirty="0" smtClean="0">
                <a:solidFill>
                  <a:schemeClr val="dk1"/>
                </a:solidFill>
                <a:latin typeface="Bodoni MT" pitchFamily="18" charset="0"/>
              </a:rPr>
              <a:t>Secure Keys </a:t>
            </a:r>
            <a:r>
              <a:rPr lang="en-US" sz="2900" dirty="0">
                <a:solidFill>
                  <a:schemeClr val="dk1"/>
                </a:solidFill>
                <a:latin typeface="Bodoni MT" pitchFamily="18" charset="0"/>
              </a:rPr>
              <a:t>is proposed as a holistic system designed to detect and prevent keylogger attacks effectively. This system incorporates </a:t>
            </a:r>
            <a:r>
              <a:rPr lang="en-US" sz="2900" dirty="0" smtClean="0">
                <a:solidFill>
                  <a:schemeClr val="dk1"/>
                </a:solidFill>
                <a:latin typeface="Bodoni MT" pitchFamily="18" charset="0"/>
              </a:rPr>
              <a:t>various components </a:t>
            </a:r>
            <a:r>
              <a:rPr lang="en-US" sz="29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Components </a:t>
            </a:r>
            <a:r>
              <a:rPr lang="en-US" b="1" dirty="0">
                <a:solidFill>
                  <a:schemeClr val="accent1"/>
                </a:solidFill>
                <a:latin typeface="Bodoni MT" pitchFamily="18" charset="0"/>
              </a:rPr>
              <a:t>of </a:t>
            </a:r>
            <a:r>
              <a:rPr lang="en-US"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3400" b="1" dirty="0">
                <a:solidFill>
                  <a:srgbClr val="0070C0"/>
                </a:solidFill>
                <a:latin typeface="Bodoni MT" pitchFamily="18" charset="0"/>
              </a:rPr>
              <a:t>           a. Keylogger Detection Module:</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1.Utilizes both signature-based and behavior-based techniques to identify known and unknown </a:t>
            </a:r>
            <a:r>
              <a:rPr lang="en-US" dirty="0" smtClean="0">
                <a:solidFill>
                  <a:schemeClr val="dk1"/>
                </a:solidFill>
                <a:latin typeface="Bodoni MT" pitchFamily="18" charset="0"/>
              </a:rPr>
              <a:t>keylogger.</a:t>
            </a:r>
            <a:endParaRPr lang="en-US" dirty="0">
              <a:solidFill>
                <a:schemeClr val="dk1"/>
              </a:solidFill>
              <a:latin typeface="Bodoni MT" pitchFamily="18" charset="0"/>
            </a:endParaRPr>
          </a:p>
          <a:p>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2.Monitors keyboard input in real-time, analyzing patterns and anomalies indicative of keylogger activity.</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3.Incorporates machine learning algorithms to adaptively detect new and evolving keylogger variants.</a:t>
            </a:r>
          </a:p>
          <a:p>
            <a:endParaRPr lang="en-IN"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SYSTEM  DEVELOP APPROACH</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159</TotalTime>
  <Words>1723</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Opulent</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15</cp:revision>
  <dcterms:created xsi:type="dcterms:W3CDTF">2024-04-05T05:52:07Z</dcterms:created>
  <dcterms:modified xsi:type="dcterms:W3CDTF">2024-04-08T08:15:58Z</dcterms:modified>
</cp:coreProperties>
</file>