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3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6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FEB7-2903-4E05-9719-80239D79E8D1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23AF-9AA7-4E91-AEB8-EBD40E56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7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A54C-106F-401F-AF6F-2F1EA6A6AE07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8B4-7A1F-4589-ACD0-ADAAFF6DDE45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4EA-5CA1-4347-9819-BF69E48F775D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B700-F121-4623-9A50-13D28D88A82F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9D5-2278-4E9F-8B8B-32B6A0E3A4E4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52A1-EEF3-4A44-994C-0153081853B8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D92-B451-4F58-B672-8B4D60F2436F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6AE2-8648-48D4-B92C-634940289228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C20-6EAA-4BBB-897D-4BF7BCF5B341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13E8-409A-4154-B093-51B350A8DA27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B99-7491-4159-BDF3-C12D443392C7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3FAE-BE33-4E44-A0AB-2BA77A8B0DDD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Microsoft Office 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1108 </a:t>
            </a:r>
          </a:p>
          <a:p>
            <a:r>
              <a:rPr lang="en-US" dirty="0" smtClean="0"/>
              <a:t>Introduction to Computer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alignment, indentation and line spacing.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Text alignment: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Indentation: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Line spacing: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447800"/>
            <a:ext cx="2898987" cy="1219200"/>
          </a:xfrm>
          <a:prstGeom prst="rect">
            <a:avLst/>
          </a:prstGeom>
        </p:spPr>
      </p:pic>
      <p:pic>
        <p:nvPicPr>
          <p:cNvPr id="6" name="Picture 5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13" y="3048000"/>
            <a:ext cx="2898987" cy="1219200"/>
          </a:xfrm>
          <a:prstGeom prst="rect">
            <a:avLst/>
          </a:prstGeom>
        </p:spPr>
      </p:pic>
      <p:pic>
        <p:nvPicPr>
          <p:cNvPr id="7" name="Picture 6" descr="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782084"/>
            <a:ext cx="3124200" cy="1313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Bullets and numbers. </a:t>
            </a:r>
            <a:endParaRPr lang="en-US" dirty="0"/>
          </a:p>
        </p:txBody>
      </p:sp>
      <p:pic>
        <p:nvPicPr>
          <p:cNvPr id="5" name="Content Placeholder 4" descr="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39156"/>
            <a:ext cx="4335269" cy="18232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color, highlight, and word art.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Text color: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Highlight: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4753428" cy="1524000"/>
          </a:xfrm>
          <a:prstGeom prst="rect">
            <a:avLst/>
          </a:prstGeom>
        </p:spPr>
      </p:pic>
      <p:pic>
        <p:nvPicPr>
          <p:cNvPr id="6" name="Picture 5" descr="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14800"/>
            <a:ext cx="4800600" cy="1539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Word 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4286"/>
            <a:ext cx="9144000" cy="11633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and replace.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err="1" smtClean="0"/>
              <a:t>Ctrl+F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Hyperlink. </a:t>
            </a:r>
            <a:endParaRPr lang="en-US" dirty="0"/>
          </a:p>
        </p:txBody>
      </p:sp>
      <p:pic>
        <p:nvPicPr>
          <p:cNvPr id="5" name="Content Placeholder 4" descr="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524000"/>
            <a:ext cx="4014788" cy="4766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 and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Equation: Alt+= </a:t>
            </a:r>
            <a:r>
              <a:rPr lang="en-US" b="1" i="1" dirty="0" smtClean="0"/>
              <a:t>or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Symbols: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94011"/>
            <a:ext cx="1828800" cy="1587261"/>
          </a:xfrm>
          <a:prstGeom prst="rect">
            <a:avLst/>
          </a:prstGeom>
        </p:spPr>
      </p:pic>
      <p:pic>
        <p:nvPicPr>
          <p:cNvPr id="6" name="Picture 5" descr="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81400"/>
            <a:ext cx="164592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Table, charts, shapes, and text box. </a:t>
            </a:r>
            <a:endParaRPr lang="en-US" dirty="0"/>
          </a:p>
        </p:txBody>
      </p:sp>
      <p:pic>
        <p:nvPicPr>
          <p:cNvPr id="5" name="Content Placeholder 4" descr="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391400" cy="1225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" y="3810000"/>
            <a:ext cx="7282180" cy="1206991"/>
          </a:xfrm>
          <a:prstGeom prst="rect">
            <a:avLst/>
          </a:prstGeom>
        </p:spPr>
      </p:pic>
      <p:pic>
        <p:nvPicPr>
          <p:cNvPr id="7" name="Picture 6" descr="2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438400"/>
            <a:ext cx="7543800" cy="1250353"/>
          </a:xfrm>
          <a:prstGeom prst="rect">
            <a:avLst/>
          </a:prstGeom>
        </p:spPr>
      </p:pic>
      <p:pic>
        <p:nvPicPr>
          <p:cNvPr id="8" name="Picture 7" descr="2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181600"/>
            <a:ext cx="7696200" cy="127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 insertion and position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2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29" y="2895600"/>
            <a:ext cx="8644071" cy="14327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 page, blank page, page break. </a:t>
            </a:r>
            <a:endParaRPr lang="en-US" dirty="0"/>
          </a:p>
        </p:txBody>
      </p:sp>
      <p:pic>
        <p:nvPicPr>
          <p:cNvPr id="5" name="Content Placeholder 4" descr="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903" y="2362200"/>
            <a:ext cx="2725897" cy="19470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documents from scratch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with Microsoft Office Word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</a:t>
            </a:r>
            <a:r>
              <a:rPr lang="en-US" dirty="0" smtClean="0">
                <a:sym typeface="Symbol"/>
              </a:rPr>
              <a:t> New  Microsoft Office Word Document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header, footer and page numbers. </a:t>
            </a:r>
            <a:endParaRPr lang="en-US" dirty="0"/>
          </a:p>
        </p:txBody>
      </p:sp>
      <p:pic>
        <p:nvPicPr>
          <p:cNvPr id="5" name="Content Placeholder 4" descr="2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743200"/>
            <a:ext cx="2893467" cy="18518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Watermark, page color, page border. </a:t>
            </a:r>
            <a:endParaRPr lang="en-US" dirty="0"/>
          </a:p>
        </p:txBody>
      </p:sp>
      <p:pic>
        <p:nvPicPr>
          <p:cNvPr id="5" name="Content Placeholder 4" descr="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9800"/>
            <a:ext cx="7360170" cy="182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Page setup: margin, ruler, size, orientation, columns and line numbers </a:t>
            </a:r>
            <a:endParaRPr lang="en-US" sz="3600" dirty="0"/>
          </a:p>
        </p:txBody>
      </p:sp>
      <p:pic>
        <p:nvPicPr>
          <p:cNvPr id="5" name="Content Placeholder 4" descr="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64" y="2209800"/>
            <a:ext cx="7031136" cy="17470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Review, checking, and word count. </a:t>
            </a:r>
            <a:endParaRPr lang="en-US" dirty="0"/>
          </a:p>
        </p:txBody>
      </p:sp>
      <p:pic>
        <p:nvPicPr>
          <p:cNvPr id="5" name="Content Placeholder 4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68" y="2209800"/>
            <a:ext cx="7339532" cy="167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modes and print options. </a:t>
            </a:r>
            <a:endParaRPr lang="en-US" dirty="0"/>
          </a:p>
        </p:txBody>
      </p:sp>
      <p:pic>
        <p:nvPicPr>
          <p:cNvPr id="5" name="Content Placeholder 4" descr="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219200"/>
            <a:ext cx="4732857" cy="52785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flowchart for defining odd or even number.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an image file like the following </a:t>
            </a:r>
            <a:r>
              <a:rPr lang="en-US" dirty="0" smtClean="0"/>
              <a:t>replicate the </a:t>
            </a:r>
            <a:r>
              <a:rPr lang="en-US" dirty="0" smtClean="0"/>
              <a:t>image using MS Word.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an image file like the following replicate the image using MS Word.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883" y="435769"/>
            <a:ext cx="9200883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a job openings advertisement for a company with some specifications.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your class routine.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0" dirty="0" smtClean="0">
                <a:latin typeface="Algerian" pitchFamily="82" charset="0"/>
              </a:rPr>
              <a:t>					?</a:t>
            </a:r>
            <a:endParaRPr lang="en-US" sz="20000" dirty="0"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and open previous documents.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Office Button (top left corner) </a:t>
            </a:r>
            <a:r>
              <a:rPr lang="en-US" dirty="0" smtClean="0">
                <a:sym typeface="Symbol"/>
              </a:rPr>
              <a:t> Save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ym typeface="Symbol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Office Button (top left corner) </a:t>
            </a:r>
            <a:r>
              <a:rPr lang="en-US" dirty="0" smtClean="0">
                <a:sym typeface="Symbol"/>
              </a:rPr>
              <a:t>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PDF and Other Format files from Word Doc.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Office Button (top left corner) </a:t>
            </a:r>
            <a:r>
              <a:rPr lang="en-US" dirty="0" smtClean="0">
                <a:sym typeface="Symbol"/>
              </a:rPr>
              <a:t> Save As  Select Format</a:t>
            </a:r>
            <a:endParaRPr lang="en-US" dirty="0" smtClean="0"/>
          </a:p>
          <a:p>
            <a:pPr algn="ctr">
              <a:buFont typeface="Wingdings" pitchFamily="2" charset="2"/>
              <a:buChar char="Ø"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Shortcuts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Copy : </a:t>
            </a:r>
            <a:r>
              <a:rPr lang="en-US" sz="2400" dirty="0" smtClean="0"/>
              <a:t>ctrl + c</a:t>
            </a:r>
          </a:p>
          <a:p>
            <a:pPr>
              <a:buNone/>
            </a:pPr>
            <a:r>
              <a:rPr lang="en-US" sz="2400" b="1" dirty="0" smtClean="0"/>
              <a:t>Cut:</a:t>
            </a:r>
            <a:r>
              <a:rPr lang="en-US" sz="2400" dirty="0" smtClean="0"/>
              <a:t> ctrl + x</a:t>
            </a:r>
          </a:p>
          <a:p>
            <a:pPr>
              <a:buNone/>
            </a:pPr>
            <a:r>
              <a:rPr lang="en-US" sz="2400" b="1" dirty="0" smtClean="0"/>
              <a:t>Paste:</a:t>
            </a:r>
            <a:r>
              <a:rPr lang="en-US" sz="2400" dirty="0" smtClean="0"/>
              <a:t> ctrl + v</a:t>
            </a:r>
          </a:p>
          <a:p>
            <a:pPr>
              <a:buNone/>
            </a:pPr>
            <a:r>
              <a:rPr lang="en-US" sz="2400" b="1" dirty="0" smtClean="0"/>
              <a:t>Bold:</a:t>
            </a:r>
            <a:r>
              <a:rPr lang="en-US" sz="2400" dirty="0" smtClean="0"/>
              <a:t> ctrl + b</a:t>
            </a:r>
          </a:p>
          <a:p>
            <a:pPr>
              <a:buNone/>
            </a:pPr>
            <a:r>
              <a:rPr lang="en-US" sz="2400" b="1" dirty="0" smtClean="0"/>
              <a:t>Italic:</a:t>
            </a:r>
            <a:r>
              <a:rPr lang="en-US" sz="2400" dirty="0" smtClean="0"/>
              <a:t> ctrl + I</a:t>
            </a:r>
          </a:p>
          <a:p>
            <a:pPr>
              <a:buNone/>
            </a:pPr>
            <a:r>
              <a:rPr lang="en-US" sz="2400" b="1" dirty="0" smtClean="0"/>
              <a:t>Underlined:</a:t>
            </a:r>
            <a:r>
              <a:rPr lang="en-US" sz="2400" dirty="0" smtClean="0"/>
              <a:t> ctrl + u</a:t>
            </a:r>
          </a:p>
          <a:p>
            <a:pPr>
              <a:buNone/>
            </a:pPr>
            <a:r>
              <a:rPr lang="en-US" sz="2400" b="1" dirty="0" smtClean="0"/>
              <a:t>Save:</a:t>
            </a:r>
            <a:r>
              <a:rPr lang="en-US" sz="2400" dirty="0" smtClean="0"/>
              <a:t> ctrl + s</a:t>
            </a:r>
          </a:p>
          <a:p>
            <a:pPr>
              <a:buNone/>
            </a:pPr>
            <a:r>
              <a:rPr lang="en-US" sz="2400" b="1" dirty="0" smtClean="0"/>
              <a:t>Save as:</a:t>
            </a:r>
            <a:r>
              <a:rPr lang="en-US" sz="2400" dirty="0" smtClean="0"/>
              <a:t> f12</a:t>
            </a:r>
          </a:p>
          <a:p>
            <a:pPr>
              <a:buNone/>
            </a:pPr>
            <a:r>
              <a:rPr lang="en-US" sz="2400" b="1" dirty="0" smtClean="0"/>
              <a:t>Open:</a:t>
            </a:r>
            <a:r>
              <a:rPr lang="en-US" sz="2400" dirty="0" smtClean="0"/>
              <a:t> ctrl + o</a:t>
            </a:r>
          </a:p>
          <a:p>
            <a:pPr>
              <a:buNone/>
            </a:pPr>
            <a:r>
              <a:rPr lang="en-US" sz="2400" b="1" dirty="0" smtClean="0"/>
              <a:t>Close:</a:t>
            </a:r>
            <a:r>
              <a:rPr lang="en-US" sz="2400" dirty="0" smtClean="0"/>
              <a:t> ctrl + f4 or ctrl + w</a:t>
            </a:r>
          </a:p>
          <a:p>
            <a:pPr>
              <a:buNone/>
            </a:pPr>
            <a:r>
              <a:rPr lang="en-US" sz="2400" b="1" dirty="0" smtClean="0"/>
              <a:t>Undo:</a:t>
            </a:r>
            <a:r>
              <a:rPr lang="en-US" sz="2400" dirty="0" smtClean="0"/>
              <a:t> ctrl +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 family, size and style </a:t>
            </a:r>
          </a:p>
        </p:txBody>
      </p:sp>
      <p:pic>
        <p:nvPicPr>
          <p:cNvPr id="5" name="Content Placeholder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652" y="1828800"/>
            <a:ext cx="4326948" cy="144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1" y="3886200"/>
            <a:ext cx="8736419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Bold, italic, underlined, strikethrough.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Bold: </a:t>
            </a:r>
            <a:r>
              <a:rPr lang="en-US" dirty="0" err="1" smtClean="0"/>
              <a:t>ctrl+b</a:t>
            </a:r>
            <a:r>
              <a:rPr lang="en-US" dirty="0" smtClean="0"/>
              <a:t> or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Italic: </a:t>
            </a:r>
            <a:r>
              <a:rPr lang="en-US" dirty="0" err="1" smtClean="0"/>
              <a:t>ctrl+I</a:t>
            </a:r>
            <a:r>
              <a:rPr lang="en-US" dirty="0" smtClean="0"/>
              <a:t> or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Underlined: </a:t>
            </a:r>
            <a:r>
              <a:rPr lang="en-US" dirty="0" err="1" smtClean="0"/>
              <a:t>ctrl+u</a:t>
            </a:r>
            <a:r>
              <a:rPr lang="en-US" dirty="0" smtClean="0"/>
              <a:t> or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Strikethrough: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71599"/>
            <a:ext cx="1447800" cy="1017373"/>
          </a:xfrm>
          <a:prstGeom prst="rect">
            <a:avLst/>
          </a:prstGeom>
        </p:spPr>
      </p:pic>
      <p:pic>
        <p:nvPicPr>
          <p:cNvPr id="6" name="Picture 5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667000"/>
            <a:ext cx="1447800" cy="1118755"/>
          </a:xfrm>
          <a:prstGeom prst="rect">
            <a:avLst/>
          </a:prstGeom>
        </p:spPr>
      </p:pic>
      <p:pic>
        <p:nvPicPr>
          <p:cNvPr id="7" name="Picture 6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962400"/>
            <a:ext cx="1244906" cy="914400"/>
          </a:xfrm>
          <a:prstGeom prst="rect">
            <a:avLst/>
          </a:prstGeom>
        </p:spPr>
      </p:pic>
      <p:pic>
        <p:nvPicPr>
          <p:cNvPr id="8" name="Picture 7" descr="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5029200"/>
            <a:ext cx="1524000" cy="110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caps, all small, superscript, subscript.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caps: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small: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4800"/>
            <a:ext cx="1981200" cy="2069534"/>
          </a:xfrm>
          <a:prstGeom prst="rect">
            <a:avLst/>
          </a:prstGeom>
        </p:spPr>
      </p:pic>
      <p:pic>
        <p:nvPicPr>
          <p:cNvPr id="7" name="Picture 6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52600"/>
            <a:ext cx="1981200" cy="1968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Superscript: </a:t>
            </a:r>
            <a:r>
              <a:rPr lang="en-US" dirty="0" err="1" smtClean="0"/>
              <a:t>ctrl+shift</a:t>
            </a:r>
            <a:r>
              <a:rPr lang="en-US" dirty="0" smtClean="0"/>
              <a:t>++ </a:t>
            </a:r>
            <a:r>
              <a:rPr lang="en-US" b="1" i="1" dirty="0" smtClean="0"/>
              <a:t>or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Subscript: ctrl+= </a:t>
            </a:r>
            <a:r>
              <a:rPr lang="en-US" b="1" i="1" dirty="0" smtClean="0"/>
              <a:t>or</a:t>
            </a:r>
          </a:p>
          <a:p>
            <a:pPr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36" y="3405187"/>
            <a:ext cx="2861364" cy="557213"/>
          </a:xfrm>
          <a:prstGeom prst="rect">
            <a:avLst/>
          </a:prstGeom>
        </p:spPr>
      </p:pic>
      <p:pic>
        <p:nvPicPr>
          <p:cNvPr id="6" name="Picture 5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00200"/>
            <a:ext cx="3581400" cy="618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378</Words>
  <Application>Microsoft Office PowerPoint</Application>
  <PresentationFormat>On-screen Show (4:3)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Symbol</vt:lpstr>
      <vt:lpstr>Wingdings</vt:lpstr>
      <vt:lpstr>Office Theme</vt:lpstr>
      <vt:lpstr>Microsoft Office Word</vt:lpstr>
      <vt:lpstr>Create new documents from scratch </vt:lpstr>
      <vt:lpstr>Save and open previous documents. </vt:lpstr>
      <vt:lpstr>Creating PDF and Other Format files from Word Doc. </vt:lpstr>
      <vt:lpstr>Shortcuts </vt:lpstr>
      <vt:lpstr>Font family, size and style </vt:lpstr>
      <vt:lpstr>Bold, italic, underlined, strikethrough. </vt:lpstr>
      <vt:lpstr>All caps, all small, superscript, subscript. </vt:lpstr>
      <vt:lpstr>PowerPoint Presentation</vt:lpstr>
      <vt:lpstr>Text alignment, indentation and line spacing. </vt:lpstr>
      <vt:lpstr>Bullets and numbers. </vt:lpstr>
      <vt:lpstr>Text color, highlight, and word art. </vt:lpstr>
      <vt:lpstr>Word art</vt:lpstr>
      <vt:lpstr>Find and replace. </vt:lpstr>
      <vt:lpstr>Hyperlink. </vt:lpstr>
      <vt:lpstr>Equation and symbols</vt:lpstr>
      <vt:lpstr>Table, charts, shapes, and text box. </vt:lpstr>
      <vt:lpstr> Image insertion and position </vt:lpstr>
      <vt:lpstr>Cover page, blank page, page break. </vt:lpstr>
      <vt:lpstr>Page header, footer and page numbers. </vt:lpstr>
      <vt:lpstr>Watermark, page color, page border. </vt:lpstr>
      <vt:lpstr>Page setup: margin, ruler, size, orientation, columns and line numbers </vt:lpstr>
      <vt:lpstr>Review, checking, and word count. </vt:lpstr>
      <vt:lpstr>Viewing modes and print options. </vt:lpstr>
      <vt:lpstr>Online</vt:lpstr>
      <vt:lpstr>PowerPoint Presentation</vt:lpstr>
      <vt:lpstr>ASSIGNMENT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Word</dc:title>
  <dc:creator>HP</dc:creator>
  <cp:lastModifiedBy>student</cp:lastModifiedBy>
  <cp:revision>23</cp:revision>
  <dcterms:created xsi:type="dcterms:W3CDTF">2006-08-16T00:00:00Z</dcterms:created>
  <dcterms:modified xsi:type="dcterms:W3CDTF">2019-01-21T09:36:29Z</dcterms:modified>
</cp:coreProperties>
</file>