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84" r:id="rId6"/>
    <p:sldId id="260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6" r:id="rId18"/>
    <p:sldId id="297" r:id="rId19"/>
    <p:sldId id="283" r:id="rId20"/>
    <p:sldId id="28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3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3FEB7-2903-4E05-9719-80239D79E8D1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523AF-9AA7-4E91-AEB8-EBD40E56A37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DA54C-106F-401F-AF6F-2F1EA6A6AE07}" type="datetime1">
              <a:rPr lang="en-US" smtClean="0"/>
              <a:pPr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08B4-7A1F-4589-ACD0-ADAAFF6DDE45}" type="datetime1">
              <a:rPr lang="en-US" smtClean="0"/>
              <a:pPr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D4EA-5CA1-4347-9819-BF69E48F775D}" type="datetime1">
              <a:rPr lang="en-US" smtClean="0"/>
              <a:pPr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B700-F121-4623-9A50-13D28D88A82F}" type="datetime1">
              <a:rPr lang="en-US" smtClean="0"/>
              <a:pPr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49D5-2278-4E9F-8B8B-32B6A0E3A4E4}" type="datetime1">
              <a:rPr lang="en-US" smtClean="0"/>
              <a:pPr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52A1-EEF3-4A44-994C-0153081853B8}" type="datetime1">
              <a:rPr lang="en-US" smtClean="0"/>
              <a:pPr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4D92-B451-4F58-B672-8B4D60F2436F}" type="datetime1">
              <a:rPr lang="en-US" smtClean="0"/>
              <a:pPr/>
              <a:t>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76AE2-8648-48D4-B92C-634940289228}" type="datetime1">
              <a:rPr lang="en-US" smtClean="0"/>
              <a:pPr/>
              <a:t>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3AC20-6EAA-4BBB-897D-4BF7BCF5B341}" type="datetime1">
              <a:rPr lang="en-US" smtClean="0"/>
              <a:pPr/>
              <a:t>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713E8-409A-4154-B093-51B350A8DA27}" type="datetime1">
              <a:rPr lang="en-US" smtClean="0"/>
              <a:pPr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EB99-7491-4159-BDF3-C12D443392C7}" type="datetime1">
              <a:rPr lang="en-US" smtClean="0"/>
              <a:pPr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73FAE-BE33-4E44-A0AB-2BA77A8B0DDD}" type="datetime1">
              <a:rPr lang="en-US" smtClean="0"/>
              <a:pPr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/>
          <a:lstStyle/>
          <a:p>
            <a:r>
              <a:rPr lang="en-US" dirty="0" smtClean="0"/>
              <a:t>Microsoft Office </a:t>
            </a:r>
            <a:r>
              <a:rPr lang="en-US" dirty="0" smtClean="0"/>
              <a:t>Excel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CSE 1108 </a:t>
            </a:r>
          </a:p>
          <a:p>
            <a:r>
              <a:rPr lang="en-US" dirty="0" smtClean="0"/>
              <a:t>Introduction to Computer Systems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0"/>
            <a:ext cx="8229600" cy="1401762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Insert/delete value/row/column.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8229600" cy="15240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fr-FR" dirty="0"/>
              <a:t>Page </a:t>
            </a:r>
            <a:r>
              <a:rPr lang="fr-FR" dirty="0" err="1"/>
              <a:t>layout</a:t>
            </a:r>
            <a:r>
              <a:rPr lang="fr-FR" dirty="0"/>
              <a:t>, orientation, page size. </a:t>
            </a:r>
            <a:br>
              <a:rPr lang="fr-FR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438400"/>
            <a:ext cx="8229600" cy="14478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Viewing modes and print options.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Pivot </a:t>
            </a:r>
            <a:r>
              <a:rPr lang="en-US" dirty="0" smtClean="0"/>
              <a:t>Table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/>
              <a:t>A pivot table is a program tool that allows you to reorganize and summarize selected columns and </a:t>
            </a:r>
            <a:r>
              <a:rPr lang="en-US" b="1" dirty="0"/>
              <a:t>rows</a:t>
            </a:r>
            <a:r>
              <a:rPr lang="en-US" dirty="0"/>
              <a:t> of data in a spreadsheet or database table to obtain a desired report. A pivot table doesn't </a:t>
            </a:r>
            <a:r>
              <a:rPr lang="en-US" dirty="0" smtClean="0"/>
              <a:t>actually</a:t>
            </a:r>
            <a:r>
              <a:rPr lang="en-US" dirty="0"/>
              <a:t> </a:t>
            </a:r>
            <a:r>
              <a:rPr lang="en-US" b="1" dirty="0"/>
              <a:t>change</a:t>
            </a:r>
            <a:r>
              <a:rPr lang="en-US" dirty="0"/>
              <a:t> the spreadsheet or database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Formulas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</a:t>
            </a:r>
          </a:p>
          <a:p>
            <a:r>
              <a:rPr lang="en-US" dirty="0" smtClean="0"/>
              <a:t>Average</a:t>
            </a:r>
          </a:p>
          <a:p>
            <a:r>
              <a:rPr lang="en-US" dirty="0" smtClean="0"/>
              <a:t>Minimum</a:t>
            </a:r>
          </a:p>
          <a:p>
            <a:r>
              <a:rPr lang="en-US" dirty="0" smtClean="0"/>
              <a:t>Maximum</a:t>
            </a:r>
          </a:p>
          <a:p>
            <a:r>
              <a:rPr lang="en-US" dirty="0" smtClean="0"/>
              <a:t>Count</a:t>
            </a:r>
          </a:p>
          <a:p>
            <a:r>
              <a:rPr lang="en-US" dirty="0" smtClean="0"/>
              <a:t>Concatenate</a:t>
            </a:r>
          </a:p>
          <a:p>
            <a:r>
              <a:rPr lang="en-US" dirty="0" smtClean="0"/>
              <a:t>Lcm 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Ceil and floor functions.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19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Fill series, user comment.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95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Wrap text and merge cells.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Shapes and charts, trend line, legends.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/>
              <a:t>the CGPA calculation system in excel.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Show </a:t>
            </a:r>
            <a:r>
              <a:rPr lang="en-US" dirty="0"/>
              <a:t>result pie and bar chart from given data.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new documents from scratch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Search with Microsoft Office </a:t>
            </a:r>
            <a:r>
              <a:rPr lang="en-US" dirty="0" smtClean="0"/>
              <a:t>Excel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Right Click </a:t>
            </a:r>
            <a:r>
              <a:rPr lang="en-US" dirty="0" smtClean="0">
                <a:sym typeface="Symbol"/>
              </a:rPr>
              <a:t> New  Microsoft Office </a:t>
            </a:r>
            <a:r>
              <a:rPr lang="en-US" dirty="0" smtClean="0">
                <a:sym typeface="Symbol"/>
              </a:rPr>
              <a:t>Excel </a:t>
            </a:r>
            <a:r>
              <a:rPr lang="en-US" dirty="0" smtClean="0">
                <a:sym typeface="Symbol"/>
              </a:rPr>
              <a:t>Document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0" dirty="0" smtClean="0">
                <a:latin typeface="Algerian" pitchFamily="82" charset="0"/>
              </a:rPr>
              <a:t>					?</a:t>
            </a:r>
            <a:endParaRPr lang="en-US" sz="20000" dirty="0">
              <a:latin typeface="Algerian" pitchFamily="8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Save and open previous documents.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Office Button (top left corner) </a:t>
            </a:r>
            <a:r>
              <a:rPr lang="en-US" dirty="0" smtClean="0">
                <a:sym typeface="Symbol"/>
              </a:rPr>
              <a:t> Save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sym typeface="Symbol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Office Button (top left corner) </a:t>
            </a:r>
            <a:r>
              <a:rPr lang="en-US" dirty="0" smtClean="0">
                <a:sym typeface="Symbol"/>
              </a:rPr>
              <a:t> Open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PDF and Other Format files from </a:t>
            </a:r>
            <a:r>
              <a:rPr lang="en-US" dirty="0" smtClean="0"/>
              <a:t>Excel </a:t>
            </a:r>
            <a:r>
              <a:rPr lang="en-US" dirty="0" err="1" smtClean="0"/>
              <a:t>xls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	Office Button (top left corner) </a:t>
            </a:r>
            <a:r>
              <a:rPr lang="en-US" dirty="0" smtClean="0">
                <a:sym typeface="Symbol"/>
              </a:rPr>
              <a:t> Save As  Select Format</a:t>
            </a:r>
            <a:endParaRPr lang="en-US" dirty="0" smtClean="0"/>
          </a:p>
          <a:p>
            <a:pPr algn="ctr">
              <a:buFont typeface="Wingdings" pitchFamily="2" charset="2"/>
              <a:buChar char="Ø"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Cell</a:t>
            </a:r>
          </a:p>
          <a:p>
            <a:r>
              <a:rPr lang="en-US" dirty="0" smtClean="0"/>
              <a:t>Row</a:t>
            </a:r>
          </a:p>
          <a:p>
            <a:r>
              <a:rPr lang="en-US" dirty="0" smtClean="0"/>
              <a:t>Column</a:t>
            </a:r>
          </a:p>
          <a:p>
            <a:r>
              <a:rPr lang="en-US" dirty="0" smtClean="0"/>
              <a:t>Address [</a:t>
            </a:r>
            <a:r>
              <a:rPr lang="en-US" dirty="0"/>
              <a:t>ADDRESS (</a:t>
            </a:r>
            <a:r>
              <a:rPr lang="en-US" b="1" dirty="0" err="1"/>
              <a:t>row_num</a:t>
            </a:r>
            <a:r>
              <a:rPr lang="en-US" dirty="0"/>
              <a:t>, </a:t>
            </a:r>
            <a:r>
              <a:rPr lang="en-US" dirty="0" err="1" smtClean="0"/>
              <a:t>col_num</a:t>
            </a:r>
            <a:r>
              <a:rPr lang="en-US" dirty="0" smtClean="0"/>
              <a:t>)]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Shortcuts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/>
              <a:t>Copy : </a:t>
            </a:r>
            <a:r>
              <a:rPr lang="en-US" sz="2400" dirty="0" smtClean="0"/>
              <a:t>ctrl + c</a:t>
            </a:r>
          </a:p>
          <a:p>
            <a:pPr>
              <a:buNone/>
            </a:pPr>
            <a:r>
              <a:rPr lang="en-US" sz="2400" b="1" dirty="0" smtClean="0"/>
              <a:t>Cut:</a:t>
            </a:r>
            <a:r>
              <a:rPr lang="en-US" sz="2400" dirty="0" smtClean="0"/>
              <a:t> ctrl + x</a:t>
            </a:r>
          </a:p>
          <a:p>
            <a:pPr>
              <a:buNone/>
            </a:pPr>
            <a:r>
              <a:rPr lang="en-US" sz="2400" b="1" dirty="0" smtClean="0"/>
              <a:t>Paste:</a:t>
            </a:r>
            <a:r>
              <a:rPr lang="en-US" sz="2400" dirty="0" smtClean="0"/>
              <a:t> ctrl + v</a:t>
            </a:r>
          </a:p>
          <a:p>
            <a:pPr>
              <a:buNone/>
            </a:pPr>
            <a:r>
              <a:rPr lang="en-US" sz="2400" b="1" dirty="0" smtClean="0"/>
              <a:t>Bold:</a:t>
            </a:r>
            <a:r>
              <a:rPr lang="en-US" sz="2400" dirty="0" smtClean="0"/>
              <a:t> ctrl + b</a:t>
            </a:r>
          </a:p>
          <a:p>
            <a:pPr>
              <a:buNone/>
            </a:pPr>
            <a:r>
              <a:rPr lang="en-US" sz="2400" b="1" dirty="0" smtClean="0"/>
              <a:t>Italic:</a:t>
            </a:r>
            <a:r>
              <a:rPr lang="en-US" sz="2400" dirty="0" smtClean="0"/>
              <a:t> ctrl + I</a:t>
            </a:r>
          </a:p>
          <a:p>
            <a:pPr>
              <a:buNone/>
            </a:pPr>
            <a:r>
              <a:rPr lang="en-US" sz="2400" b="1" dirty="0" smtClean="0"/>
              <a:t>Underlined:</a:t>
            </a:r>
            <a:r>
              <a:rPr lang="en-US" sz="2400" dirty="0" smtClean="0"/>
              <a:t> ctrl + u</a:t>
            </a:r>
          </a:p>
          <a:p>
            <a:pPr>
              <a:buNone/>
            </a:pPr>
            <a:r>
              <a:rPr lang="en-US" sz="2400" b="1" dirty="0" smtClean="0"/>
              <a:t>Save:</a:t>
            </a:r>
            <a:r>
              <a:rPr lang="en-US" sz="2400" dirty="0" smtClean="0"/>
              <a:t> ctrl + s</a:t>
            </a:r>
          </a:p>
          <a:p>
            <a:pPr>
              <a:buNone/>
            </a:pPr>
            <a:r>
              <a:rPr lang="en-US" sz="2400" b="1" dirty="0" smtClean="0"/>
              <a:t>Save as:</a:t>
            </a:r>
            <a:r>
              <a:rPr lang="en-US" sz="2400" dirty="0" smtClean="0"/>
              <a:t> f12</a:t>
            </a:r>
          </a:p>
          <a:p>
            <a:pPr>
              <a:buNone/>
            </a:pPr>
            <a:r>
              <a:rPr lang="en-US" sz="2400" b="1" dirty="0" smtClean="0"/>
              <a:t>Open:</a:t>
            </a:r>
            <a:r>
              <a:rPr lang="en-US" sz="2400" dirty="0" smtClean="0"/>
              <a:t> ctrl + o</a:t>
            </a:r>
          </a:p>
          <a:p>
            <a:pPr>
              <a:buNone/>
            </a:pPr>
            <a:r>
              <a:rPr lang="en-US" sz="2400" b="1" dirty="0" smtClean="0"/>
              <a:t>Close:</a:t>
            </a:r>
            <a:r>
              <a:rPr lang="en-US" sz="2400" dirty="0" smtClean="0"/>
              <a:t> ctrl + f4 or ctrl + w</a:t>
            </a:r>
          </a:p>
          <a:p>
            <a:pPr>
              <a:buNone/>
            </a:pPr>
            <a:r>
              <a:rPr lang="en-US" sz="2400" b="1" dirty="0" smtClean="0"/>
              <a:t>Undo:</a:t>
            </a:r>
            <a:r>
              <a:rPr lang="en-US" sz="2400" dirty="0" smtClean="0"/>
              <a:t> ctrl + 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Selection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Row: </a:t>
            </a:r>
            <a:r>
              <a:rPr lang="en-US" dirty="0" err="1" smtClean="0"/>
              <a:t>shift+space</a:t>
            </a:r>
            <a:endParaRPr lang="en-US" dirty="0" smtClean="0"/>
          </a:p>
          <a:p>
            <a:r>
              <a:rPr lang="en-US" dirty="0" smtClean="0"/>
              <a:t>Column: </a:t>
            </a:r>
            <a:r>
              <a:rPr lang="en-US" dirty="0" err="1"/>
              <a:t>crtl+space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Collection </a:t>
            </a:r>
            <a:r>
              <a:rPr lang="en-US" dirty="0"/>
              <a:t>of selected cells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828800"/>
            <a:ext cx="5848350" cy="30003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5542" y="1600200"/>
            <a:ext cx="6871658" cy="395843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</TotalTime>
  <Words>221</Words>
  <Application>Microsoft Office PowerPoint</Application>
  <PresentationFormat>On-screen Show (4:3)</PresentationFormat>
  <Paragraphs>87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Microsoft Office Excel </vt:lpstr>
      <vt:lpstr>Create new documents from scratch </vt:lpstr>
      <vt:lpstr>Save and open previous documents. </vt:lpstr>
      <vt:lpstr>Creating PDF and Other Format files from Excel xls. </vt:lpstr>
      <vt:lpstr>Basics</vt:lpstr>
      <vt:lpstr>Shortcuts </vt:lpstr>
      <vt:lpstr> Selection  </vt:lpstr>
      <vt:lpstr>Range</vt:lpstr>
      <vt:lpstr>Slide 9</vt:lpstr>
      <vt:lpstr> Insert/delete value/row/column.  </vt:lpstr>
      <vt:lpstr> Page layout, orientation, page size.  </vt:lpstr>
      <vt:lpstr> Viewing modes and print options.  </vt:lpstr>
      <vt:lpstr> Pivot Table </vt:lpstr>
      <vt:lpstr> Formulas  </vt:lpstr>
      <vt:lpstr> Ceil and floor functions.  </vt:lpstr>
      <vt:lpstr> Fill series, user comment.  </vt:lpstr>
      <vt:lpstr> Wrap text and merge cells.  </vt:lpstr>
      <vt:lpstr>Shapes and charts, trend line, legends. </vt:lpstr>
      <vt:lpstr>Online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Office Word</dc:title>
  <dc:creator>HP</dc:creator>
  <cp:lastModifiedBy>Windows User</cp:lastModifiedBy>
  <cp:revision>31</cp:revision>
  <dcterms:created xsi:type="dcterms:W3CDTF">2006-08-16T00:00:00Z</dcterms:created>
  <dcterms:modified xsi:type="dcterms:W3CDTF">2019-02-04T07:32:28Z</dcterms:modified>
</cp:coreProperties>
</file>