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EGwKDG11ZcIUk2uxFObBRYgY8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ckoverflow.com/questions/17537879/in-webgl-what-are-the-differences-between-an-attribute-a-uniform-and-a-vary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Relationship Id="rId5" Type="http://schemas.openxmlformats.org/officeDocument/2006/relationships/image" Target="../media/image9.png"/><Relationship Id="rId6" Type="http://schemas.openxmlformats.org/officeDocument/2006/relationships/hyperlink" Target="https://webglfundamentals.org/webgl/lessons/webgl-3d-orthographic.html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936072" y="1122363"/>
            <a:ext cx="8046128" cy="2925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LAB-3 : </a:t>
            </a:r>
            <a:r>
              <a:rPr lang="en-US" sz="3200"/>
              <a:t>Index buffer and Transformation Matrices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1246900" y="2185050"/>
            <a:ext cx="102942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9600">
                <a:solidFill>
                  <a:schemeClr val="lt1"/>
                </a:solidFill>
              </a:rPr>
              <a:t>https://</a:t>
            </a:r>
            <a:r>
              <a:rPr b="1" lang="en-US" sz="9600"/>
              <a:t>rb.gy/1zrhvj</a:t>
            </a:r>
            <a:endParaRPr/>
          </a:p>
        </p:txBody>
      </p: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3D Cube</a:t>
            </a:r>
            <a:endParaRPr/>
          </a:p>
        </p:txBody>
      </p:sp>
      <p:sp>
        <p:nvSpPr>
          <p:cNvPr id="186" name="Google Shape;1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99" y="1857194"/>
            <a:ext cx="2783699" cy="314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7679" y="38111"/>
            <a:ext cx="3370773" cy="635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7318" y="55866"/>
            <a:ext cx="2939477" cy="53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5275" y="5032374"/>
            <a:ext cx="4114800" cy="136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 Test + Face Culling</a:t>
            </a:r>
            <a:endParaRPr/>
          </a:p>
        </p:txBody>
      </p:sp>
      <p:sp>
        <p:nvSpPr>
          <p:cNvPr id="196" name="Google Shape;19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99" y="1857194"/>
            <a:ext cx="2783699" cy="314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7860" y="2864498"/>
            <a:ext cx="7803472" cy="1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Rotation in 3D</a:t>
            </a:r>
            <a:endParaRPr/>
          </a:p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013" y="2409779"/>
            <a:ext cx="5640787" cy="289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 rotation"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9742" y="1964693"/>
            <a:ext cx="2973130" cy="34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>
            <a:off x="7549130" y="1780027"/>
            <a:ext cx="153401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16" l="-3967" r="-39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2281561" y="1455777"/>
            <a:ext cx="2108591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CCW 🡪 +ve rotation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Rotation in 3D</a:t>
            </a:r>
            <a:endParaRPr/>
          </a:p>
        </p:txBody>
      </p:sp>
      <p:pic>
        <p:nvPicPr>
          <p:cNvPr id="214" name="Google Shape;2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468" y="2281562"/>
            <a:ext cx="7769165" cy="30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10110546" y="4070467"/>
            <a:ext cx="1681422" cy="4031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95" l="-3999" r="-36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Rotation in 3D</a:t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209" y="2699649"/>
            <a:ext cx="8171155" cy="2857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 rotation" id="224" name="Google Shape;224;p15"/>
          <p:cNvPicPr preferRelativeResize="0"/>
          <p:nvPr/>
        </p:nvPicPr>
        <p:blipFill rotWithShape="1">
          <a:blip r:embed="rId4">
            <a:alphaModFix/>
          </a:blip>
          <a:srcRect b="33580" l="0" r="0" t="34948"/>
          <a:stretch/>
        </p:blipFill>
        <p:spPr>
          <a:xfrm>
            <a:off x="7209407" y="1229966"/>
            <a:ext cx="2973130" cy="110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Rotation in 3D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209" y="2699649"/>
            <a:ext cx="8171155" cy="285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4">
            <a:alphaModFix/>
          </a:blip>
          <a:srcRect b="12999" l="9798" r="11035" t="16758"/>
          <a:stretch/>
        </p:blipFill>
        <p:spPr>
          <a:xfrm>
            <a:off x="7910004" y="681037"/>
            <a:ext cx="2929632" cy="21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894643" y="2185047"/>
            <a:ext cx="9646328" cy="221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b="1" lang="en-US" sz="8800">
                <a:solidFill>
                  <a:schemeClr val="lt1"/>
                </a:solidFill>
              </a:rPr>
              <a:t>https://</a:t>
            </a:r>
            <a:r>
              <a:rPr b="1" lang="en-US" sz="8800"/>
              <a:t>rb.gy/ah1cft</a:t>
            </a:r>
            <a:endParaRPr/>
          </a:p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245" name="Google Shape;2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103" y="2843583"/>
            <a:ext cx="8153400" cy="31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/>
        </p:nvSpPr>
        <p:spPr>
          <a:xfrm>
            <a:off x="5085785" y="2271366"/>
            <a:ext cx="2395271" cy="4031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95" l="-2544" r="-25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4330"/>
            <a:ext cx="10179551" cy="427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9091" y="285177"/>
            <a:ext cx="1958660" cy="22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Recap: </a:t>
            </a:r>
            <a:r>
              <a:rPr lang="en-US"/>
              <a:t>Uniform vs Attribute vs Varying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FFFF00"/>
                </a:highlight>
              </a:rPr>
              <a:t>uniform are per-primitive parameters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constant during an entire draw call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00FF00"/>
                </a:highlight>
              </a:rPr>
              <a:t>attribute are per-vertex parameters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typically : positions, normals, colors, UVs, ...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F484EC"/>
                </a:highlight>
              </a:rPr>
              <a:t>varying are per-fragment (or per-pixel) parameters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vary from pixels to pixels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https://stackoverflow.com/questions/17537879/in-webgl-what-are-the-differences-between-an-attribute-a-uniform-and-a-varying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1136075" y="2185050"/>
            <a:ext cx="104049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b="1" lang="en-US" sz="8800">
                <a:solidFill>
                  <a:schemeClr val="lt1"/>
                </a:solidFill>
              </a:rPr>
              <a:t>https://</a:t>
            </a:r>
            <a:r>
              <a:rPr b="1" lang="en-US" sz="8800"/>
              <a:t>rb.gy/1zmo7c</a:t>
            </a:r>
            <a:endParaRPr/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4038600" y="2839537"/>
            <a:ext cx="2926442" cy="403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695" l="-2082" r="-18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03" y="3561038"/>
            <a:ext cx="1958660" cy="221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376" y="2326779"/>
            <a:ext cx="3200972" cy="361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38200" y="2283546"/>
            <a:ext cx="10515600" cy="19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Thank You</a:t>
            </a:r>
            <a:br>
              <a:rPr lang="en-US" sz="6600"/>
            </a:br>
            <a:endParaRPr sz="6600"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Buffer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utorial 9 : VBO Indexin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680" y="2513075"/>
            <a:ext cx="5715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Buffer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382" y="4436044"/>
            <a:ext cx="3471658" cy="17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028" y="636825"/>
            <a:ext cx="5266098" cy="160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9395" y="2342885"/>
            <a:ext cx="6635405" cy="160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5760280" y="6217624"/>
            <a:ext cx="60945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https://webglfundamentals.org/webgl/lessons/webgl-3d-orthographic.html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6083" y="4069568"/>
            <a:ext cx="6935043" cy="252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OpenGL - Face culling" id="116" name="Google Shape;11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9032" y="1643692"/>
            <a:ext cx="3573196" cy="19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4"/>
          <p:cNvGrpSpPr/>
          <p:nvPr/>
        </p:nvGrpSpPr>
        <p:grpSpPr>
          <a:xfrm>
            <a:off x="838200" y="3848457"/>
            <a:ext cx="2563421" cy="2499972"/>
            <a:chOff x="519401" y="2572343"/>
            <a:chExt cx="2563421" cy="2499972"/>
          </a:xfrm>
        </p:grpSpPr>
        <p:pic>
          <p:nvPicPr>
            <p:cNvPr id="118" name="Google Shape;118;p4"/>
            <p:cNvPicPr preferRelativeResize="0"/>
            <p:nvPr/>
          </p:nvPicPr>
          <p:blipFill rotWithShape="1">
            <a:blip r:embed="rId9">
              <a:alphaModFix/>
            </a:blip>
            <a:srcRect b="26021" l="25625" r="25416" t="25792"/>
            <a:stretch/>
          </p:blipFill>
          <p:spPr>
            <a:xfrm>
              <a:off x="819468" y="2875090"/>
              <a:ext cx="1944211" cy="188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 txBox="1"/>
            <p:nvPr/>
          </p:nvSpPr>
          <p:spPr>
            <a:xfrm>
              <a:off x="519401" y="4702983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v0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641158" y="4667470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562358" y="2572343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v3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606759" y="2581218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v2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Buffer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028" y="636825"/>
            <a:ext cx="5266098" cy="160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83" y="4069568"/>
            <a:ext cx="6935043" cy="25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0736" y="4447119"/>
            <a:ext cx="8844064" cy="88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9395" y="2342885"/>
            <a:ext cx="6635405" cy="160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5363" y="5452969"/>
            <a:ext cx="8249437" cy="595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5"/>
          <p:cNvGrpSpPr/>
          <p:nvPr/>
        </p:nvGrpSpPr>
        <p:grpSpPr>
          <a:xfrm>
            <a:off x="519401" y="2572343"/>
            <a:ext cx="2563421" cy="2499972"/>
            <a:chOff x="519401" y="2572343"/>
            <a:chExt cx="2563421" cy="2499972"/>
          </a:xfrm>
        </p:grpSpPr>
        <p:pic>
          <p:nvPicPr>
            <p:cNvPr id="135" name="Google Shape;135;p5"/>
            <p:cNvPicPr preferRelativeResize="0"/>
            <p:nvPr/>
          </p:nvPicPr>
          <p:blipFill rotWithShape="1">
            <a:blip r:embed="rId8">
              <a:alphaModFix/>
            </a:blip>
            <a:srcRect b="26021" l="25625" r="25416" t="25792"/>
            <a:stretch/>
          </p:blipFill>
          <p:spPr>
            <a:xfrm>
              <a:off x="819468" y="2875090"/>
              <a:ext cx="1944211" cy="188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5"/>
            <p:cNvSpPr txBox="1"/>
            <p:nvPr/>
          </p:nvSpPr>
          <p:spPr>
            <a:xfrm>
              <a:off x="519401" y="4702983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v0</a:t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2641158" y="4667470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562358" y="2572343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v3</a:t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2606759" y="2581218"/>
              <a:ext cx="441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894643" y="2185047"/>
            <a:ext cx="9646328" cy="221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 sz="9600">
                <a:solidFill>
                  <a:schemeClr val="lt1"/>
                </a:solidFill>
              </a:rPr>
              <a:t>https://</a:t>
            </a:r>
            <a:r>
              <a:rPr b="1" lang="en-US" sz="9600"/>
              <a:t>rb.gy/pnoyvj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Transformation Matrix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587" y="1937062"/>
            <a:ext cx="7589668" cy="29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32" y="2472989"/>
            <a:ext cx="3031216" cy="173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351770" y="4385011"/>
            <a:ext cx="149393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4489" r="-40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Scale Matrix</a:t>
            </a:r>
            <a:endParaRPr/>
          </a:p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748" y="1920165"/>
            <a:ext cx="8503964" cy="263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32" y="2472989"/>
            <a:ext cx="3031216" cy="173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32" y="2472989"/>
            <a:ext cx="3031216" cy="173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Column Major</a:t>
            </a:r>
            <a:endParaRPr/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6748" y="1920165"/>
            <a:ext cx="8503964" cy="2634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9"/>
          <p:cNvCxnSpPr/>
          <p:nvPr/>
        </p:nvCxnSpPr>
        <p:spPr>
          <a:xfrm>
            <a:off x="1606859" y="2364974"/>
            <a:ext cx="0" cy="212805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9"/>
          <p:cNvCxnSpPr/>
          <p:nvPr/>
        </p:nvCxnSpPr>
        <p:spPr>
          <a:xfrm>
            <a:off x="8610600" y="3118651"/>
            <a:ext cx="29651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2020-12-27T13:57:30Z</dcterms:created>
  <dc:creator>TEL-Workshop-02</dc:creator>
</cp:coreProperties>
</file>