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75" r:id="rId10"/>
    <p:sldId id="26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CF3E-A8D9-467F-BC4D-D0955F1E74C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464CA-D509-47F8-B808-9AC6DB359D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B6FF-0E9B-4AAA-99BC-A7396677CE33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7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E4C7-02FC-45F6-89DD-858CB42AA09D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5A94-00D6-4C8C-A1D5-A08D534E8B3A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0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B5CE-975D-4543-83E6-AAFA936536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E0C0-E180-4E09-B5EB-09516DE369DC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7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0F35-2F02-4833-AF10-67BCA3A76D8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2A60-7071-46AE-A54B-38C2503A492E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3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47C-632D-42C5-8DD4-B9B5665D1FAE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1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33F-DF76-49E9-B243-3DBDB0CD18E8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9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210A6-728F-4C96-9C78-A3CC2985310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7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BDE-8C19-4D0A-9847-12E5CC5EDA6C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4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8569C2-215E-46A8-82D1-5602AEC2A71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B0AA70-44B5-43CD-9803-4DB1E3ACD35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689100" y="2573868"/>
            <a:ext cx="7924800" cy="3014132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Calibri" pitchFamily="34" charset="0"/>
              </a:rPr>
              <a:t>Department of Computer Science &amp; Technology</a:t>
            </a:r>
          </a:p>
          <a:p>
            <a:pPr algn="ctr"/>
            <a:endParaRPr lang="en-US" b="1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400" b="1" i="1" dirty="0">
                <a:solidFill>
                  <a:schemeClr val="tx1"/>
                </a:solidFill>
                <a:latin typeface="Calibri" pitchFamily="34" charset="0"/>
              </a:rPr>
              <a:t>Project Name: Library Management </a:t>
            </a:r>
            <a:r>
              <a:rPr lang="en-US" sz="2400" b="1" i="1" dirty="0" smtClean="0">
                <a:solidFill>
                  <a:schemeClr val="tx1"/>
                </a:solidFill>
                <a:latin typeface="Calibri" pitchFamily="34" charset="0"/>
              </a:rPr>
              <a:t>System</a:t>
            </a:r>
            <a:endParaRPr lang="en-US" sz="24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7" name="Picture 6" descr="AUST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55600"/>
            <a:ext cx="13970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727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Process Decomposition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20" y="1972098"/>
            <a:ext cx="7612233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B5CE-975D-4543-83E6-AAFA936536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2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88732"/>
            <a:ext cx="10058400" cy="288036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Any questions?</a:t>
            </a:r>
          </a:p>
          <a:p>
            <a:pPr algn="ctr"/>
            <a:r>
              <a:rPr lang="en-US" sz="4000" dirty="0"/>
              <a:t>Feel free to ask!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B5CE-975D-4543-83E6-AAFA936536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List of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54442"/>
            <a:ext cx="10058400" cy="31121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Members can inquire at admin desk.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Admins will look up about inquiry and provide feedback.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Admins will issue books to registered members.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Admins can alter database information when needed.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F274-BE7B-4E43-9486-5576264808F2}" type="datetime1">
              <a:rPr lang="en-US" smtClean="0"/>
              <a:t>2/27/2022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Main Process and Sub Processes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393713"/>
              </p:ext>
            </p:extLst>
          </p:nvPr>
        </p:nvGraphicFramePr>
        <p:xfrm>
          <a:off x="1096963" y="1846263"/>
          <a:ext cx="10058400" cy="417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3562824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97472254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11014211"/>
                    </a:ext>
                  </a:extLst>
                </a:gridCol>
              </a:tblGrid>
              <a:tr h="72076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Context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Level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Level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01750"/>
                  </a:ext>
                </a:extLst>
              </a:tr>
              <a:tr h="446269">
                <a:tc rowSpan="5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 smtClean="0"/>
                        <a:t>Library </a:t>
                      </a:r>
                      <a:r>
                        <a:rPr lang="en-US" sz="2400" dirty="0"/>
                        <a:t>Management System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800" dirty="0"/>
                        <a:t>1.0</a:t>
                      </a:r>
                    </a:p>
                    <a:p>
                      <a:pPr algn="ctr"/>
                      <a:r>
                        <a:rPr lang="en-US" sz="1800" dirty="0"/>
                        <a:t>Inquiry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</a:t>
                      </a:r>
                    </a:p>
                    <a:p>
                      <a:pPr algn="ctr"/>
                      <a:r>
                        <a:rPr lang="en-US" sz="1800" dirty="0"/>
                        <a:t>Borrow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252170"/>
                  </a:ext>
                </a:extLst>
              </a:tr>
              <a:tr h="446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</a:t>
                      </a:r>
                    </a:p>
                    <a:p>
                      <a:pPr algn="ctr"/>
                      <a:r>
                        <a:rPr lang="en-US" sz="1800" dirty="0"/>
                        <a:t>Return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13037"/>
                  </a:ext>
                </a:extLst>
              </a:tr>
              <a:tr h="8925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  <a:p>
                      <a:pPr algn="ctr"/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  <a:p>
                      <a:pPr algn="ctr"/>
                      <a:r>
                        <a:rPr lang="en-US" dirty="0"/>
                        <a:t>Verify from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27178"/>
                  </a:ext>
                </a:extLst>
              </a:tr>
              <a:tr h="446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3.0</a:t>
                      </a:r>
                    </a:p>
                    <a:p>
                      <a:pPr algn="ctr"/>
                      <a:r>
                        <a:rPr lang="en-US" dirty="0"/>
                        <a:t>Issue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  <a:p>
                      <a:pPr algn="ctr"/>
                      <a:r>
                        <a:rPr lang="en-US" dirty="0"/>
                        <a:t>Lend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70612"/>
                  </a:ext>
                </a:extLst>
              </a:tr>
              <a:tr h="446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  <a:p>
                      <a:pPr algn="ctr"/>
                      <a:r>
                        <a:rPr lang="en-US" dirty="0"/>
                        <a:t>Receive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4862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137C-6096-44B1-BEA4-84958CA7675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5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Entities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0" y="2015068"/>
            <a:ext cx="9377679" cy="38540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Entities: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Admin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Member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Databases: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Admin Authorization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Member Information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Book Information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Records Management Database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9E76-889B-45E4-839D-57A2E151292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Context Level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B5CE-975D-4543-83E6-AAFA936536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0" y="2963213"/>
            <a:ext cx="10058400" cy="2057273"/>
          </a:xfrm>
        </p:spPr>
      </p:pic>
    </p:spTree>
    <p:extLst>
      <p:ext uri="{BB962C8B-B14F-4D97-AF65-F5344CB8AC3E}">
        <p14:creationId xmlns:p14="http://schemas.microsoft.com/office/powerpoint/2010/main" val="40025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Level </a:t>
            </a:r>
            <a:r>
              <a:rPr lang="en-US" b="1" dirty="0" smtClean="0">
                <a:solidFill>
                  <a:srgbClr val="002060"/>
                </a:solidFill>
              </a:rPr>
              <a:t>0 </a:t>
            </a:r>
            <a:r>
              <a:rPr lang="en-US" b="1" dirty="0">
                <a:solidFill>
                  <a:srgbClr val="002060"/>
                </a:solidFill>
              </a:rPr>
              <a:t>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53" y="1946931"/>
            <a:ext cx="8715904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B5CE-975D-4543-83E6-AAFA936536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3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Level 1 </a:t>
            </a:r>
            <a:r>
              <a:rPr lang="en-US" b="1" dirty="0" smtClean="0">
                <a:solidFill>
                  <a:srgbClr val="002060"/>
                </a:solidFill>
              </a:rPr>
              <a:t>Diagram (Inquiry)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30" y="1896597"/>
            <a:ext cx="9212040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B5CE-975D-4543-83E6-AAFA936536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1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Level 1 </a:t>
            </a:r>
            <a:r>
              <a:rPr lang="en-US" b="1" dirty="0" smtClean="0">
                <a:solidFill>
                  <a:srgbClr val="002060"/>
                </a:solidFill>
              </a:rPr>
              <a:t>Diagram (Feedback)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67681"/>
            <a:ext cx="10058400" cy="34617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B5CE-975D-4543-83E6-AAFA936536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9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Level 1 </a:t>
            </a:r>
            <a:r>
              <a:rPr lang="en-US" b="1" dirty="0" smtClean="0">
                <a:solidFill>
                  <a:srgbClr val="002060"/>
                </a:solidFill>
              </a:rPr>
              <a:t>Diagram (Issue Book)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30" y="2087210"/>
            <a:ext cx="7626416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B5CE-975D-4543-83E6-AAFA936536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Skillet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A70-44B5-43CD-9803-4DB1E3ACD3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813</TotalTime>
  <Words>175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PowerPoint Presentation</vt:lpstr>
      <vt:lpstr>List of Activities</vt:lpstr>
      <vt:lpstr>Main Process and Sub Processes</vt:lpstr>
      <vt:lpstr>Entities and Databases</vt:lpstr>
      <vt:lpstr>Context Level Diagram</vt:lpstr>
      <vt:lpstr>Level 0 Diagram</vt:lpstr>
      <vt:lpstr>Level 1 Diagram (Inquiry)</vt:lpstr>
      <vt:lpstr>Level 1 Diagram (Feedback)</vt:lpstr>
      <vt:lpstr>Level 1 Diagram (Issue Book)</vt:lpstr>
      <vt:lpstr>Process Decomposition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Monwar Adeeb</dc:creator>
  <cp:lastModifiedBy>USER</cp:lastModifiedBy>
  <cp:revision>63</cp:revision>
  <dcterms:created xsi:type="dcterms:W3CDTF">2016-12-30T16:46:40Z</dcterms:created>
  <dcterms:modified xsi:type="dcterms:W3CDTF">2022-02-27T15:00:50Z</dcterms:modified>
</cp:coreProperties>
</file>