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4"/>
  </p:notesMasterIdLst>
  <p:sldIdLst>
    <p:sldId id="256" r:id="rId2"/>
    <p:sldId id="258" r:id="rId3"/>
    <p:sldId id="280" r:id="rId4"/>
    <p:sldId id="277" r:id="rId5"/>
    <p:sldId id="279" r:id="rId6"/>
    <p:sldId id="259" r:id="rId7"/>
    <p:sldId id="272" r:id="rId8"/>
    <p:sldId id="274" r:id="rId9"/>
    <p:sldId id="273" r:id="rId10"/>
    <p:sldId id="260" r:id="rId11"/>
    <p:sldId id="269" r:id="rId12"/>
    <p:sldId id="265" r:id="rId13"/>
    <p:sldId id="270" r:id="rId14"/>
    <p:sldId id="261" r:id="rId15"/>
    <p:sldId id="262" r:id="rId16"/>
    <p:sldId id="263" r:id="rId17"/>
    <p:sldId id="264" r:id="rId18"/>
    <p:sldId id="267" r:id="rId19"/>
    <p:sldId id="268" r:id="rId20"/>
    <p:sldId id="271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D4C78C-94C9-42AF-8F72-5077D426FB6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A9CF56-14B9-4900-A4B6-C1DC14436DF0}">
      <dgm:prSet phldrT="[Text]" custT="1"/>
      <dgm:spPr/>
      <dgm:t>
        <a:bodyPr/>
        <a:lstStyle/>
        <a:p>
          <a:r>
            <a:rPr lang="en-US" sz="1800" dirty="0"/>
            <a:t>Lab 1</a:t>
          </a:r>
        </a:p>
      </dgm:t>
    </dgm:pt>
    <dgm:pt modelId="{DA569954-E996-4424-80E5-E06E797CEEA4}" type="parTrans" cxnId="{93667206-C72E-4170-93BA-BE1BA0A4F590}">
      <dgm:prSet/>
      <dgm:spPr/>
      <dgm:t>
        <a:bodyPr/>
        <a:lstStyle/>
        <a:p>
          <a:endParaRPr lang="en-US"/>
        </a:p>
      </dgm:t>
    </dgm:pt>
    <dgm:pt modelId="{56DD3410-FAE1-433F-831C-9C0C06F67C15}" type="sibTrans" cxnId="{93667206-C72E-4170-93BA-BE1BA0A4F590}">
      <dgm:prSet/>
      <dgm:spPr/>
      <dgm:t>
        <a:bodyPr/>
        <a:lstStyle/>
        <a:p>
          <a:endParaRPr lang="en-US"/>
        </a:p>
      </dgm:t>
    </dgm:pt>
    <dgm:pt modelId="{5228A641-1202-42AD-9DEF-3635EC2FC4DD}">
      <dgm:prSet phldrT="[Text]" custT="1"/>
      <dgm:spPr/>
      <dgm:t>
        <a:bodyPr/>
        <a:lstStyle/>
        <a:p>
          <a:r>
            <a:rPr lang="en-US" sz="1800" dirty="0"/>
            <a:t>Introduction to MSD Lab</a:t>
          </a:r>
        </a:p>
      </dgm:t>
    </dgm:pt>
    <dgm:pt modelId="{77FE661D-A7BF-4616-9848-C63B6E2638A3}" type="parTrans" cxnId="{5105E5D5-85DA-4077-A609-83B4E38A3513}">
      <dgm:prSet/>
      <dgm:spPr/>
      <dgm:t>
        <a:bodyPr/>
        <a:lstStyle/>
        <a:p>
          <a:endParaRPr lang="en-US"/>
        </a:p>
      </dgm:t>
    </dgm:pt>
    <dgm:pt modelId="{172BBD18-A45D-4FDA-9ADD-20B36C5B4B9F}" type="sibTrans" cxnId="{5105E5D5-85DA-4077-A609-83B4E38A3513}">
      <dgm:prSet/>
      <dgm:spPr/>
      <dgm:t>
        <a:bodyPr/>
        <a:lstStyle/>
        <a:p>
          <a:endParaRPr lang="en-US"/>
        </a:p>
      </dgm:t>
    </dgm:pt>
    <dgm:pt modelId="{2584DCBD-CEBB-4E22-8ED7-7BC39C2FC30B}">
      <dgm:prSet phldrT="[Text]" custT="1"/>
      <dgm:spPr/>
      <dgm:t>
        <a:bodyPr/>
        <a:lstStyle/>
        <a:p>
          <a:r>
            <a:rPr lang="en-US" sz="1800" dirty="0"/>
            <a:t>Lecture</a:t>
          </a:r>
        </a:p>
      </dgm:t>
    </dgm:pt>
    <dgm:pt modelId="{3B76E97D-01BD-4376-B6DE-1CCB6E76D51F}" type="parTrans" cxnId="{A9AB0AB4-0B28-4DBB-90CB-0CB05F0118ED}">
      <dgm:prSet/>
      <dgm:spPr/>
      <dgm:t>
        <a:bodyPr/>
        <a:lstStyle/>
        <a:p>
          <a:endParaRPr lang="en-US"/>
        </a:p>
      </dgm:t>
    </dgm:pt>
    <dgm:pt modelId="{900DA626-DE83-432E-BF83-1CDFCF866946}" type="sibTrans" cxnId="{A9AB0AB4-0B28-4DBB-90CB-0CB05F0118ED}">
      <dgm:prSet/>
      <dgm:spPr/>
      <dgm:t>
        <a:bodyPr/>
        <a:lstStyle/>
        <a:p>
          <a:endParaRPr lang="en-US"/>
        </a:p>
      </dgm:t>
    </dgm:pt>
    <dgm:pt modelId="{98AEE631-E69C-4AEB-8E48-FA79F58935E9}">
      <dgm:prSet phldrT="[Text]" custT="1"/>
      <dgm:spPr/>
      <dgm:t>
        <a:bodyPr/>
        <a:lstStyle/>
        <a:p>
          <a:r>
            <a:rPr lang="en-US" sz="1800" dirty="0"/>
            <a:t>Lab 2</a:t>
          </a:r>
        </a:p>
      </dgm:t>
    </dgm:pt>
    <dgm:pt modelId="{3AE5F3AC-B263-47D8-93B0-77C4FA838DE1}" type="parTrans" cxnId="{13C983D1-171D-4560-A21F-C9EFF5D64BCB}">
      <dgm:prSet/>
      <dgm:spPr/>
      <dgm:t>
        <a:bodyPr/>
        <a:lstStyle/>
        <a:p>
          <a:endParaRPr lang="en-US"/>
        </a:p>
      </dgm:t>
    </dgm:pt>
    <dgm:pt modelId="{ABF130AA-83B5-46D6-9C68-2D12FD8097DC}" type="sibTrans" cxnId="{13C983D1-171D-4560-A21F-C9EFF5D64BCB}">
      <dgm:prSet/>
      <dgm:spPr/>
      <dgm:t>
        <a:bodyPr/>
        <a:lstStyle/>
        <a:p>
          <a:endParaRPr lang="en-US"/>
        </a:p>
      </dgm:t>
    </dgm:pt>
    <dgm:pt modelId="{A77AA5BD-439B-4116-8868-109B70F2922B}">
      <dgm:prSet phldrT="[Text]" custT="1"/>
      <dgm:spPr/>
      <dgm:t>
        <a:bodyPr/>
        <a:lstStyle/>
        <a:p>
          <a:r>
            <a:rPr lang="en-US" sz="1800" dirty="0"/>
            <a:t>Lecture</a:t>
          </a:r>
        </a:p>
      </dgm:t>
    </dgm:pt>
    <dgm:pt modelId="{5E4F4EF0-E43F-4998-9CC1-F368AB6EC58C}" type="parTrans" cxnId="{19170082-F59E-4C15-B123-1F43DF949264}">
      <dgm:prSet/>
      <dgm:spPr/>
      <dgm:t>
        <a:bodyPr/>
        <a:lstStyle/>
        <a:p>
          <a:endParaRPr lang="en-US"/>
        </a:p>
      </dgm:t>
    </dgm:pt>
    <dgm:pt modelId="{8032CCE3-F425-460A-B503-B26821DDED39}" type="sibTrans" cxnId="{19170082-F59E-4C15-B123-1F43DF949264}">
      <dgm:prSet/>
      <dgm:spPr/>
      <dgm:t>
        <a:bodyPr/>
        <a:lstStyle/>
        <a:p>
          <a:endParaRPr lang="en-US"/>
        </a:p>
      </dgm:t>
    </dgm:pt>
    <dgm:pt modelId="{1583F595-C7CC-4E0C-B57D-F8C4D4D7BE6B}">
      <dgm:prSet phldrT="[Text]" custT="1"/>
      <dgm:spPr/>
      <dgm:t>
        <a:bodyPr/>
        <a:lstStyle/>
        <a:p>
          <a:r>
            <a:rPr lang="en-US" sz="1800" dirty="0"/>
            <a:t>Lab 3</a:t>
          </a:r>
        </a:p>
      </dgm:t>
    </dgm:pt>
    <dgm:pt modelId="{5BB84F10-F2F8-47AC-A9EB-BAE93CAD2535}" type="parTrans" cxnId="{D0973090-9B60-4218-A334-EDD8A41DE4CC}">
      <dgm:prSet/>
      <dgm:spPr/>
      <dgm:t>
        <a:bodyPr/>
        <a:lstStyle/>
        <a:p>
          <a:endParaRPr lang="en-US"/>
        </a:p>
      </dgm:t>
    </dgm:pt>
    <dgm:pt modelId="{F449E9FE-B79A-4140-98E0-738706568F18}" type="sibTrans" cxnId="{D0973090-9B60-4218-A334-EDD8A41DE4CC}">
      <dgm:prSet/>
      <dgm:spPr/>
      <dgm:t>
        <a:bodyPr/>
        <a:lstStyle/>
        <a:p>
          <a:endParaRPr lang="en-US"/>
        </a:p>
      </dgm:t>
    </dgm:pt>
    <dgm:pt modelId="{8D2FE283-44FF-4B58-85DB-0169FE2E801A}">
      <dgm:prSet phldrT="[Text]" custT="1"/>
      <dgm:spPr/>
      <dgm:t>
        <a:bodyPr/>
        <a:lstStyle/>
        <a:p>
          <a:r>
            <a:rPr lang="en-US" sz="1800" dirty="0"/>
            <a:t> Lecture</a:t>
          </a:r>
        </a:p>
      </dgm:t>
    </dgm:pt>
    <dgm:pt modelId="{611B5733-47E4-46B9-A255-FD0F4C26D196}" type="parTrans" cxnId="{C03CBFAC-4669-4777-90F2-1422D5B66D64}">
      <dgm:prSet/>
      <dgm:spPr/>
      <dgm:t>
        <a:bodyPr/>
        <a:lstStyle/>
        <a:p>
          <a:endParaRPr lang="en-US"/>
        </a:p>
      </dgm:t>
    </dgm:pt>
    <dgm:pt modelId="{AC8D4CB5-0634-495F-A80B-C544399130D3}" type="sibTrans" cxnId="{C03CBFAC-4669-4777-90F2-1422D5B66D64}">
      <dgm:prSet/>
      <dgm:spPr/>
      <dgm:t>
        <a:bodyPr/>
        <a:lstStyle/>
        <a:p>
          <a:endParaRPr lang="en-US"/>
        </a:p>
      </dgm:t>
    </dgm:pt>
    <dgm:pt modelId="{B46D635C-E767-44C8-9037-D71DE58864B5}">
      <dgm:prSet phldrT="[Text]" custT="1"/>
      <dgm:spPr/>
      <dgm:t>
        <a:bodyPr/>
        <a:lstStyle/>
        <a:p>
          <a:r>
            <a:rPr lang="en-US" sz="1800" dirty="0"/>
            <a:t>Lab 4</a:t>
          </a:r>
        </a:p>
      </dgm:t>
    </dgm:pt>
    <dgm:pt modelId="{9E809E70-5876-446E-BA7A-9545038F01E7}" type="parTrans" cxnId="{DD473651-664E-4098-9412-7C462ADD9F8F}">
      <dgm:prSet/>
      <dgm:spPr/>
      <dgm:t>
        <a:bodyPr/>
        <a:lstStyle/>
        <a:p>
          <a:endParaRPr lang="en-US"/>
        </a:p>
      </dgm:t>
    </dgm:pt>
    <dgm:pt modelId="{FEC430C0-8CFA-4418-8C0E-B7F11725F0BC}" type="sibTrans" cxnId="{DD473651-664E-4098-9412-7C462ADD9F8F}">
      <dgm:prSet/>
      <dgm:spPr/>
      <dgm:t>
        <a:bodyPr/>
        <a:lstStyle/>
        <a:p>
          <a:endParaRPr lang="en-US"/>
        </a:p>
      </dgm:t>
    </dgm:pt>
    <dgm:pt modelId="{4289BFC8-63F4-4076-8B77-5FD9E2422E11}">
      <dgm:prSet phldrT="[Text]" custT="1"/>
      <dgm:spPr/>
      <dgm:t>
        <a:bodyPr/>
        <a:lstStyle/>
        <a:p>
          <a:r>
            <a:rPr lang="en-US" sz="1800" dirty="0"/>
            <a:t>Lab 5</a:t>
          </a:r>
        </a:p>
      </dgm:t>
    </dgm:pt>
    <dgm:pt modelId="{4A501802-99D0-47E9-B6B0-C7331CAC253B}" type="parTrans" cxnId="{7467737B-6F7D-4B20-A52C-FFD965991706}">
      <dgm:prSet/>
      <dgm:spPr/>
      <dgm:t>
        <a:bodyPr/>
        <a:lstStyle/>
        <a:p>
          <a:endParaRPr lang="en-US"/>
        </a:p>
      </dgm:t>
    </dgm:pt>
    <dgm:pt modelId="{A1C91801-54F5-4F15-9CA4-67E8926606FF}" type="sibTrans" cxnId="{7467737B-6F7D-4B20-A52C-FFD965991706}">
      <dgm:prSet/>
      <dgm:spPr/>
      <dgm:t>
        <a:bodyPr/>
        <a:lstStyle/>
        <a:p>
          <a:endParaRPr lang="en-US"/>
        </a:p>
      </dgm:t>
    </dgm:pt>
    <dgm:pt modelId="{ED0CC1BE-62F5-4FC1-9BDB-5A33F7F3A765}">
      <dgm:prSet phldrT="[Text]" custT="1"/>
      <dgm:spPr/>
      <dgm:t>
        <a:bodyPr/>
        <a:lstStyle/>
        <a:p>
          <a:r>
            <a:rPr lang="en-US" sz="1800" dirty="0"/>
            <a:t>Lab 6</a:t>
          </a:r>
        </a:p>
      </dgm:t>
    </dgm:pt>
    <dgm:pt modelId="{685E25EF-6934-4CC0-9476-06240D0E4A99}" type="parTrans" cxnId="{DAF8904A-761C-4BC0-BEA2-DB2FCB9032C2}">
      <dgm:prSet/>
      <dgm:spPr/>
      <dgm:t>
        <a:bodyPr/>
        <a:lstStyle/>
        <a:p>
          <a:endParaRPr lang="en-US"/>
        </a:p>
      </dgm:t>
    </dgm:pt>
    <dgm:pt modelId="{4717B636-7138-4A79-A3CE-3837F4F67691}" type="sibTrans" cxnId="{DAF8904A-761C-4BC0-BEA2-DB2FCB9032C2}">
      <dgm:prSet/>
      <dgm:spPr/>
      <dgm:t>
        <a:bodyPr/>
        <a:lstStyle/>
        <a:p>
          <a:endParaRPr lang="en-US"/>
        </a:p>
      </dgm:t>
    </dgm:pt>
    <dgm:pt modelId="{35B71A77-F06E-4A31-82FC-60C9EAD87BFE}">
      <dgm:prSet phldrT="[Text]" custT="1"/>
      <dgm:spPr/>
      <dgm:t>
        <a:bodyPr/>
        <a:lstStyle/>
        <a:p>
          <a:r>
            <a:rPr lang="en-US" sz="1800" dirty="0"/>
            <a:t>Lab 7</a:t>
          </a:r>
        </a:p>
      </dgm:t>
    </dgm:pt>
    <dgm:pt modelId="{C4EC9858-C552-4A0E-9131-8DAFF6345C3E}" type="parTrans" cxnId="{8381787D-D5FA-4272-8C4D-7F081DBEC2C2}">
      <dgm:prSet/>
      <dgm:spPr/>
      <dgm:t>
        <a:bodyPr/>
        <a:lstStyle/>
        <a:p>
          <a:endParaRPr lang="en-US"/>
        </a:p>
      </dgm:t>
    </dgm:pt>
    <dgm:pt modelId="{54D5AC5A-7EB0-4362-907E-5A40E916A1E2}" type="sibTrans" cxnId="{8381787D-D5FA-4272-8C4D-7F081DBEC2C2}">
      <dgm:prSet/>
      <dgm:spPr/>
      <dgm:t>
        <a:bodyPr/>
        <a:lstStyle/>
        <a:p>
          <a:endParaRPr lang="en-US"/>
        </a:p>
      </dgm:t>
    </dgm:pt>
    <dgm:pt modelId="{AB89A087-30DE-453C-BC25-D22458E6A555}">
      <dgm:prSet phldrT="[Text]" custT="1"/>
      <dgm:spPr/>
      <dgm:t>
        <a:bodyPr/>
        <a:lstStyle/>
        <a:p>
          <a:r>
            <a:rPr lang="en-US" sz="1800" dirty="0"/>
            <a:t>Group formation</a:t>
          </a:r>
        </a:p>
      </dgm:t>
    </dgm:pt>
    <dgm:pt modelId="{C5252CCB-0E3F-46CD-8B0F-54D9B899DBFC}" type="parTrans" cxnId="{D4FBB890-DA56-4343-9F59-6580BDA34E1A}">
      <dgm:prSet/>
      <dgm:spPr/>
      <dgm:t>
        <a:bodyPr/>
        <a:lstStyle/>
        <a:p>
          <a:endParaRPr lang="en-US"/>
        </a:p>
      </dgm:t>
    </dgm:pt>
    <dgm:pt modelId="{D90DF9BA-B68B-42D7-89BE-13B5211D807A}" type="sibTrans" cxnId="{D4FBB890-DA56-4343-9F59-6580BDA34E1A}">
      <dgm:prSet/>
      <dgm:spPr/>
      <dgm:t>
        <a:bodyPr/>
        <a:lstStyle/>
        <a:p>
          <a:endParaRPr lang="en-US"/>
        </a:p>
      </dgm:t>
    </dgm:pt>
    <dgm:pt modelId="{67848C3D-A748-4544-95DB-05B00C404BD7}">
      <dgm:prSet phldrT="[Text]" custT="1"/>
      <dgm:spPr/>
      <dgm:t>
        <a:bodyPr/>
        <a:lstStyle/>
        <a:p>
          <a:r>
            <a:rPr lang="en-US" sz="1800" dirty="0"/>
            <a:t>Project Proposal Submission</a:t>
          </a:r>
        </a:p>
      </dgm:t>
    </dgm:pt>
    <dgm:pt modelId="{2E908D31-1FCE-4098-B5F3-D5E5B32FD258}" type="parTrans" cxnId="{0F582209-0D17-4C43-A0C2-951F6CEE0C91}">
      <dgm:prSet/>
      <dgm:spPr/>
      <dgm:t>
        <a:bodyPr/>
        <a:lstStyle/>
        <a:p>
          <a:endParaRPr lang="en-US"/>
        </a:p>
      </dgm:t>
    </dgm:pt>
    <dgm:pt modelId="{43E5B176-D99C-4838-BF01-EC91C48EE96F}" type="sibTrans" cxnId="{0F582209-0D17-4C43-A0C2-951F6CEE0C91}">
      <dgm:prSet/>
      <dgm:spPr/>
      <dgm:t>
        <a:bodyPr/>
        <a:lstStyle/>
        <a:p>
          <a:endParaRPr lang="en-US"/>
        </a:p>
      </dgm:t>
    </dgm:pt>
    <dgm:pt modelId="{802C352B-A9F1-4A3C-821C-0721832A1661}">
      <dgm:prSet phldrT="[Text]" custT="1"/>
      <dgm:spPr/>
      <dgm:t>
        <a:bodyPr/>
        <a:lstStyle/>
        <a:p>
          <a:r>
            <a:rPr lang="en-US" sz="1800"/>
            <a:t>Lecture</a:t>
          </a:r>
          <a:endParaRPr lang="en-US" sz="1800" dirty="0"/>
        </a:p>
      </dgm:t>
    </dgm:pt>
    <dgm:pt modelId="{747F08E6-B986-4392-92A2-BEBE067E5B7C}" type="parTrans" cxnId="{32C72C7E-01FF-438B-89A3-22307692E642}">
      <dgm:prSet/>
      <dgm:spPr/>
      <dgm:t>
        <a:bodyPr/>
        <a:lstStyle/>
        <a:p>
          <a:endParaRPr lang="en-US"/>
        </a:p>
      </dgm:t>
    </dgm:pt>
    <dgm:pt modelId="{529CD4F0-F1B8-430B-B7FA-70205A9738D0}" type="sibTrans" cxnId="{32C72C7E-01FF-438B-89A3-22307692E642}">
      <dgm:prSet/>
      <dgm:spPr/>
      <dgm:t>
        <a:bodyPr/>
        <a:lstStyle/>
        <a:p>
          <a:endParaRPr lang="en-US"/>
        </a:p>
      </dgm:t>
    </dgm:pt>
    <dgm:pt modelId="{0E345EBF-F4CC-4950-8E4B-4AB14F2B64CA}">
      <dgm:prSet phldrT="[Text]" custT="1"/>
      <dgm:spPr/>
      <dgm:t>
        <a:bodyPr/>
        <a:lstStyle/>
        <a:p>
          <a:r>
            <a:rPr lang="en-US" sz="1800"/>
            <a:t>Lecture</a:t>
          </a:r>
          <a:endParaRPr lang="en-US" sz="1800" dirty="0"/>
        </a:p>
      </dgm:t>
    </dgm:pt>
    <dgm:pt modelId="{F3407A75-41F4-4010-8ACE-3F4EF76320F1}" type="parTrans" cxnId="{25D8D439-17E9-40E0-B30F-58E77DB9F7F0}">
      <dgm:prSet/>
      <dgm:spPr/>
      <dgm:t>
        <a:bodyPr/>
        <a:lstStyle/>
        <a:p>
          <a:endParaRPr lang="en-US"/>
        </a:p>
      </dgm:t>
    </dgm:pt>
    <dgm:pt modelId="{E0E37616-EB14-4DB6-AC7B-8DFF0915D7F1}" type="sibTrans" cxnId="{25D8D439-17E9-40E0-B30F-58E77DB9F7F0}">
      <dgm:prSet/>
      <dgm:spPr/>
      <dgm:t>
        <a:bodyPr/>
        <a:lstStyle/>
        <a:p>
          <a:endParaRPr lang="en-US"/>
        </a:p>
      </dgm:t>
    </dgm:pt>
    <dgm:pt modelId="{FA7C3BB1-DA31-4FD9-A397-C59C90CB0FBB}">
      <dgm:prSet phldrT="[Text]" custT="1"/>
      <dgm:spPr/>
      <dgm:t>
        <a:bodyPr/>
        <a:lstStyle/>
        <a:p>
          <a:r>
            <a:rPr lang="en-US" sz="1800" dirty="0"/>
            <a:t>Project Submission</a:t>
          </a:r>
        </a:p>
      </dgm:t>
    </dgm:pt>
    <dgm:pt modelId="{966277F8-6F63-4807-B7D2-B51B3573CC1C}" type="parTrans" cxnId="{331C9E01-6723-45ED-B81C-B5256B503894}">
      <dgm:prSet/>
      <dgm:spPr/>
      <dgm:t>
        <a:bodyPr/>
        <a:lstStyle/>
        <a:p>
          <a:endParaRPr lang="en-US"/>
        </a:p>
      </dgm:t>
    </dgm:pt>
    <dgm:pt modelId="{EC417C2C-E27C-4F57-AA68-E3555CDF754C}" type="sibTrans" cxnId="{331C9E01-6723-45ED-B81C-B5256B503894}">
      <dgm:prSet/>
      <dgm:spPr/>
      <dgm:t>
        <a:bodyPr/>
        <a:lstStyle/>
        <a:p>
          <a:endParaRPr lang="en-US"/>
        </a:p>
      </dgm:t>
    </dgm:pt>
    <dgm:pt modelId="{8FEFEE62-F246-48E4-A4B7-A1ACEFC68937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dirty="0"/>
            <a:t> Presentation + Report + Final Project + Viva</a:t>
          </a:r>
        </a:p>
      </dgm:t>
    </dgm:pt>
    <dgm:pt modelId="{2AF6940A-3E4A-455C-BBF0-CCC1B30DC090}" type="parTrans" cxnId="{0D287D53-D78F-4976-AE36-3002B8667366}">
      <dgm:prSet/>
      <dgm:spPr/>
      <dgm:t>
        <a:bodyPr/>
        <a:lstStyle/>
        <a:p>
          <a:endParaRPr lang="en-US"/>
        </a:p>
      </dgm:t>
    </dgm:pt>
    <dgm:pt modelId="{AC7637CE-4B6C-4DD7-A2C9-B0B74BCC9951}" type="sibTrans" cxnId="{0D287D53-D78F-4976-AE36-3002B8667366}">
      <dgm:prSet/>
      <dgm:spPr/>
      <dgm:t>
        <a:bodyPr/>
        <a:lstStyle/>
        <a:p>
          <a:endParaRPr lang="en-US"/>
        </a:p>
      </dgm:t>
    </dgm:pt>
    <dgm:pt modelId="{5E91F34C-4635-427C-9255-9A5774DA52B7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dirty="0"/>
            <a:t> Presentation + Report</a:t>
          </a:r>
        </a:p>
      </dgm:t>
    </dgm:pt>
    <dgm:pt modelId="{DD66A1C8-5AEF-4FE8-B9CB-1FB65959AA69}" type="parTrans" cxnId="{47227654-5B27-4515-BB9D-4749D9C086E7}">
      <dgm:prSet/>
      <dgm:spPr/>
      <dgm:t>
        <a:bodyPr/>
        <a:lstStyle/>
        <a:p>
          <a:endParaRPr lang="en-US"/>
        </a:p>
      </dgm:t>
    </dgm:pt>
    <dgm:pt modelId="{36C3865A-A86D-4A80-B1A2-83FBA9A62C94}" type="sibTrans" cxnId="{47227654-5B27-4515-BB9D-4749D9C086E7}">
      <dgm:prSet/>
      <dgm:spPr/>
      <dgm:t>
        <a:bodyPr/>
        <a:lstStyle/>
        <a:p>
          <a:endParaRPr lang="en-US"/>
        </a:p>
      </dgm:t>
    </dgm:pt>
    <dgm:pt modelId="{8B2E081A-B158-407B-9E3B-5549FDE60934}" type="pres">
      <dgm:prSet presAssocID="{17D4C78C-94C9-42AF-8F72-5077D426FB67}" presName="linearFlow" presStyleCnt="0">
        <dgm:presLayoutVars>
          <dgm:dir/>
          <dgm:animLvl val="lvl"/>
          <dgm:resizeHandles val="exact"/>
        </dgm:presLayoutVars>
      </dgm:prSet>
      <dgm:spPr/>
    </dgm:pt>
    <dgm:pt modelId="{DFC9BF19-1ABD-4CCC-AD9D-79D0E0F319F7}" type="pres">
      <dgm:prSet presAssocID="{4CA9CF56-14B9-4900-A4B6-C1DC14436DF0}" presName="composite" presStyleCnt="0"/>
      <dgm:spPr/>
    </dgm:pt>
    <dgm:pt modelId="{05CB2530-644B-49EF-B0F0-EB413C5ECE61}" type="pres">
      <dgm:prSet presAssocID="{4CA9CF56-14B9-4900-A4B6-C1DC14436DF0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580CD31C-C6D5-4551-835E-FE7B90A8AA88}" type="pres">
      <dgm:prSet presAssocID="{4CA9CF56-14B9-4900-A4B6-C1DC14436DF0}" presName="descendantText" presStyleLbl="alignAcc1" presStyleIdx="0" presStyleCnt="7">
        <dgm:presLayoutVars>
          <dgm:bulletEnabled val="1"/>
        </dgm:presLayoutVars>
      </dgm:prSet>
      <dgm:spPr/>
    </dgm:pt>
    <dgm:pt modelId="{BD473E45-0393-4709-B2D0-A8CC625CFE5F}" type="pres">
      <dgm:prSet presAssocID="{56DD3410-FAE1-433F-831C-9C0C06F67C15}" presName="sp" presStyleCnt="0"/>
      <dgm:spPr/>
    </dgm:pt>
    <dgm:pt modelId="{2353B9C2-E73C-4159-A600-60976A0C722F}" type="pres">
      <dgm:prSet presAssocID="{98AEE631-E69C-4AEB-8E48-FA79F58935E9}" presName="composite" presStyleCnt="0"/>
      <dgm:spPr/>
    </dgm:pt>
    <dgm:pt modelId="{E0CE68DC-C22D-43D4-826F-37EC2834410B}" type="pres">
      <dgm:prSet presAssocID="{98AEE631-E69C-4AEB-8E48-FA79F58935E9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4F3D6224-DA58-4340-A96D-96CD903D9EA6}" type="pres">
      <dgm:prSet presAssocID="{98AEE631-E69C-4AEB-8E48-FA79F58935E9}" presName="descendantText" presStyleLbl="alignAcc1" presStyleIdx="1" presStyleCnt="7">
        <dgm:presLayoutVars>
          <dgm:bulletEnabled val="1"/>
        </dgm:presLayoutVars>
      </dgm:prSet>
      <dgm:spPr/>
    </dgm:pt>
    <dgm:pt modelId="{72057028-DDDD-49C1-B0E0-4BED9A6D50ED}" type="pres">
      <dgm:prSet presAssocID="{ABF130AA-83B5-46D6-9C68-2D12FD8097DC}" presName="sp" presStyleCnt="0"/>
      <dgm:spPr/>
    </dgm:pt>
    <dgm:pt modelId="{CC6BDF65-464D-4C19-9A6F-45859D9E5396}" type="pres">
      <dgm:prSet presAssocID="{1583F595-C7CC-4E0C-B57D-F8C4D4D7BE6B}" presName="composite" presStyleCnt="0"/>
      <dgm:spPr/>
    </dgm:pt>
    <dgm:pt modelId="{97120EE3-45BA-40BA-A0B5-16A55C70CC4B}" type="pres">
      <dgm:prSet presAssocID="{1583F595-C7CC-4E0C-B57D-F8C4D4D7BE6B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0BDCBA01-4182-4451-A57A-F6D8A2EE0A07}" type="pres">
      <dgm:prSet presAssocID="{1583F595-C7CC-4E0C-B57D-F8C4D4D7BE6B}" presName="descendantText" presStyleLbl="alignAcc1" presStyleIdx="2" presStyleCnt="7">
        <dgm:presLayoutVars>
          <dgm:bulletEnabled val="1"/>
        </dgm:presLayoutVars>
      </dgm:prSet>
      <dgm:spPr/>
    </dgm:pt>
    <dgm:pt modelId="{6E23FC84-1965-41A6-B3CE-ACD0AEEC86A8}" type="pres">
      <dgm:prSet presAssocID="{F449E9FE-B79A-4140-98E0-738706568F18}" presName="sp" presStyleCnt="0"/>
      <dgm:spPr/>
    </dgm:pt>
    <dgm:pt modelId="{52CEFE5A-3757-4811-8810-0D7D6CCD2732}" type="pres">
      <dgm:prSet presAssocID="{B46D635C-E767-44C8-9037-D71DE58864B5}" presName="composite" presStyleCnt="0"/>
      <dgm:spPr/>
    </dgm:pt>
    <dgm:pt modelId="{3575E267-DEA5-4E39-89EA-863D254A0084}" type="pres">
      <dgm:prSet presAssocID="{B46D635C-E767-44C8-9037-D71DE58864B5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2555F1AE-7353-47BF-8C93-718F518B5B5E}" type="pres">
      <dgm:prSet presAssocID="{B46D635C-E767-44C8-9037-D71DE58864B5}" presName="descendantText" presStyleLbl="alignAcc1" presStyleIdx="3" presStyleCnt="7">
        <dgm:presLayoutVars>
          <dgm:bulletEnabled val="1"/>
        </dgm:presLayoutVars>
      </dgm:prSet>
      <dgm:spPr/>
    </dgm:pt>
    <dgm:pt modelId="{7C612C56-8236-499C-A944-94C9146ED03F}" type="pres">
      <dgm:prSet presAssocID="{FEC430C0-8CFA-4418-8C0E-B7F11725F0BC}" presName="sp" presStyleCnt="0"/>
      <dgm:spPr/>
    </dgm:pt>
    <dgm:pt modelId="{69BFE63C-3E5D-4979-9D4F-8A1234CAD1CF}" type="pres">
      <dgm:prSet presAssocID="{4289BFC8-63F4-4076-8B77-5FD9E2422E11}" presName="composite" presStyleCnt="0"/>
      <dgm:spPr/>
    </dgm:pt>
    <dgm:pt modelId="{DCA7C271-359A-4F62-934F-0A03E40E6F43}" type="pres">
      <dgm:prSet presAssocID="{4289BFC8-63F4-4076-8B77-5FD9E2422E11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DA1B1AA9-01A3-46DE-B54D-B402B4D6072D}" type="pres">
      <dgm:prSet presAssocID="{4289BFC8-63F4-4076-8B77-5FD9E2422E11}" presName="descendantText" presStyleLbl="alignAcc1" presStyleIdx="4" presStyleCnt="7">
        <dgm:presLayoutVars>
          <dgm:bulletEnabled val="1"/>
        </dgm:presLayoutVars>
      </dgm:prSet>
      <dgm:spPr/>
    </dgm:pt>
    <dgm:pt modelId="{749A1A21-718C-4CD2-A5CB-F88D8FD408E9}" type="pres">
      <dgm:prSet presAssocID="{A1C91801-54F5-4F15-9CA4-67E8926606FF}" presName="sp" presStyleCnt="0"/>
      <dgm:spPr/>
    </dgm:pt>
    <dgm:pt modelId="{51269D03-CB63-4955-B355-352AA4D0E09A}" type="pres">
      <dgm:prSet presAssocID="{ED0CC1BE-62F5-4FC1-9BDB-5A33F7F3A765}" presName="composite" presStyleCnt="0"/>
      <dgm:spPr/>
    </dgm:pt>
    <dgm:pt modelId="{3FECE122-D563-48FE-A98E-E1A8E583F32C}" type="pres">
      <dgm:prSet presAssocID="{ED0CC1BE-62F5-4FC1-9BDB-5A33F7F3A765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EA97AC97-B687-43A2-9BD9-5C5FA3CFAA0D}" type="pres">
      <dgm:prSet presAssocID="{ED0CC1BE-62F5-4FC1-9BDB-5A33F7F3A765}" presName="descendantText" presStyleLbl="alignAcc1" presStyleIdx="5" presStyleCnt="7">
        <dgm:presLayoutVars>
          <dgm:bulletEnabled val="1"/>
        </dgm:presLayoutVars>
      </dgm:prSet>
      <dgm:spPr/>
    </dgm:pt>
    <dgm:pt modelId="{BD513364-1132-4507-B17E-67346A3D47DD}" type="pres">
      <dgm:prSet presAssocID="{4717B636-7138-4A79-A3CE-3837F4F67691}" presName="sp" presStyleCnt="0"/>
      <dgm:spPr/>
    </dgm:pt>
    <dgm:pt modelId="{48EC1782-E762-4E9F-A311-0838A95B2313}" type="pres">
      <dgm:prSet presAssocID="{35B71A77-F06E-4A31-82FC-60C9EAD87BFE}" presName="composite" presStyleCnt="0"/>
      <dgm:spPr/>
    </dgm:pt>
    <dgm:pt modelId="{D3D0A4E2-7FF0-43BB-849D-98DBB9D04705}" type="pres">
      <dgm:prSet presAssocID="{35B71A77-F06E-4A31-82FC-60C9EAD87BFE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AA345123-0EC1-4AF5-AE0A-96AA7DE61A51}" type="pres">
      <dgm:prSet presAssocID="{35B71A77-F06E-4A31-82FC-60C9EAD87BFE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331C9E01-6723-45ED-B81C-B5256B503894}" srcId="{35B71A77-F06E-4A31-82FC-60C9EAD87BFE}" destId="{FA7C3BB1-DA31-4FD9-A397-C59C90CB0FBB}" srcOrd="0" destOrd="0" parTransId="{966277F8-6F63-4807-B7D2-B51B3573CC1C}" sibTransId="{EC417C2C-E27C-4F57-AA68-E3555CDF754C}"/>
    <dgm:cxn modelId="{93667206-C72E-4170-93BA-BE1BA0A4F590}" srcId="{17D4C78C-94C9-42AF-8F72-5077D426FB67}" destId="{4CA9CF56-14B9-4900-A4B6-C1DC14436DF0}" srcOrd="0" destOrd="0" parTransId="{DA569954-E996-4424-80E5-E06E797CEEA4}" sibTransId="{56DD3410-FAE1-433F-831C-9C0C06F67C15}"/>
    <dgm:cxn modelId="{0F582209-0D17-4C43-A0C2-951F6CEE0C91}" srcId="{B46D635C-E767-44C8-9037-D71DE58864B5}" destId="{67848C3D-A748-4544-95DB-05B00C404BD7}" srcOrd="0" destOrd="0" parTransId="{2E908D31-1FCE-4098-B5F3-D5E5B32FD258}" sibTransId="{43E5B176-D99C-4838-BF01-EC91C48EE96F}"/>
    <dgm:cxn modelId="{ABDD220F-BD19-4B36-B5F1-EA1E387FDE1F}" type="presOf" srcId="{1583F595-C7CC-4E0C-B57D-F8C4D4D7BE6B}" destId="{97120EE3-45BA-40BA-A0B5-16A55C70CC4B}" srcOrd="0" destOrd="0" presId="urn:microsoft.com/office/officeart/2005/8/layout/chevron2"/>
    <dgm:cxn modelId="{80C0001E-A971-4292-BD46-FA6DB59A653A}" type="presOf" srcId="{802C352B-A9F1-4A3C-821C-0721832A1661}" destId="{DA1B1AA9-01A3-46DE-B54D-B402B4D6072D}" srcOrd="0" destOrd="0" presId="urn:microsoft.com/office/officeart/2005/8/layout/chevron2"/>
    <dgm:cxn modelId="{196F8538-0823-45FB-BCED-BF8E37A32AC0}" type="presOf" srcId="{0E345EBF-F4CC-4950-8E4B-4AB14F2B64CA}" destId="{EA97AC97-B687-43A2-9BD9-5C5FA3CFAA0D}" srcOrd="0" destOrd="0" presId="urn:microsoft.com/office/officeart/2005/8/layout/chevron2"/>
    <dgm:cxn modelId="{25D8D439-17E9-40E0-B30F-58E77DB9F7F0}" srcId="{ED0CC1BE-62F5-4FC1-9BDB-5A33F7F3A765}" destId="{0E345EBF-F4CC-4950-8E4B-4AB14F2B64CA}" srcOrd="0" destOrd="0" parTransId="{F3407A75-41F4-4010-8ACE-3F4EF76320F1}" sibTransId="{E0E37616-EB14-4DB6-AC7B-8DFF0915D7F1}"/>
    <dgm:cxn modelId="{6A4BD05C-63A8-45D3-9A13-004220C4C57E}" type="presOf" srcId="{5228A641-1202-42AD-9DEF-3635EC2FC4DD}" destId="{580CD31C-C6D5-4551-835E-FE7B90A8AA88}" srcOrd="0" destOrd="0" presId="urn:microsoft.com/office/officeart/2005/8/layout/chevron2"/>
    <dgm:cxn modelId="{DAF8904A-761C-4BC0-BEA2-DB2FCB9032C2}" srcId="{17D4C78C-94C9-42AF-8F72-5077D426FB67}" destId="{ED0CC1BE-62F5-4FC1-9BDB-5A33F7F3A765}" srcOrd="5" destOrd="0" parTransId="{685E25EF-6934-4CC0-9476-06240D0E4A99}" sibTransId="{4717B636-7138-4A79-A3CE-3837F4F67691}"/>
    <dgm:cxn modelId="{7E23114B-5638-420E-9409-2B56606AB99C}" type="presOf" srcId="{A77AA5BD-439B-4116-8868-109B70F2922B}" destId="{4F3D6224-DA58-4340-A96D-96CD903D9EA6}" srcOrd="0" destOrd="0" presId="urn:microsoft.com/office/officeart/2005/8/layout/chevron2"/>
    <dgm:cxn modelId="{FBA8114E-7FA4-40FA-869F-F28142E6D84A}" type="presOf" srcId="{67848C3D-A748-4544-95DB-05B00C404BD7}" destId="{2555F1AE-7353-47BF-8C93-718F518B5B5E}" srcOrd="0" destOrd="0" presId="urn:microsoft.com/office/officeart/2005/8/layout/chevron2"/>
    <dgm:cxn modelId="{AAEFDD50-3C33-437F-B371-B6F60379A8E1}" type="presOf" srcId="{17D4C78C-94C9-42AF-8F72-5077D426FB67}" destId="{8B2E081A-B158-407B-9E3B-5549FDE60934}" srcOrd="0" destOrd="0" presId="urn:microsoft.com/office/officeart/2005/8/layout/chevron2"/>
    <dgm:cxn modelId="{DD473651-664E-4098-9412-7C462ADD9F8F}" srcId="{17D4C78C-94C9-42AF-8F72-5077D426FB67}" destId="{B46D635C-E767-44C8-9037-D71DE58864B5}" srcOrd="3" destOrd="0" parTransId="{9E809E70-5876-446E-BA7A-9545038F01E7}" sibTransId="{FEC430C0-8CFA-4418-8C0E-B7F11725F0BC}"/>
    <dgm:cxn modelId="{0D287D53-D78F-4976-AE36-3002B8667366}" srcId="{FA7C3BB1-DA31-4FD9-A397-C59C90CB0FBB}" destId="{8FEFEE62-F246-48E4-A4B7-A1ACEFC68937}" srcOrd="0" destOrd="0" parTransId="{2AF6940A-3E4A-455C-BBF0-CCC1B30DC090}" sibTransId="{AC7637CE-4B6C-4DD7-A2C9-B0B74BCC9951}"/>
    <dgm:cxn modelId="{ED570454-2347-4E46-B292-75719C961A0C}" type="presOf" srcId="{4CA9CF56-14B9-4900-A4B6-C1DC14436DF0}" destId="{05CB2530-644B-49EF-B0F0-EB413C5ECE61}" srcOrd="0" destOrd="0" presId="urn:microsoft.com/office/officeart/2005/8/layout/chevron2"/>
    <dgm:cxn modelId="{47227654-5B27-4515-BB9D-4749D9C086E7}" srcId="{67848C3D-A748-4544-95DB-05B00C404BD7}" destId="{5E91F34C-4635-427C-9255-9A5774DA52B7}" srcOrd="0" destOrd="0" parTransId="{DD66A1C8-5AEF-4FE8-B9CB-1FB65959AA69}" sibTransId="{36C3865A-A86D-4A80-B1A2-83FBA9A62C94}"/>
    <dgm:cxn modelId="{8E261458-1627-45C0-8B76-5DE28CCE4179}" type="presOf" srcId="{8FEFEE62-F246-48E4-A4B7-A1ACEFC68937}" destId="{AA345123-0EC1-4AF5-AE0A-96AA7DE61A51}" srcOrd="0" destOrd="1" presId="urn:microsoft.com/office/officeart/2005/8/layout/chevron2"/>
    <dgm:cxn modelId="{BF75FD79-7574-48E9-A449-AC4319490C8B}" type="presOf" srcId="{ED0CC1BE-62F5-4FC1-9BDB-5A33F7F3A765}" destId="{3FECE122-D563-48FE-A98E-E1A8E583F32C}" srcOrd="0" destOrd="0" presId="urn:microsoft.com/office/officeart/2005/8/layout/chevron2"/>
    <dgm:cxn modelId="{7467737B-6F7D-4B20-A52C-FFD965991706}" srcId="{17D4C78C-94C9-42AF-8F72-5077D426FB67}" destId="{4289BFC8-63F4-4076-8B77-5FD9E2422E11}" srcOrd="4" destOrd="0" parTransId="{4A501802-99D0-47E9-B6B0-C7331CAC253B}" sibTransId="{A1C91801-54F5-4F15-9CA4-67E8926606FF}"/>
    <dgm:cxn modelId="{8381787D-D5FA-4272-8C4D-7F081DBEC2C2}" srcId="{17D4C78C-94C9-42AF-8F72-5077D426FB67}" destId="{35B71A77-F06E-4A31-82FC-60C9EAD87BFE}" srcOrd="6" destOrd="0" parTransId="{C4EC9858-C552-4A0E-9131-8DAFF6345C3E}" sibTransId="{54D5AC5A-7EB0-4362-907E-5A40E916A1E2}"/>
    <dgm:cxn modelId="{32C72C7E-01FF-438B-89A3-22307692E642}" srcId="{4289BFC8-63F4-4076-8B77-5FD9E2422E11}" destId="{802C352B-A9F1-4A3C-821C-0721832A1661}" srcOrd="0" destOrd="0" parTransId="{747F08E6-B986-4392-92A2-BEBE067E5B7C}" sibTransId="{529CD4F0-F1B8-430B-B7FA-70205A9738D0}"/>
    <dgm:cxn modelId="{F2252C7F-EA2E-4FBA-A032-1AA582BF7C6A}" type="presOf" srcId="{2584DCBD-CEBB-4E22-8ED7-7BC39C2FC30B}" destId="{580CD31C-C6D5-4551-835E-FE7B90A8AA88}" srcOrd="0" destOrd="1" presId="urn:microsoft.com/office/officeart/2005/8/layout/chevron2"/>
    <dgm:cxn modelId="{19170082-F59E-4C15-B123-1F43DF949264}" srcId="{98AEE631-E69C-4AEB-8E48-FA79F58935E9}" destId="{A77AA5BD-439B-4116-8868-109B70F2922B}" srcOrd="0" destOrd="0" parTransId="{5E4F4EF0-E43F-4998-9CC1-F368AB6EC58C}" sibTransId="{8032CCE3-F425-460A-B503-B26821DDED39}"/>
    <dgm:cxn modelId="{1366C78F-AD6D-411B-8E0F-5A76D83E0287}" type="presOf" srcId="{AB89A087-30DE-453C-BC25-D22458E6A555}" destId="{4F3D6224-DA58-4340-A96D-96CD903D9EA6}" srcOrd="0" destOrd="1" presId="urn:microsoft.com/office/officeart/2005/8/layout/chevron2"/>
    <dgm:cxn modelId="{D0973090-9B60-4218-A334-EDD8A41DE4CC}" srcId="{17D4C78C-94C9-42AF-8F72-5077D426FB67}" destId="{1583F595-C7CC-4E0C-B57D-F8C4D4D7BE6B}" srcOrd="2" destOrd="0" parTransId="{5BB84F10-F2F8-47AC-A9EB-BAE93CAD2535}" sibTransId="{F449E9FE-B79A-4140-98E0-738706568F18}"/>
    <dgm:cxn modelId="{D4FBB890-DA56-4343-9F59-6580BDA34E1A}" srcId="{98AEE631-E69C-4AEB-8E48-FA79F58935E9}" destId="{AB89A087-30DE-453C-BC25-D22458E6A555}" srcOrd="1" destOrd="0" parTransId="{C5252CCB-0E3F-46CD-8B0F-54D9B899DBFC}" sibTransId="{D90DF9BA-B68B-42D7-89BE-13B5211D807A}"/>
    <dgm:cxn modelId="{1DFB1D97-C3FA-401A-9D74-965EB2F9BB64}" type="presOf" srcId="{98AEE631-E69C-4AEB-8E48-FA79F58935E9}" destId="{E0CE68DC-C22D-43D4-826F-37EC2834410B}" srcOrd="0" destOrd="0" presId="urn:microsoft.com/office/officeart/2005/8/layout/chevron2"/>
    <dgm:cxn modelId="{A26EA19C-960D-461F-8AD7-FEC9F09CFD01}" type="presOf" srcId="{8D2FE283-44FF-4B58-85DB-0169FE2E801A}" destId="{0BDCBA01-4182-4451-A57A-F6D8A2EE0A07}" srcOrd="0" destOrd="0" presId="urn:microsoft.com/office/officeart/2005/8/layout/chevron2"/>
    <dgm:cxn modelId="{C03CBFAC-4669-4777-90F2-1422D5B66D64}" srcId="{1583F595-C7CC-4E0C-B57D-F8C4D4D7BE6B}" destId="{8D2FE283-44FF-4B58-85DB-0169FE2E801A}" srcOrd="0" destOrd="0" parTransId="{611B5733-47E4-46B9-A255-FD0F4C26D196}" sibTransId="{AC8D4CB5-0634-495F-A80B-C544399130D3}"/>
    <dgm:cxn modelId="{A9AB0AB4-0B28-4DBB-90CB-0CB05F0118ED}" srcId="{4CA9CF56-14B9-4900-A4B6-C1DC14436DF0}" destId="{2584DCBD-CEBB-4E22-8ED7-7BC39C2FC30B}" srcOrd="1" destOrd="0" parTransId="{3B76E97D-01BD-4376-B6DE-1CCB6E76D51F}" sibTransId="{900DA626-DE83-432E-BF83-1CDFCF866946}"/>
    <dgm:cxn modelId="{DB8D9EB4-6AFC-4097-B644-3821D1A3C0EC}" type="presOf" srcId="{FA7C3BB1-DA31-4FD9-A397-C59C90CB0FBB}" destId="{AA345123-0EC1-4AF5-AE0A-96AA7DE61A51}" srcOrd="0" destOrd="0" presId="urn:microsoft.com/office/officeart/2005/8/layout/chevron2"/>
    <dgm:cxn modelId="{13C983D1-171D-4560-A21F-C9EFF5D64BCB}" srcId="{17D4C78C-94C9-42AF-8F72-5077D426FB67}" destId="{98AEE631-E69C-4AEB-8E48-FA79F58935E9}" srcOrd="1" destOrd="0" parTransId="{3AE5F3AC-B263-47D8-93B0-77C4FA838DE1}" sibTransId="{ABF130AA-83B5-46D6-9C68-2D12FD8097DC}"/>
    <dgm:cxn modelId="{5105E5D5-85DA-4077-A609-83B4E38A3513}" srcId="{4CA9CF56-14B9-4900-A4B6-C1DC14436DF0}" destId="{5228A641-1202-42AD-9DEF-3635EC2FC4DD}" srcOrd="0" destOrd="0" parTransId="{77FE661D-A7BF-4616-9848-C63B6E2638A3}" sibTransId="{172BBD18-A45D-4FDA-9ADD-20B36C5B4B9F}"/>
    <dgm:cxn modelId="{026D4EDE-DD8B-4DEC-95F0-137FF232B6A4}" type="presOf" srcId="{4289BFC8-63F4-4076-8B77-5FD9E2422E11}" destId="{DCA7C271-359A-4F62-934F-0A03E40E6F43}" srcOrd="0" destOrd="0" presId="urn:microsoft.com/office/officeart/2005/8/layout/chevron2"/>
    <dgm:cxn modelId="{434D10E1-0934-401F-93C0-A40189400536}" type="presOf" srcId="{5E91F34C-4635-427C-9255-9A5774DA52B7}" destId="{2555F1AE-7353-47BF-8C93-718F518B5B5E}" srcOrd="0" destOrd="1" presId="urn:microsoft.com/office/officeart/2005/8/layout/chevron2"/>
    <dgm:cxn modelId="{F2B762EC-8FF0-4D10-8DD2-EAC8B73B3694}" type="presOf" srcId="{B46D635C-E767-44C8-9037-D71DE58864B5}" destId="{3575E267-DEA5-4E39-89EA-863D254A0084}" srcOrd="0" destOrd="0" presId="urn:microsoft.com/office/officeart/2005/8/layout/chevron2"/>
    <dgm:cxn modelId="{96BEE3F6-931B-4A1D-AC5A-D7CEAE69EB0C}" type="presOf" srcId="{35B71A77-F06E-4A31-82FC-60C9EAD87BFE}" destId="{D3D0A4E2-7FF0-43BB-849D-98DBB9D04705}" srcOrd="0" destOrd="0" presId="urn:microsoft.com/office/officeart/2005/8/layout/chevron2"/>
    <dgm:cxn modelId="{79882FD7-EF37-4BE3-8B40-6046E047A78E}" type="presParOf" srcId="{8B2E081A-B158-407B-9E3B-5549FDE60934}" destId="{DFC9BF19-1ABD-4CCC-AD9D-79D0E0F319F7}" srcOrd="0" destOrd="0" presId="urn:microsoft.com/office/officeart/2005/8/layout/chevron2"/>
    <dgm:cxn modelId="{E390FB1B-F348-4CEA-8F6F-80C8E07B94C7}" type="presParOf" srcId="{DFC9BF19-1ABD-4CCC-AD9D-79D0E0F319F7}" destId="{05CB2530-644B-49EF-B0F0-EB413C5ECE61}" srcOrd="0" destOrd="0" presId="urn:microsoft.com/office/officeart/2005/8/layout/chevron2"/>
    <dgm:cxn modelId="{D729E006-6867-4E71-AC09-99B6E6E6528D}" type="presParOf" srcId="{DFC9BF19-1ABD-4CCC-AD9D-79D0E0F319F7}" destId="{580CD31C-C6D5-4551-835E-FE7B90A8AA88}" srcOrd="1" destOrd="0" presId="urn:microsoft.com/office/officeart/2005/8/layout/chevron2"/>
    <dgm:cxn modelId="{F2C6D9FF-3778-4328-B536-A6CB704EF034}" type="presParOf" srcId="{8B2E081A-B158-407B-9E3B-5549FDE60934}" destId="{BD473E45-0393-4709-B2D0-A8CC625CFE5F}" srcOrd="1" destOrd="0" presId="urn:microsoft.com/office/officeart/2005/8/layout/chevron2"/>
    <dgm:cxn modelId="{7A91CF90-308E-4E38-910E-E80A06D62AAC}" type="presParOf" srcId="{8B2E081A-B158-407B-9E3B-5549FDE60934}" destId="{2353B9C2-E73C-4159-A600-60976A0C722F}" srcOrd="2" destOrd="0" presId="urn:microsoft.com/office/officeart/2005/8/layout/chevron2"/>
    <dgm:cxn modelId="{FD9948EF-18AF-4318-86A9-A28AB826F4D4}" type="presParOf" srcId="{2353B9C2-E73C-4159-A600-60976A0C722F}" destId="{E0CE68DC-C22D-43D4-826F-37EC2834410B}" srcOrd="0" destOrd="0" presId="urn:microsoft.com/office/officeart/2005/8/layout/chevron2"/>
    <dgm:cxn modelId="{B1B2DD8D-6E64-4752-837C-F66446FCF212}" type="presParOf" srcId="{2353B9C2-E73C-4159-A600-60976A0C722F}" destId="{4F3D6224-DA58-4340-A96D-96CD903D9EA6}" srcOrd="1" destOrd="0" presId="urn:microsoft.com/office/officeart/2005/8/layout/chevron2"/>
    <dgm:cxn modelId="{5588D2FD-4A4C-4B8C-8435-A14CF57DDCFE}" type="presParOf" srcId="{8B2E081A-B158-407B-9E3B-5549FDE60934}" destId="{72057028-DDDD-49C1-B0E0-4BED9A6D50ED}" srcOrd="3" destOrd="0" presId="urn:microsoft.com/office/officeart/2005/8/layout/chevron2"/>
    <dgm:cxn modelId="{3E313A60-EDAF-46C1-B80D-EA61168CFACB}" type="presParOf" srcId="{8B2E081A-B158-407B-9E3B-5549FDE60934}" destId="{CC6BDF65-464D-4C19-9A6F-45859D9E5396}" srcOrd="4" destOrd="0" presId="urn:microsoft.com/office/officeart/2005/8/layout/chevron2"/>
    <dgm:cxn modelId="{643AF0CF-E929-4CE4-B343-9F65CF4AF501}" type="presParOf" srcId="{CC6BDF65-464D-4C19-9A6F-45859D9E5396}" destId="{97120EE3-45BA-40BA-A0B5-16A55C70CC4B}" srcOrd="0" destOrd="0" presId="urn:microsoft.com/office/officeart/2005/8/layout/chevron2"/>
    <dgm:cxn modelId="{545C2C7F-9A8D-4CB6-9463-0E53342B805A}" type="presParOf" srcId="{CC6BDF65-464D-4C19-9A6F-45859D9E5396}" destId="{0BDCBA01-4182-4451-A57A-F6D8A2EE0A07}" srcOrd="1" destOrd="0" presId="urn:microsoft.com/office/officeart/2005/8/layout/chevron2"/>
    <dgm:cxn modelId="{3EC1F4C2-A3FC-4040-ADBC-2F58B410CA72}" type="presParOf" srcId="{8B2E081A-B158-407B-9E3B-5549FDE60934}" destId="{6E23FC84-1965-41A6-B3CE-ACD0AEEC86A8}" srcOrd="5" destOrd="0" presId="urn:microsoft.com/office/officeart/2005/8/layout/chevron2"/>
    <dgm:cxn modelId="{E3C5518C-ECFC-4122-96A3-48A7D95488CC}" type="presParOf" srcId="{8B2E081A-B158-407B-9E3B-5549FDE60934}" destId="{52CEFE5A-3757-4811-8810-0D7D6CCD2732}" srcOrd="6" destOrd="0" presId="urn:microsoft.com/office/officeart/2005/8/layout/chevron2"/>
    <dgm:cxn modelId="{D002E7B6-2F7D-4C24-8F15-AC2E8C1C8A94}" type="presParOf" srcId="{52CEFE5A-3757-4811-8810-0D7D6CCD2732}" destId="{3575E267-DEA5-4E39-89EA-863D254A0084}" srcOrd="0" destOrd="0" presId="urn:microsoft.com/office/officeart/2005/8/layout/chevron2"/>
    <dgm:cxn modelId="{961B49A2-3141-4399-B4AB-895E02785E42}" type="presParOf" srcId="{52CEFE5A-3757-4811-8810-0D7D6CCD2732}" destId="{2555F1AE-7353-47BF-8C93-718F518B5B5E}" srcOrd="1" destOrd="0" presId="urn:microsoft.com/office/officeart/2005/8/layout/chevron2"/>
    <dgm:cxn modelId="{486F3932-15D8-4DD8-8F7A-1A2B6D6F3604}" type="presParOf" srcId="{8B2E081A-B158-407B-9E3B-5549FDE60934}" destId="{7C612C56-8236-499C-A944-94C9146ED03F}" srcOrd="7" destOrd="0" presId="urn:microsoft.com/office/officeart/2005/8/layout/chevron2"/>
    <dgm:cxn modelId="{C6C948C1-539C-461A-88DD-DD82BFEE0D7A}" type="presParOf" srcId="{8B2E081A-B158-407B-9E3B-5549FDE60934}" destId="{69BFE63C-3E5D-4979-9D4F-8A1234CAD1CF}" srcOrd="8" destOrd="0" presId="urn:microsoft.com/office/officeart/2005/8/layout/chevron2"/>
    <dgm:cxn modelId="{2619604E-A03B-4DCB-93AF-3256FE2C48D5}" type="presParOf" srcId="{69BFE63C-3E5D-4979-9D4F-8A1234CAD1CF}" destId="{DCA7C271-359A-4F62-934F-0A03E40E6F43}" srcOrd="0" destOrd="0" presId="urn:microsoft.com/office/officeart/2005/8/layout/chevron2"/>
    <dgm:cxn modelId="{DCB4AA47-A2B3-4446-BDE7-D8299BF02C44}" type="presParOf" srcId="{69BFE63C-3E5D-4979-9D4F-8A1234CAD1CF}" destId="{DA1B1AA9-01A3-46DE-B54D-B402B4D6072D}" srcOrd="1" destOrd="0" presId="urn:microsoft.com/office/officeart/2005/8/layout/chevron2"/>
    <dgm:cxn modelId="{B717C1FD-BBEE-490A-AF12-2028E46F10AC}" type="presParOf" srcId="{8B2E081A-B158-407B-9E3B-5549FDE60934}" destId="{749A1A21-718C-4CD2-A5CB-F88D8FD408E9}" srcOrd="9" destOrd="0" presId="urn:microsoft.com/office/officeart/2005/8/layout/chevron2"/>
    <dgm:cxn modelId="{3AF0D194-547C-4B00-B38E-28386907125A}" type="presParOf" srcId="{8B2E081A-B158-407B-9E3B-5549FDE60934}" destId="{51269D03-CB63-4955-B355-352AA4D0E09A}" srcOrd="10" destOrd="0" presId="urn:microsoft.com/office/officeart/2005/8/layout/chevron2"/>
    <dgm:cxn modelId="{86034620-F3F8-4A24-947C-8D50B20BE7D9}" type="presParOf" srcId="{51269D03-CB63-4955-B355-352AA4D0E09A}" destId="{3FECE122-D563-48FE-A98E-E1A8E583F32C}" srcOrd="0" destOrd="0" presId="urn:microsoft.com/office/officeart/2005/8/layout/chevron2"/>
    <dgm:cxn modelId="{2DC338F1-E6F8-4D59-8C2D-C85963C5C3F8}" type="presParOf" srcId="{51269D03-CB63-4955-B355-352AA4D0E09A}" destId="{EA97AC97-B687-43A2-9BD9-5C5FA3CFAA0D}" srcOrd="1" destOrd="0" presId="urn:microsoft.com/office/officeart/2005/8/layout/chevron2"/>
    <dgm:cxn modelId="{E2FE8F64-EFE0-4C81-96AA-44F2C87606BA}" type="presParOf" srcId="{8B2E081A-B158-407B-9E3B-5549FDE60934}" destId="{BD513364-1132-4507-B17E-67346A3D47DD}" srcOrd="11" destOrd="0" presId="urn:microsoft.com/office/officeart/2005/8/layout/chevron2"/>
    <dgm:cxn modelId="{72CA50B9-52D6-4476-8024-8CBE9DCF002D}" type="presParOf" srcId="{8B2E081A-B158-407B-9E3B-5549FDE60934}" destId="{48EC1782-E762-4E9F-A311-0838A95B2313}" srcOrd="12" destOrd="0" presId="urn:microsoft.com/office/officeart/2005/8/layout/chevron2"/>
    <dgm:cxn modelId="{06AC5971-D578-44B2-B330-C87ED25B7554}" type="presParOf" srcId="{48EC1782-E762-4E9F-A311-0838A95B2313}" destId="{D3D0A4E2-7FF0-43BB-849D-98DBB9D04705}" srcOrd="0" destOrd="0" presId="urn:microsoft.com/office/officeart/2005/8/layout/chevron2"/>
    <dgm:cxn modelId="{08D2ADE1-5066-4DD6-AF47-D7AF336437A0}" type="presParOf" srcId="{48EC1782-E762-4E9F-A311-0838A95B2313}" destId="{AA345123-0EC1-4AF5-AE0A-96AA7DE61A5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B2530-644B-49EF-B0F0-EB413C5ECE61}">
      <dsp:nvSpPr>
        <dsp:cNvPr id="0" name=""/>
        <dsp:cNvSpPr/>
      </dsp:nvSpPr>
      <dsp:spPr>
        <a:xfrm rot="5400000">
          <a:off x="-141742" y="147246"/>
          <a:ext cx="944949" cy="6614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Lab 1</a:t>
          </a:r>
        </a:p>
      </dsp:txBody>
      <dsp:txXfrm rot="-5400000">
        <a:off x="1" y="336235"/>
        <a:ext cx="661464" cy="283485"/>
      </dsp:txXfrm>
    </dsp:sp>
    <dsp:sp modelId="{580CD31C-C6D5-4551-835E-FE7B90A8AA88}">
      <dsp:nvSpPr>
        <dsp:cNvPr id="0" name=""/>
        <dsp:cNvSpPr/>
      </dsp:nvSpPr>
      <dsp:spPr>
        <a:xfrm rot="5400000">
          <a:off x="5617325" y="-4950356"/>
          <a:ext cx="614216" cy="105259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Introduction to MSD Lab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Lecture</a:t>
          </a:r>
        </a:p>
      </dsp:txBody>
      <dsp:txXfrm rot="-5400000">
        <a:off x="661464" y="35489"/>
        <a:ext cx="10495954" cy="554248"/>
      </dsp:txXfrm>
    </dsp:sp>
    <dsp:sp modelId="{E0CE68DC-C22D-43D4-826F-37EC2834410B}">
      <dsp:nvSpPr>
        <dsp:cNvPr id="0" name=""/>
        <dsp:cNvSpPr/>
      </dsp:nvSpPr>
      <dsp:spPr>
        <a:xfrm rot="5400000">
          <a:off x="-141742" y="1009622"/>
          <a:ext cx="944949" cy="6614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Lab 2</a:t>
          </a:r>
        </a:p>
      </dsp:txBody>
      <dsp:txXfrm rot="-5400000">
        <a:off x="1" y="1198611"/>
        <a:ext cx="661464" cy="283485"/>
      </dsp:txXfrm>
    </dsp:sp>
    <dsp:sp modelId="{4F3D6224-DA58-4340-A96D-96CD903D9EA6}">
      <dsp:nvSpPr>
        <dsp:cNvPr id="0" name=""/>
        <dsp:cNvSpPr/>
      </dsp:nvSpPr>
      <dsp:spPr>
        <a:xfrm rot="5400000">
          <a:off x="5617325" y="-4087980"/>
          <a:ext cx="614216" cy="105259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Lecture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Group formation</a:t>
          </a:r>
        </a:p>
      </dsp:txBody>
      <dsp:txXfrm rot="-5400000">
        <a:off x="661464" y="897865"/>
        <a:ext cx="10495954" cy="554248"/>
      </dsp:txXfrm>
    </dsp:sp>
    <dsp:sp modelId="{97120EE3-45BA-40BA-A0B5-16A55C70CC4B}">
      <dsp:nvSpPr>
        <dsp:cNvPr id="0" name=""/>
        <dsp:cNvSpPr/>
      </dsp:nvSpPr>
      <dsp:spPr>
        <a:xfrm rot="5400000">
          <a:off x="-141742" y="1871998"/>
          <a:ext cx="944949" cy="6614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Lab 3</a:t>
          </a:r>
        </a:p>
      </dsp:txBody>
      <dsp:txXfrm rot="-5400000">
        <a:off x="1" y="2060987"/>
        <a:ext cx="661464" cy="283485"/>
      </dsp:txXfrm>
    </dsp:sp>
    <dsp:sp modelId="{0BDCBA01-4182-4451-A57A-F6D8A2EE0A07}">
      <dsp:nvSpPr>
        <dsp:cNvPr id="0" name=""/>
        <dsp:cNvSpPr/>
      </dsp:nvSpPr>
      <dsp:spPr>
        <a:xfrm rot="5400000">
          <a:off x="5617325" y="-3225604"/>
          <a:ext cx="614216" cy="105259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 Lecture</a:t>
          </a:r>
        </a:p>
      </dsp:txBody>
      <dsp:txXfrm rot="-5400000">
        <a:off x="661464" y="1760241"/>
        <a:ext cx="10495954" cy="554248"/>
      </dsp:txXfrm>
    </dsp:sp>
    <dsp:sp modelId="{3575E267-DEA5-4E39-89EA-863D254A0084}">
      <dsp:nvSpPr>
        <dsp:cNvPr id="0" name=""/>
        <dsp:cNvSpPr/>
      </dsp:nvSpPr>
      <dsp:spPr>
        <a:xfrm rot="5400000">
          <a:off x="-141742" y="2734374"/>
          <a:ext cx="944949" cy="6614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Lab 4</a:t>
          </a:r>
        </a:p>
      </dsp:txBody>
      <dsp:txXfrm rot="-5400000">
        <a:off x="1" y="2923363"/>
        <a:ext cx="661464" cy="283485"/>
      </dsp:txXfrm>
    </dsp:sp>
    <dsp:sp modelId="{2555F1AE-7353-47BF-8C93-718F518B5B5E}">
      <dsp:nvSpPr>
        <dsp:cNvPr id="0" name=""/>
        <dsp:cNvSpPr/>
      </dsp:nvSpPr>
      <dsp:spPr>
        <a:xfrm rot="5400000">
          <a:off x="5617325" y="-2363228"/>
          <a:ext cx="614216" cy="105259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Project Proposal Submission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800" kern="1200" dirty="0"/>
            <a:t> Presentation + Report</a:t>
          </a:r>
        </a:p>
      </dsp:txBody>
      <dsp:txXfrm rot="-5400000">
        <a:off x="661464" y="2622617"/>
        <a:ext cx="10495954" cy="554248"/>
      </dsp:txXfrm>
    </dsp:sp>
    <dsp:sp modelId="{DCA7C271-359A-4F62-934F-0A03E40E6F43}">
      <dsp:nvSpPr>
        <dsp:cNvPr id="0" name=""/>
        <dsp:cNvSpPr/>
      </dsp:nvSpPr>
      <dsp:spPr>
        <a:xfrm rot="5400000">
          <a:off x="-141742" y="3596750"/>
          <a:ext cx="944949" cy="6614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Lab 5</a:t>
          </a:r>
        </a:p>
      </dsp:txBody>
      <dsp:txXfrm rot="-5400000">
        <a:off x="1" y="3785739"/>
        <a:ext cx="661464" cy="283485"/>
      </dsp:txXfrm>
    </dsp:sp>
    <dsp:sp modelId="{DA1B1AA9-01A3-46DE-B54D-B402B4D6072D}">
      <dsp:nvSpPr>
        <dsp:cNvPr id="0" name=""/>
        <dsp:cNvSpPr/>
      </dsp:nvSpPr>
      <dsp:spPr>
        <a:xfrm rot="5400000">
          <a:off x="5617325" y="-1500852"/>
          <a:ext cx="614216" cy="105259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Lecture</a:t>
          </a:r>
          <a:endParaRPr lang="en-US" sz="1800" kern="1200" dirty="0"/>
        </a:p>
      </dsp:txBody>
      <dsp:txXfrm rot="-5400000">
        <a:off x="661464" y="3484993"/>
        <a:ext cx="10495954" cy="554248"/>
      </dsp:txXfrm>
    </dsp:sp>
    <dsp:sp modelId="{3FECE122-D563-48FE-A98E-E1A8E583F32C}">
      <dsp:nvSpPr>
        <dsp:cNvPr id="0" name=""/>
        <dsp:cNvSpPr/>
      </dsp:nvSpPr>
      <dsp:spPr>
        <a:xfrm rot="5400000">
          <a:off x="-141742" y="4459126"/>
          <a:ext cx="944949" cy="6614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Lab 6</a:t>
          </a:r>
        </a:p>
      </dsp:txBody>
      <dsp:txXfrm rot="-5400000">
        <a:off x="1" y="4648115"/>
        <a:ext cx="661464" cy="283485"/>
      </dsp:txXfrm>
    </dsp:sp>
    <dsp:sp modelId="{EA97AC97-B687-43A2-9BD9-5C5FA3CFAA0D}">
      <dsp:nvSpPr>
        <dsp:cNvPr id="0" name=""/>
        <dsp:cNvSpPr/>
      </dsp:nvSpPr>
      <dsp:spPr>
        <a:xfrm rot="5400000">
          <a:off x="5617325" y="-638476"/>
          <a:ext cx="614216" cy="105259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Lecture</a:t>
          </a:r>
          <a:endParaRPr lang="en-US" sz="1800" kern="1200" dirty="0"/>
        </a:p>
      </dsp:txBody>
      <dsp:txXfrm rot="-5400000">
        <a:off x="661464" y="4347369"/>
        <a:ext cx="10495954" cy="554248"/>
      </dsp:txXfrm>
    </dsp:sp>
    <dsp:sp modelId="{D3D0A4E2-7FF0-43BB-849D-98DBB9D04705}">
      <dsp:nvSpPr>
        <dsp:cNvPr id="0" name=""/>
        <dsp:cNvSpPr/>
      </dsp:nvSpPr>
      <dsp:spPr>
        <a:xfrm rot="5400000">
          <a:off x="-141742" y="5321502"/>
          <a:ext cx="944949" cy="6614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Lab 7</a:t>
          </a:r>
        </a:p>
      </dsp:txBody>
      <dsp:txXfrm rot="-5400000">
        <a:off x="1" y="5510491"/>
        <a:ext cx="661464" cy="283485"/>
      </dsp:txXfrm>
    </dsp:sp>
    <dsp:sp modelId="{AA345123-0EC1-4AF5-AE0A-96AA7DE61A51}">
      <dsp:nvSpPr>
        <dsp:cNvPr id="0" name=""/>
        <dsp:cNvSpPr/>
      </dsp:nvSpPr>
      <dsp:spPr>
        <a:xfrm rot="5400000">
          <a:off x="5617325" y="223898"/>
          <a:ext cx="614216" cy="105259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Project Submission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800" kern="1200" dirty="0"/>
            <a:t> Presentation + Report + Final Project + Viva</a:t>
          </a:r>
        </a:p>
      </dsp:txBody>
      <dsp:txXfrm rot="-5400000">
        <a:off x="661464" y="5209743"/>
        <a:ext cx="10495954" cy="554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C5910-1233-4491-AE43-C2A3206E8E16}" type="datetimeFigureOut">
              <a:rPr lang="en-US" smtClean="0"/>
              <a:t>29-Nov-21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B524F-0061-41BE-9B7A-56A3A851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9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E21C-5CDD-45D6-A075-6C6CA7F4A6D0}" type="datetime1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95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1FC7-F703-4342-A9EB-ECA2C6205A45}" type="datetime1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2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9A6E-6751-4491-8BC2-53288BF85DF0}" type="datetime1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8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A7E9-B2FA-471D-88E3-AA7BE2B020BC}" type="datetime1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3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A3F1-AAA3-4C54-8523-680C226F8146}" type="datetime1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65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F7CC-3202-47CB-8E0F-C21F4B7BACA9}" type="datetime1">
              <a:rPr lang="en-US" smtClean="0"/>
              <a:t>29-Nov-21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C6B3-E024-483A-A063-F5A5A3F99285}" type="datetime1">
              <a:rPr lang="en-US" smtClean="0"/>
              <a:t>29-Nov-21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6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D59F-B183-4BEE-B34A-DE5FBE0CAE4B}" type="datetime1">
              <a:rPr lang="en-US" smtClean="0"/>
              <a:t>29-Nov-21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9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116D-FECD-4150-BC2A-9C39D14772E6}" type="datetime1">
              <a:rPr lang="en-US" smtClean="0"/>
              <a:t>29-Nov-21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Slide Prepared By: Ashna Nawar Ahmed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3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9AE603-C7D0-4E89-90B2-2843521F2C36}" type="datetime1">
              <a:rPr lang="en-US" smtClean="0"/>
              <a:t>29-Nov-21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Slide Prepared By: Ashna Nawar Ahmed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F1D94D-E39D-4060-8F8E-01EBC27FE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4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45E-5E23-4BD4-8C91-69EEAAE4A2D2}" type="datetime1">
              <a:rPr lang="en-US" smtClean="0"/>
              <a:t>29-Nov-21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57CBF9-12C6-46AF-BB46-FF33AE52CD2F}" type="datetime1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F1D94D-E39D-4060-8F8E-01EBC27FED6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05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arzad.cse@aust.edu" TargetMode="External"/><Relationship Id="rId2" Type="http://schemas.openxmlformats.org/officeDocument/2006/relationships/hyperlink" Target="mailto:ashna.cse@aust.edu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036F-FD4D-41FF-82DE-70A995BDC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982624"/>
          </a:xfrm>
        </p:spPr>
        <p:txBody>
          <a:bodyPr/>
          <a:lstStyle/>
          <a:p>
            <a:pPr algn="ctr"/>
            <a:r>
              <a:rPr lang="en-US" sz="8000" b="1" dirty="0"/>
              <a:t>Microcontroller Based System Design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BD2DA-E17E-4D72-BBA9-FE575462A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711914"/>
          </a:xfrm>
        </p:spPr>
        <p:txBody>
          <a:bodyPr/>
          <a:lstStyle/>
          <a:p>
            <a:pPr algn="ctr"/>
            <a:r>
              <a:rPr lang="en-US" dirty="0"/>
              <a:t>CSE 3216</a:t>
            </a:r>
          </a:p>
          <a:p>
            <a:pPr algn="ctr"/>
            <a:r>
              <a:rPr lang="en-US" sz="6000" b="1" dirty="0">
                <a:solidFill>
                  <a:schemeClr val="tx1"/>
                </a:solidFill>
              </a:rPr>
              <a:t>LAB 1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DED4F-5953-4A71-91A2-98AF61FC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7E50-EE94-413C-924C-6371C09D0A4D}" type="datetime1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54940-3780-4031-8717-040FD1A4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26673-63E5-4ACE-B9A7-76170DAC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1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6472-D470-44FA-B237-E97B4C20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Arduino programming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09D6-B613-47B5-AD78-34E5FFF09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Arduino programming language can be divided in </a:t>
            </a: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three main parts: </a:t>
            </a:r>
          </a:p>
          <a:p>
            <a:endParaRPr lang="en-US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structure, 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values (variables and constants), and 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functions.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835AA-4781-42EF-BF56-DCD6AAF4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FB75-5005-44FC-A054-92FBFA55596C}" type="datetime1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61BD3-F5E6-4B55-8911-5881011B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53B04-2D23-4ACE-A4FB-EA59CA31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43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72F7-89D3-43BF-8D8B-1B5D7757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Arduino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3D62-100C-415C-BAD7-CF30B0A5A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9B658-ED25-4AC5-8286-D96901E8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BF6D-0A7D-4E98-876A-834D38155D27}" type="datetime1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74B0B-49B2-49C9-9D44-0F7E7C25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10CEA-6C42-45EA-AB08-5752B5B5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47C7-3A97-40CB-94B6-C7070B75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The elements/structure of Arduino (C++) code:</a:t>
            </a:r>
            <a:endParaRPr lang="en-US" sz="6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CD2C57-CB61-407C-8C6D-8903EBE8C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991" y="2025618"/>
            <a:ext cx="7474344" cy="3664014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617157-5EFF-4215-8C33-61566760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F7DC-68EF-4299-A583-D31B7E880DEE}" type="datetime1">
              <a:rPr lang="en-US" smtClean="0"/>
              <a:t>29-Nov-21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717B576-33BC-4125-A9A3-8C0572DF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B5C0C61-0B7F-4204-B907-1B3435B4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D3ED-70C3-413F-BC33-C6D1B8C0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Arduino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7B2C5-A323-47BA-9883-B9C9BE363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03DD-7908-421D-99A1-A77DF9BE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3D1A-99DE-4823-86C6-D98F4A9634EA}" type="datetime1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59225-C247-48CB-A38A-1EE9B732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F79B7-AA08-4FC2-B283-14CF1543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0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6909-E6AD-4836-B2BE-61C9F46E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cap="all" dirty="0">
                <a:latin typeface="Cambria" panose="02040503050406030204" pitchFamily="18" charset="0"/>
                <a:ea typeface="Cambria" panose="02040503050406030204" pitchFamily="18" charset="0"/>
              </a:rPr>
              <a:t>FUNCTIONS of </a:t>
            </a:r>
            <a:r>
              <a:rPr lang="en-US" sz="4800" cap="all" dirty="0" err="1">
                <a:latin typeface="Cambria" panose="02040503050406030204" pitchFamily="18" charset="0"/>
                <a:ea typeface="Cambria" panose="02040503050406030204" pitchFamily="18" charset="0"/>
              </a:rPr>
              <a:t>arduino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8E1C-548E-4B61-97F5-62E305458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For controlling the Arduino board and performing computations.</a:t>
            </a:r>
          </a:p>
          <a:p>
            <a:pPr marL="201168" lvl="1" indent="0">
              <a:buNone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Digital I/O</a:t>
            </a:r>
          </a:p>
          <a:p>
            <a:pPr marL="0" indent="0"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digitalRead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() 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digitalWrite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() 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pinMode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() </a:t>
            </a:r>
            <a:br>
              <a:rPr lang="en-US" sz="2800" dirty="0"/>
            </a:br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000FF-9ECE-4A44-BD74-202CA602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6C44-1D84-4F86-8770-0D487AED9D11}" type="datetime1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EF474-3BEA-4FE3-A4AA-46397E68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DF8F5-EA38-4478-ABA6-E595A785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76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B987-2077-40B4-926B-6187AC22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digitalRead</a:t>
            </a:r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()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28866-3EE2-4106-BF34-B560453E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Description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Reads the value from a specified digital pin, either HIGH or LOW.</a:t>
            </a:r>
          </a:p>
          <a:p>
            <a:pPr marL="0" indent="0"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Syntax</a:t>
            </a:r>
          </a:p>
          <a:p>
            <a:pPr marL="0" indent="0">
              <a:buNone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digitalRead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(pin)</a:t>
            </a:r>
          </a:p>
          <a:p>
            <a:pPr marL="0" indent="0"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Parameters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pin: the number of the digital pin you want to read</a:t>
            </a:r>
          </a:p>
          <a:p>
            <a:pPr marL="0" indent="0"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Returns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HIGH or LOW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942CC-43EE-4D47-8EEC-2A8C13CF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D791-CD5C-4D2E-AE1C-C483616DFF09}" type="datetime1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E3267-6CAB-4B77-86BB-D26E95CB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9D44B-0C32-4578-B5E9-B52FF66A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91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D396-147A-4281-B1EA-AF9A11EC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digitalWrite</a:t>
            </a:r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FECB1-9EBA-460C-BF96-6EDE0E4F9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Description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Write a HIGH or a LOW value to a digital pin.</a:t>
            </a:r>
          </a:p>
          <a:p>
            <a:pPr marL="0" indent="0"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Syntax</a:t>
            </a:r>
          </a:p>
          <a:p>
            <a:pPr marL="0" indent="0">
              <a:buNone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digitalWrite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(pin, value)</a:t>
            </a:r>
          </a:p>
          <a:p>
            <a:pPr marL="0" indent="0"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Parameters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pin: the pin number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value: HIGH or LOW</a:t>
            </a:r>
          </a:p>
          <a:p>
            <a:pPr marL="0" indent="0"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Returns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Nothing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06F24-2225-4010-B46F-72692CE6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7679-38B8-4B54-8F0A-8B7755080642}" type="datetime1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82D43-6DB4-42B7-863A-C2761A60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3ADAC-CE7D-468D-AEBE-2265414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41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FED1-7517-4902-9732-FE343475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pinMode</a:t>
            </a:r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68561-7C4A-480F-8FA9-B28202483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Description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Configures the specified pin to behave either as an input or an output.</a:t>
            </a:r>
          </a:p>
          <a:p>
            <a:pPr marL="0" indent="0"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Syntax</a:t>
            </a:r>
          </a:p>
          <a:p>
            <a:pPr marL="0" indent="0">
              <a:buNone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pinMode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(pin, mode)</a:t>
            </a:r>
          </a:p>
          <a:p>
            <a:pPr marL="0" indent="0"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Parameters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pin: the number of the pin whose mode you wish to set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mode: INPUT, OUTPUT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2D353-866E-419B-B7B8-8D9EFAED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DCF8-91BB-4B19-BDA7-7A35002CB15A}" type="datetime1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3F6BD-6D2F-47FC-84A7-96EE64C4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D5122-3FF8-415D-97FC-DF4EC165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79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DCCE-F6D6-475D-ACDB-327C4212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Arduino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A6192-F8AF-4D40-A9FA-AA4AD6BB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bare minimum of code needed to start an Arduino sketch. 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void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setup()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// put your setup code here, to run once: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void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loop()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// put your main code here, to run repeatedly: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6663C-720E-4031-AB9A-F70E648D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3F2D-B9B1-43F3-BCAF-EAA8CF764E91}" type="datetime1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EFDE1-56A1-4CF2-9833-5FF357CF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86F1F-70DC-4099-BE8B-0276E216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82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4811-963B-498B-88EA-306E18F1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Blinking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1AC0-58C6-4927-B21C-C165E5556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ledpin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12;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void setup() {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pinMode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ledpin,OUTPUT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void loop() {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digitalWrite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ledpin,HIGH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delay(500);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digitalWrite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ledpin,LOW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delay(500);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8E957-AC9D-45D3-A2A1-21050E9E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D609-E10E-4414-ADC4-D808B0728658}" type="datetime1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CCE42-76E3-4D6B-AB07-EC5BE522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EB34B-1C7A-4EB9-9794-69115F77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9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7299-926F-4064-B091-5EEE1D9F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sz="8000" b="1" dirty="0"/>
              <a:t>Course Teachers: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E421F-91D3-4072-A5CD-992F6A2C69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b="1" dirty="0"/>
              <a:t>Ashna </a:t>
            </a:r>
            <a:r>
              <a:rPr lang="en-US" sz="2800" b="1" dirty="0" err="1"/>
              <a:t>Nawar</a:t>
            </a:r>
            <a:r>
              <a:rPr lang="en-US" sz="2800" b="1" dirty="0"/>
              <a:t> Ahmed</a:t>
            </a:r>
          </a:p>
          <a:p>
            <a:r>
              <a:rPr lang="en-US" dirty="0"/>
              <a:t>Lecturer</a:t>
            </a:r>
          </a:p>
          <a:p>
            <a:r>
              <a:rPr lang="en-US" dirty="0"/>
              <a:t>Department of CSE</a:t>
            </a:r>
          </a:p>
          <a:p>
            <a:r>
              <a:rPr lang="en-US" dirty="0"/>
              <a:t>AUST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ashna.cse@aust.edu</a:t>
            </a:r>
            <a:endParaRPr lang="en-US" dirty="0"/>
          </a:p>
          <a:p>
            <a:r>
              <a:rPr lang="en-US" dirty="0"/>
              <a:t>Phone: 01710812206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5DCEBE-5CE3-4C58-B8E1-A9AAA07379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/>
            <a:r>
              <a:rPr lang="en-US" sz="2800" b="1" dirty="0"/>
              <a:t>Farzad Ahmed</a:t>
            </a:r>
          </a:p>
          <a:p>
            <a:pPr algn="r"/>
            <a:r>
              <a:rPr lang="en-US" dirty="0"/>
              <a:t>Lecturer</a:t>
            </a:r>
          </a:p>
          <a:p>
            <a:pPr algn="r"/>
            <a:r>
              <a:rPr lang="en-US" dirty="0"/>
              <a:t>Department of CSE</a:t>
            </a:r>
          </a:p>
          <a:p>
            <a:pPr algn="r"/>
            <a:r>
              <a:rPr lang="en-US" dirty="0"/>
              <a:t>AUST</a:t>
            </a:r>
          </a:p>
          <a:p>
            <a:pPr algn="r"/>
            <a:r>
              <a:rPr lang="en-US" dirty="0"/>
              <a:t>Email: </a:t>
            </a:r>
            <a:r>
              <a:rPr lang="en-US" dirty="0">
                <a:hlinkClick r:id="rId3"/>
              </a:rPr>
              <a:t>farzad.cse@aust.edu</a:t>
            </a:r>
            <a:endParaRPr lang="en-US" dirty="0"/>
          </a:p>
          <a:p>
            <a:pPr algn="r"/>
            <a:r>
              <a:rPr lang="en-US" dirty="0"/>
              <a:t>Phone: 01685245342</a:t>
            </a:r>
          </a:p>
          <a:p>
            <a:pPr algn="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D74AD-E635-4CF9-9AD5-511DDD7B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3E38-013C-40C4-9856-A53A2C5DEE67}" type="datetime1">
              <a:rPr lang="en-US" smtClean="0"/>
              <a:t>29-Nov-21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5654A-7CEB-4887-8EC9-E36BAB06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3DBB3-DE86-41FC-827A-7DB44202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06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0B63-C089-4030-9885-0D9CB2C9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 LED to Arduino UNO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C3C84A-E9A8-4C14-9186-AC4B0A400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36" y="1846263"/>
            <a:ext cx="5616453" cy="4022725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6A33D47-FE8A-4ACB-A843-FB06BF4F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6182-FFB4-463B-B944-7076F2EAEBFD}" type="datetime1">
              <a:rPr lang="en-US" smtClean="0"/>
              <a:t>29-Nov-21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33F849-A2BE-4FDD-96CC-D405AB9B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C16637-0ED9-4844-8B49-AC0BFA22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78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2CD9-147C-43B2-9BD0-57404358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for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D2A79-C9D1-4BF5-869D-16F0C9C62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Connect </a:t>
            </a:r>
            <a:r>
              <a:rPr lang="en-US" sz="3600" b="1" dirty="0"/>
              <a:t>3 LEDs </a:t>
            </a:r>
            <a:r>
              <a:rPr lang="en-US" sz="3600" dirty="0"/>
              <a:t>to Arduino, and make them blink in different patterns on a loop.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LED1 -&gt; LED2 -&gt; LED3 -&gt; LED2 -&gt; LED1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LED1 -&gt; LED2 -&gt; LED2 -&gt; LED3 -&gt; LED3 -&gt; LED3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4352-9B89-47DD-BD00-2F80FEF0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BBD-6589-4222-94A1-2DEC7A568092}" type="datetime1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CF6D7-D15E-4A7F-A0F2-438BACDD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365F7-75A0-47B2-9266-929C8C4D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3AD1C8-5C7A-4F68-ADEA-D7B50464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5492558"/>
          </a:xfrm>
        </p:spPr>
        <p:txBody>
          <a:bodyPr anchor="ctr"/>
          <a:lstStyle/>
          <a:p>
            <a:pPr algn="ctr"/>
            <a:r>
              <a:rPr lang="en-US" dirty="0"/>
              <a:t>THE END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3E8FECB-907C-4516-8D28-267A95A9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F9FE-A5C8-4048-8B5A-45236F4F3CF6}" type="datetime1">
              <a:rPr lang="en-US" smtClean="0"/>
              <a:t>29-Nov-21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C59E849-8BCB-4BC0-A539-A3439267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F2A50-CC5E-4C3F-9E41-B1878D3E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3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FD89-9B72-4B4E-B314-8561A468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Google Classroom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3B4A-C550-42FD-A740-AF3C844EC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9600" dirty="0"/>
              <a:t>v3t5p5x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A92F9-C6EE-4688-AF6E-4C37BD6E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A7E9-B2FA-471D-88E3-AA7BE2B020BC}" type="datetime1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DC1FC-3964-4527-8F58-85F18201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8412F-5FA1-4AA0-AC5B-66378299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9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2BCD-8446-4871-B8F6-66358980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Project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C8C7D-99F5-4DA8-9B9C-7565B07C5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Must be beneficial to society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Should be budget friendly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Must be a team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Each team member must contribute to the project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87209-843E-4260-B541-97640655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328A-D7F7-4BC6-B82B-0E7B3DEC4838}" type="datetime1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A417E-00C0-4B5A-9A84-8E613000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8FD2A-A8CC-47E3-A43C-A17FBE30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4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4237FA-6462-4561-AA3D-B8D5E37C3E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622677"/>
              </p:ext>
            </p:extLst>
          </p:nvPr>
        </p:nvGraphicFramePr>
        <p:xfrm>
          <a:off x="391886" y="177282"/>
          <a:ext cx="11187403" cy="613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99EDD-B7B5-428B-B511-9D7FA160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04BE-631D-4C3A-BA27-8CE166D44649}" type="datetime1">
              <a:rPr lang="en-US" smtClean="0"/>
              <a:t>29-Nov-21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D8CD6-DEAC-4FDA-86BB-9762E74A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29ABF-9597-4CA3-9369-6E78D620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4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837F-3F8E-4380-926C-9FB0AE76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What is Arduino?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F1E04-04BF-4CDC-A8D2-87FEC85D2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Arduino is an open-source electronics platform based on easy-to-use hardware and software.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Arduino boards are able to read inputs - light on a sensor, and turn it into an output - activating a motor.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You can tell your board what to do by sending a set of instructions to the microcontroller on the board. To do so you use the Arduino programming language and the Arduino Software (IDE).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3C548-ED3D-4830-BBEB-0098E226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BC25-566A-48F1-96B1-432898FD6DF2}" type="datetime1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5345-5928-4B64-98EC-A174D3EF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E7463-B853-4390-AD40-A3BB1A44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4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429B-5146-4DF2-9C40-EEC8470A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Arduino Boards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DA0CDF-A8D5-44B9-BDF9-D9CDBB7CDD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133417"/>
            <a:ext cx="4938712" cy="3448417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0C5738-2D06-4CA4-A627-3BEAAEBF09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133417"/>
            <a:ext cx="4937125" cy="344841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E9008A-9D8C-4136-99ED-A6C97E50461A}"/>
              </a:ext>
            </a:extLst>
          </p:cNvPr>
          <p:cNvSpPr txBox="1"/>
          <p:nvPr/>
        </p:nvSpPr>
        <p:spPr>
          <a:xfrm flipH="1">
            <a:off x="1096963" y="5793225"/>
            <a:ext cx="493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Arduino UNO-&gt; 14 digital pins, 6 analog pins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FA711-598B-48FB-ADB5-D1370F87F92D}"/>
              </a:ext>
            </a:extLst>
          </p:cNvPr>
          <p:cNvSpPr txBox="1"/>
          <p:nvPr/>
        </p:nvSpPr>
        <p:spPr>
          <a:xfrm flipH="1">
            <a:off x="6218237" y="5793225"/>
            <a:ext cx="493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Arduino MEGA-&gt; 54 digital pins, 16 analog pins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CF54E57-FDDE-4D63-A6EF-492CE8A46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9CFF-8830-439A-B7F1-EC01A3D29E95}" type="datetime1">
              <a:rPr lang="en-US" smtClean="0"/>
              <a:t>29-Nov-21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E5239A6-7D8A-4DD0-A9C6-E566B887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5C2A85E-011C-4DF1-866E-1899CF39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3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B94458-9970-4200-A45A-835FB8204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30" y="744081"/>
            <a:ext cx="6942738" cy="5640975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D8E4738-CC2C-4AE4-A87B-06BF11C5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46B7-E450-474C-874A-D5C54138B53F}" type="datetime1">
              <a:rPr lang="en-US" smtClean="0"/>
              <a:t>29-Nov-21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3B64DF2-F51C-44EE-9C97-B4B5CD4A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455161-0711-48EA-B7EF-2DCABCC2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F57A9-5994-4CA2-AE2F-A8C26D248246}"/>
              </a:ext>
            </a:extLst>
          </p:cNvPr>
          <p:cNvSpPr txBox="1"/>
          <p:nvPr/>
        </p:nvSpPr>
        <p:spPr>
          <a:xfrm flipH="1">
            <a:off x="4280772" y="207687"/>
            <a:ext cx="363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Arduino UNO Pin Diagram</a:t>
            </a:r>
          </a:p>
        </p:txBody>
      </p:sp>
    </p:spTree>
    <p:extLst>
      <p:ext uri="{BB962C8B-B14F-4D97-AF65-F5344CB8AC3E}">
        <p14:creationId xmlns:p14="http://schemas.microsoft.com/office/powerpoint/2010/main" val="193753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70A0FD-9BB7-4645-A08B-4712DBE65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73" y="702868"/>
            <a:ext cx="10486053" cy="563355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2594977-E902-41B8-8623-DE5B6314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3283-542B-4D42-B742-463A299FFA80}" type="datetime1">
              <a:rPr lang="en-US" smtClean="0"/>
              <a:t>29-Nov-21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6288F31-27AA-488A-8558-5B2691C2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Prepared By: Ashna Nawar Ahmed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C0F8948-B3CB-426A-924E-93DD925A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D94D-E39D-4060-8F8E-01EBC27FED6C}" type="slidenum">
              <a:rPr lang="en-US" smtClean="0"/>
              <a:t>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46391-7BAE-4FCE-84E6-CCF534789589}"/>
              </a:ext>
            </a:extLst>
          </p:cNvPr>
          <p:cNvSpPr txBox="1"/>
          <p:nvPr/>
        </p:nvSpPr>
        <p:spPr>
          <a:xfrm flipH="1">
            <a:off x="4201461" y="179521"/>
            <a:ext cx="3789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Arduino MEGA Pin Diagram</a:t>
            </a:r>
          </a:p>
        </p:txBody>
      </p:sp>
    </p:spTree>
    <p:extLst>
      <p:ext uri="{BB962C8B-B14F-4D97-AF65-F5344CB8AC3E}">
        <p14:creationId xmlns:p14="http://schemas.microsoft.com/office/powerpoint/2010/main" val="5733800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192</TotalTime>
  <Words>776</Words>
  <Application>Microsoft Office PowerPoint</Application>
  <PresentationFormat>Widescreen</PresentationFormat>
  <Paragraphs>183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Cambria</vt:lpstr>
      <vt:lpstr>Wingdings</vt:lpstr>
      <vt:lpstr>Retrospect</vt:lpstr>
      <vt:lpstr>Microcontroller Based System Design </vt:lpstr>
      <vt:lpstr>  Course Teachers: </vt:lpstr>
      <vt:lpstr>Google Classroom Code</vt:lpstr>
      <vt:lpstr>Hardware Project Criteria</vt:lpstr>
      <vt:lpstr>PowerPoint Presentation</vt:lpstr>
      <vt:lpstr>What is Arduino?</vt:lpstr>
      <vt:lpstr>Different Types of Arduino Boards</vt:lpstr>
      <vt:lpstr>PowerPoint Presentation</vt:lpstr>
      <vt:lpstr>PowerPoint Presentation</vt:lpstr>
      <vt:lpstr>Arduino programming language</vt:lpstr>
      <vt:lpstr>Structure of Arduino Code</vt:lpstr>
      <vt:lpstr>The elements/structure of Arduino (C++) code:</vt:lpstr>
      <vt:lpstr>Functions of Arduino Code</vt:lpstr>
      <vt:lpstr>FUNCTIONS of arduino</vt:lpstr>
      <vt:lpstr>digitalRead() </vt:lpstr>
      <vt:lpstr>digitalWrite()</vt:lpstr>
      <vt:lpstr>pinMode()</vt:lpstr>
      <vt:lpstr>Basic Arduino Code</vt:lpstr>
      <vt:lpstr>Blinking LED</vt:lpstr>
      <vt:lpstr>How to connect LED to Arduino UNO</vt:lpstr>
      <vt:lpstr>Task for Students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 Based System Design</dc:title>
  <dc:creator>Ashna Ahmed</dc:creator>
  <cp:lastModifiedBy>Ashna Ahmed</cp:lastModifiedBy>
  <cp:revision>5</cp:revision>
  <dcterms:created xsi:type="dcterms:W3CDTF">2021-11-27T14:08:19Z</dcterms:created>
  <dcterms:modified xsi:type="dcterms:W3CDTF">2021-11-29T16:07:40Z</dcterms:modified>
</cp:coreProperties>
</file>