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56" r:id="rId2"/>
    <p:sldId id="269" r:id="rId3"/>
    <p:sldId id="278" r:id="rId4"/>
    <p:sldId id="279" r:id="rId5"/>
    <p:sldId id="280" r:id="rId6"/>
    <p:sldId id="281" r:id="rId7"/>
    <p:sldId id="282" r:id="rId8"/>
    <p:sldId id="283" r:id="rId9"/>
    <p:sldId id="268" r:id="rId10"/>
    <p:sldId id="260" r:id="rId11"/>
    <p:sldId id="286" r:id="rId12"/>
    <p:sldId id="261" r:id="rId13"/>
    <p:sldId id="262" r:id="rId14"/>
    <p:sldId id="263" r:id="rId15"/>
    <p:sldId id="287" r:id="rId16"/>
    <p:sldId id="288" r:id="rId17"/>
    <p:sldId id="264" r:id="rId18"/>
    <p:sldId id="284" r:id="rId19"/>
    <p:sldId id="285" r:id="rId20"/>
    <p:sldId id="28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5910-1233-4491-AE43-C2A3206E8E16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B524F-0061-41BE-9B7A-56A3A85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E21C-5CDD-45D6-A075-6C6CA7F4A6D0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1FC7-F703-4342-A9EB-ECA2C6205A4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9A6E-6751-4491-8BC2-53288BF85DF0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A3F1-AAA3-4C54-8523-680C226F814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5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F7CC-3202-47CB-8E0F-C21F4B7BACA9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C6B3-E024-483A-A063-F5A5A3F99285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59F-B183-4BEE-B34A-DE5FBE0CAE4B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116D-FECD-4150-BC2A-9C39D14772E6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9AE603-C7D0-4E89-90B2-2843521F2C3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45E-5E23-4BD4-8C91-69EEAAE4A2D2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57CBF9-12C6-46AF-BB46-FF33AE52CD2F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36F-FD4D-41FF-82DE-70A995BD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82624"/>
          </a:xfrm>
        </p:spPr>
        <p:txBody>
          <a:bodyPr/>
          <a:lstStyle/>
          <a:p>
            <a:pPr algn="ctr"/>
            <a:r>
              <a:rPr lang="en-US" sz="8000" b="1" dirty="0"/>
              <a:t>Microcontroller Based System Design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D2DA-E17E-4D72-BBA9-FE575462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11914"/>
          </a:xfrm>
        </p:spPr>
        <p:txBody>
          <a:bodyPr/>
          <a:lstStyle/>
          <a:p>
            <a:pPr algn="ctr"/>
            <a:r>
              <a:rPr lang="en-US" dirty="0"/>
              <a:t>CSE 3216</a:t>
            </a:r>
          </a:p>
          <a:p>
            <a:pPr algn="ctr"/>
            <a:r>
              <a:rPr lang="en-US" sz="6000" b="1" dirty="0">
                <a:solidFill>
                  <a:schemeClr val="tx1"/>
                </a:solidFill>
              </a:rPr>
              <a:t>LAB 3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ED4F-5953-4A71-91A2-98AF61F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7E50-EE94-413C-924C-6371C09D0A4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4940-3780-4031-8717-040FD1A4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6673-63E5-4ACE-B9A7-76170DA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3253CF-325A-4495-AB4F-00A01B0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4 pin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972A67-7FD1-44D4-B210-6AB08B41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039" y="1846263"/>
            <a:ext cx="8152248" cy="40227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DD7B-06CE-42EF-ADD6-EF373F26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B9D1-4C3C-4822-A65E-031A458E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B6BD-B544-4A7D-932E-E9741EA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1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3253CF-325A-4495-AB4F-00A01B0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3 pin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DD7B-06CE-42EF-ADD6-EF373F26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3F4-5110-463E-B525-0A3105BC39F5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B9D1-4C3C-4822-A65E-031A458E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B6BD-B544-4A7D-932E-E9741EA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4925CA-BDE5-466A-A5B7-31637C5C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2200275"/>
            <a:ext cx="5257800" cy="3314700"/>
          </a:xfrm>
        </p:spPr>
      </p:pic>
    </p:spTree>
    <p:extLst>
      <p:ext uri="{BB962C8B-B14F-4D97-AF65-F5344CB8AC3E}">
        <p14:creationId xmlns:p14="http://schemas.microsoft.com/office/powerpoint/2010/main" val="201294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158-EC32-4224-AD76-532ED78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 (HC SR-04)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95F998-3A51-4450-BD48-4BF45E39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086" y="1846263"/>
            <a:ext cx="7156153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8EDA-855E-444A-A9ED-EAE76FF0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208C-3F8D-4859-8EEF-C1FEC3E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C7E6F-2D48-4491-B072-BE354F59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9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13AA-CA5D-4DDE-A65D-2A00156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4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8BD8-B990-4010-9C88-A1299FF1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4 pins:  positive voltage(</a:t>
            </a:r>
            <a:r>
              <a:rPr lang="en-US" dirty="0" err="1"/>
              <a:t>Vcc</a:t>
            </a:r>
            <a:r>
              <a:rPr lang="en-US" dirty="0"/>
              <a:t>), ground(GND), trigger pin and echo pin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Consists of: two ultrasonic transducers (one for transmission and one for reception)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Ultrasound: high-pitched sound waves with frequencies higher than the audible limit of human hearing i.e. higher than 20 </a:t>
            </a:r>
            <a:r>
              <a:rPr lang="en-US" dirty="0" err="1"/>
              <a:t>KHz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Model HC SR-04 converts electrical signal into 40 </a:t>
            </a:r>
            <a:r>
              <a:rPr lang="en-US" dirty="0" err="1"/>
              <a:t>KHz</a:t>
            </a:r>
            <a:r>
              <a:rPr lang="en-US" dirty="0"/>
              <a:t> ultrasonic sound pulses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Detection Range: 2 cm-4 meter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9F22-C818-4AB1-88D5-23E0FA3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723-71FE-474A-827F-E3E9F46E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9D04-82E1-44E7-BBC3-55D45891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48C0-FB2D-4728-8DDC-B376C018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4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A771-E09E-40F5-84C5-AB6B24C5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Trig (Trigger) pin: </a:t>
            </a:r>
            <a:r>
              <a:rPr lang="en-US" sz="2800" dirty="0"/>
              <a:t>Used to trigger the ultrasonic sound pulses.</a:t>
            </a:r>
          </a:p>
          <a:p>
            <a:endParaRPr lang="en-US" sz="2800" dirty="0"/>
          </a:p>
          <a:p>
            <a:r>
              <a:rPr lang="en-US" sz="2800" b="1" dirty="0"/>
              <a:t>Echo pin: </a:t>
            </a:r>
            <a:r>
              <a:rPr lang="en-US" sz="2800" dirty="0"/>
              <a:t>Produces a pulse when the reflected signal is received. The length of the pulse is proportional to the time it took for the transmitted signal to be detected.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54C2-C8BA-49D8-8C9E-6BCBDB6B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B87B-5689-44B0-A74A-03ABF348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2CFE-3E66-460A-9207-E3D9B6C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5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13AA-CA5D-4DDE-A65D-2A00156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3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8BD8-B990-4010-9C88-A1299FF1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 3 pins:  positive voltage(</a:t>
            </a:r>
            <a:r>
              <a:rPr lang="en-US" sz="3200" dirty="0" err="1"/>
              <a:t>Vcc</a:t>
            </a:r>
            <a:r>
              <a:rPr lang="en-US" sz="3200" dirty="0"/>
              <a:t>), ground(GND), signal pin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 Consists of: two ultrasonic transducers (one for transmission and one for reception)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9F22-C818-4AB1-88D5-23E0FA3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723-71FE-474A-827F-E3E9F46E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9D04-82E1-44E7-BBC3-55D45891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2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13AA-CA5D-4DDE-A65D-2A00156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SENSOR: 3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8BD8-B990-4010-9C88-A1299FF1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Signal pin: </a:t>
            </a:r>
            <a:r>
              <a:rPr lang="en-US" sz="3200" dirty="0"/>
              <a:t>Combines the functionality of trigger pin and echo pin.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9F22-C818-4AB1-88D5-23E0FA3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723-71FE-474A-827F-E3E9F46E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9D04-82E1-44E7-BBC3-55D45891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3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E58B-A96F-455E-8AD4-F1A8C535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65B08-D6D1-4581-8ECB-423DF9A9E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𝑺𝒑𝒆𝒆𝒅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</m:oMath>
                  </m:oMathPara>
                </a14:m>
                <a:endParaRPr lang="en-US" sz="3600" b="1" dirty="0"/>
              </a:p>
              <a:p>
                <a:pPr marL="0" indent="0" algn="ctr">
                  <a:buNone/>
                </a:pPr>
                <a:r>
                  <a:rPr lang="en-US" sz="3600" b="1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Speed of sound = 340 m/s = 0.034 cm/</a:t>
                </a:r>
                <a:r>
                  <a:rPr lang="el-GR" sz="3600" dirty="0"/>
                  <a:t>μ</a:t>
                </a:r>
                <a:r>
                  <a:rPr lang="en-US" sz="3600" dirty="0"/>
                  <a:t>s</a:t>
                </a:r>
              </a:p>
              <a:p>
                <a:pPr marL="0" indent="0" algn="ctr">
                  <a:buNone/>
                </a:pPr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65B08-D6D1-4581-8ECB-423DF9A9E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CFF-FB72-428F-A80C-A813FBF5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9080-D122-443F-BCCD-AB7B1DACE406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CB15-26BD-48B7-BC74-300BC498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1802-B7FE-4F51-AA90-D8B89C0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8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A17-A97E-447C-8F73-E16EF3AA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 Arduino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6D75FC-83B6-4E20-A61C-B61A3342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4" y="1756022"/>
            <a:ext cx="5775311" cy="45586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E705-177C-4C54-94EC-69A6C37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1A10-558B-4E5B-9138-171FB4F2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711C-E489-48EE-9D44-539424CE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53D1-8811-4461-AD4B-BAEB3EFE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 Arduino Code: 4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395F-D93D-43F5-8D6B-42C5E20A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3099"/>
          </a:xfrm>
        </p:spPr>
        <p:txBody>
          <a:bodyPr numCol="2"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const int 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 = 9;</a:t>
            </a:r>
          </a:p>
          <a:p>
            <a:r>
              <a:rPr lang="en-US" b="1" dirty="0">
                <a:solidFill>
                  <a:schemeClr val="tx1"/>
                </a:solidFill>
              </a:rPr>
              <a:t>const int </a:t>
            </a:r>
            <a:r>
              <a:rPr lang="en-US" b="1" dirty="0" err="1">
                <a:solidFill>
                  <a:schemeClr val="tx1"/>
                </a:solidFill>
              </a:rPr>
              <a:t>echoPin</a:t>
            </a:r>
            <a:r>
              <a:rPr lang="en-US" b="1" dirty="0">
                <a:solidFill>
                  <a:schemeClr val="tx1"/>
                </a:solidFill>
              </a:rPr>
              <a:t> = 10;</a:t>
            </a:r>
          </a:p>
          <a:p>
            <a:r>
              <a:rPr lang="en-US" b="1" dirty="0">
                <a:solidFill>
                  <a:schemeClr val="tx1"/>
                </a:solidFill>
              </a:rPr>
              <a:t>long duration;</a:t>
            </a:r>
          </a:p>
          <a:p>
            <a:r>
              <a:rPr lang="en-US" b="1" dirty="0">
                <a:solidFill>
                  <a:schemeClr val="tx1"/>
                </a:solidFill>
              </a:rPr>
              <a:t>int distance;</a:t>
            </a:r>
          </a:p>
          <a:p>
            <a:r>
              <a:rPr lang="en-US" b="1" dirty="0">
                <a:solidFill>
                  <a:schemeClr val="tx1"/>
                </a:solidFill>
              </a:rPr>
              <a:t>void setup() {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pinMode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, OUTPUT);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pinMode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echoPin</a:t>
            </a:r>
            <a:r>
              <a:rPr lang="en-US" b="1" dirty="0">
                <a:solidFill>
                  <a:schemeClr val="tx1"/>
                </a:solidFill>
              </a:rPr>
              <a:t>, INPUT);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Serial.begin</a:t>
            </a:r>
            <a:r>
              <a:rPr lang="en-US" b="1" dirty="0">
                <a:solidFill>
                  <a:schemeClr val="tx1"/>
                </a:solidFill>
              </a:rPr>
              <a:t>(9600); 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void loop() {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, LOW); //clear trigger pin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delay(2);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, HIGH);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delay(10);  // Set 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 on HIGH state for 10 micro seconds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trigPin</a:t>
            </a:r>
            <a:r>
              <a:rPr lang="en-US" b="1" dirty="0">
                <a:solidFill>
                  <a:schemeClr val="tx1"/>
                </a:solidFill>
              </a:rPr>
              <a:t>, LOW);</a:t>
            </a:r>
          </a:p>
          <a:p>
            <a:r>
              <a:rPr lang="en-US" b="1" dirty="0">
                <a:solidFill>
                  <a:schemeClr val="tx1"/>
                </a:solidFill>
              </a:rPr>
              <a:t>duration = </a:t>
            </a:r>
            <a:r>
              <a:rPr lang="en-US" b="1" dirty="0" err="1">
                <a:solidFill>
                  <a:schemeClr val="tx1"/>
                </a:solidFill>
              </a:rPr>
              <a:t>pulseIn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echoPin</a:t>
            </a:r>
            <a:r>
              <a:rPr lang="en-US" b="1" dirty="0">
                <a:solidFill>
                  <a:schemeClr val="tx1"/>
                </a:solidFill>
              </a:rPr>
              <a:t>, HIGH); // Reads the </a:t>
            </a:r>
            <a:r>
              <a:rPr lang="en-US" b="1" dirty="0" err="1">
                <a:solidFill>
                  <a:schemeClr val="tx1"/>
                </a:solidFill>
              </a:rPr>
              <a:t>echoPin</a:t>
            </a:r>
            <a:r>
              <a:rPr lang="en-US" b="1" dirty="0">
                <a:solidFill>
                  <a:schemeClr val="tx1"/>
                </a:solidFill>
              </a:rPr>
              <a:t>, returns the sound wave travel time in microseconds</a:t>
            </a:r>
          </a:p>
          <a:p>
            <a:r>
              <a:rPr lang="en-US" b="1" dirty="0">
                <a:solidFill>
                  <a:schemeClr val="tx1"/>
                </a:solidFill>
              </a:rPr>
              <a:t>distance= (duration*0.034)/2;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Serial.print</a:t>
            </a:r>
            <a:r>
              <a:rPr lang="en-US" b="1" dirty="0">
                <a:solidFill>
                  <a:schemeClr val="tx1"/>
                </a:solidFill>
              </a:rPr>
              <a:t>("Distance(cm): ");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Serial.println</a:t>
            </a:r>
            <a:r>
              <a:rPr lang="en-US" b="1" dirty="0">
                <a:solidFill>
                  <a:schemeClr val="tx1"/>
                </a:solidFill>
              </a:rPr>
              <a:t>(distance);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delay(1000); 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6B04-C81C-43E0-840F-7B490CE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D97F-0A69-43CA-A7D1-228E37F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DA74-F597-4DCE-91DA-A11A8892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87FC-CE3C-42E7-8A20-7DD10BC9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0EB4-10B0-4FAA-8200-5847DB3E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A3F1-AAA3-4C54-8523-680C226F814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9998-C437-49C9-93CF-C97E5089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81B-F431-4C67-9F07-5919CB9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53D1-8811-4461-AD4B-BAEB3EFE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 Arduino Code: 3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395F-D93D-43F5-8D6B-42C5E20A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3099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const int 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 = 9;</a:t>
            </a:r>
          </a:p>
          <a:p>
            <a:r>
              <a:rPr lang="en-US" b="1" dirty="0">
                <a:solidFill>
                  <a:schemeClr val="tx1"/>
                </a:solidFill>
              </a:rPr>
              <a:t>long duration;</a:t>
            </a:r>
          </a:p>
          <a:p>
            <a:r>
              <a:rPr lang="en-US" b="1" dirty="0">
                <a:solidFill>
                  <a:schemeClr val="tx1"/>
                </a:solidFill>
              </a:rPr>
              <a:t>int distance;</a:t>
            </a:r>
          </a:p>
          <a:p>
            <a:r>
              <a:rPr lang="en-US" b="1" dirty="0">
                <a:solidFill>
                  <a:schemeClr val="tx1"/>
                </a:solidFill>
              </a:rPr>
              <a:t>void setup() {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Serial.begin</a:t>
            </a:r>
            <a:r>
              <a:rPr lang="en-US" b="1" dirty="0">
                <a:solidFill>
                  <a:schemeClr val="tx1"/>
                </a:solidFill>
              </a:rPr>
              <a:t>(9600); 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void loop() {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pinMode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, OUTPUT);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, LOW); 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delay(2);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, HIGH);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delay(10);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digitalWrite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, LOW);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pinMode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sigPin</a:t>
            </a:r>
            <a:r>
              <a:rPr lang="en-US" b="1" dirty="0">
                <a:solidFill>
                  <a:schemeClr val="tx1"/>
                </a:solidFill>
              </a:rPr>
              <a:t>, INPUT); </a:t>
            </a:r>
          </a:p>
          <a:p>
            <a:r>
              <a:rPr lang="en-US" b="1" dirty="0">
                <a:solidFill>
                  <a:schemeClr val="tx1"/>
                </a:solidFill>
              </a:rPr>
              <a:t>duration = </a:t>
            </a:r>
            <a:r>
              <a:rPr lang="en-US" b="1" dirty="0" err="1">
                <a:solidFill>
                  <a:schemeClr val="tx1"/>
                </a:solidFill>
              </a:rPr>
              <a:t>pulseIn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echoPin</a:t>
            </a:r>
            <a:r>
              <a:rPr lang="en-US" b="1" dirty="0">
                <a:solidFill>
                  <a:schemeClr val="tx1"/>
                </a:solidFill>
              </a:rPr>
              <a:t>, HIGH); </a:t>
            </a:r>
          </a:p>
          <a:p>
            <a:r>
              <a:rPr lang="en-US" b="1" dirty="0">
                <a:solidFill>
                  <a:schemeClr val="tx1"/>
                </a:solidFill>
              </a:rPr>
              <a:t>distance= (duration*0.034)/2;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Serial.print</a:t>
            </a:r>
            <a:r>
              <a:rPr lang="en-US" b="1" dirty="0">
                <a:solidFill>
                  <a:schemeClr val="tx1"/>
                </a:solidFill>
              </a:rPr>
              <a:t>("Distance(cm): ");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Serial.println</a:t>
            </a:r>
            <a:r>
              <a:rPr lang="en-US" b="1" dirty="0">
                <a:solidFill>
                  <a:schemeClr val="tx1"/>
                </a:solidFill>
              </a:rPr>
              <a:t>(distance);</a:t>
            </a:r>
          </a:p>
          <a:p>
            <a:r>
              <a:rPr lang="en-US" b="1" dirty="0">
                <a:solidFill>
                  <a:schemeClr val="tx1"/>
                </a:solidFill>
              </a:rPr>
              <a:t>delay(1000); 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6B04-C81C-43E0-840F-7B490CE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D97F-0A69-43CA-A7D1-228E37F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DA74-F597-4DCE-91DA-A11A8892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2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EDA-DC12-4A68-9B56-87047378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7336-8803-4996-B3F7-F3213F0F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A3F1-AAA3-4C54-8523-680C226F814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AAA9-0340-4C33-BD4F-DF9DBA03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255E-3C37-4409-ABD6-A5D9B545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912FE1-D196-4650-A1B0-A8036345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7AF91F-3F8A-4BEC-9723-9903E4695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28" y="1776520"/>
            <a:ext cx="5781904" cy="45284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B1F6-A3D6-4E15-8FB6-B9F889FD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A3F1-AAA3-4C54-8523-680C226F814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BEF7-BC3E-46E6-92BC-63EB4CFA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B19E-9FC6-4923-871E-FCEFF12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5EA-A6F6-409B-8515-F115D4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3E73-9CF5-4BCA-B701-52492951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Rotation Range: 180° (-90° to +90°)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Consists of: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</a:rPr>
              <a:t>DC Motor, </a:t>
            </a:r>
            <a:endParaRPr lang="en-US" sz="2400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</a:rPr>
              <a:t>Gear system, </a:t>
            </a:r>
            <a:endParaRPr lang="en-US" sz="2400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osition sensor, and </a:t>
            </a:r>
            <a:endParaRPr lang="en-US" sz="2400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ontrol circuit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egree of rotation can be controlled by applying 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Electrical Pulse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of proper width, to its Control pin. </a:t>
            </a:r>
            <a:endParaRPr lang="en-US" sz="30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F6AA-0E10-42F5-B274-1D018405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134A-4DBF-476D-937A-A453190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D9F1-71F8-45C7-9F73-3378706B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4CEB-D340-4F61-9F6A-BB18F6DD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B87B2E-5B5B-40C3-9A51-979D1F64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63" y="2462213"/>
            <a:ext cx="3810000" cy="2790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23BD-37FD-48CC-8E08-A6747CFB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7ECF-446E-4A18-A582-10567B8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2CD0-4BFE-48F2-AB1E-C24B81C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B2DD-DA86-4C06-80E0-CBEA2AD9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E6C9-73C3-490B-B402-4D4323A1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3 wires:</a:t>
            </a:r>
          </a:p>
          <a:p>
            <a:pPr lvl="2"/>
            <a:r>
              <a:rPr lang="en-US" sz="3600" b="1" dirty="0">
                <a:solidFill>
                  <a:schemeClr val="tx1"/>
                </a:solidFill>
              </a:rPr>
              <a:t>Red: Positive</a:t>
            </a:r>
          </a:p>
          <a:p>
            <a:pPr lvl="2"/>
            <a:r>
              <a:rPr lang="en-US" sz="3600" b="1" dirty="0">
                <a:solidFill>
                  <a:schemeClr val="tx1"/>
                </a:solidFill>
              </a:rPr>
              <a:t>Brown/Black: GND</a:t>
            </a:r>
          </a:p>
          <a:p>
            <a:pPr lvl="2"/>
            <a:r>
              <a:rPr lang="en-US" sz="3600" b="1" dirty="0">
                <a:solidFill>
                  <a:schemeClr val="tx1"/>
                </a:solidFill>
              </a:rPr>
              <a:t>Yellow/Orange: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715C-56E9-48D2-8223-6A94E6E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471D-3B86-41CB-A1F3-67B02C71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E1FE-54D6-489F-8C3B-B98C2AF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95C0-534B-4516-AB7D-27911E5C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 Arduino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A2E483-387B-43E5-90BF-E31425072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72" y="1846263"/>
            <a:ext cx="9742982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3118-D9FB-4FEF-A42B-4CF76285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145A-6F22-4AC9-B11E-A1F2110D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8A15-1536-4530-9805-8424F352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B0A-E0F2-4247-9854-3B616C35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 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83DE-044D-4C33-BF5C-99A22165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r>
              <a:rPr lang="en-US" dirty="0"/>
              <a:t>Servo </a:t>
            </a:r>
            <a:r>
              <a:rPr lang="en-US" dirty="0" err="1"/>
              <a:t>servo</a:t>
            </a:r>
            <a:r>
              <a:rPr lang="en-US" dirty="0"/>
              <a:t>;</a:t>
            </a:r>
          </a:p>
          <a:p>
            <a:r>
              <a:rPr lang="en-US" dirty="0"/>
              <a:t>int angle = 10;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servo.attach</a:t>
            </a:r>
            <a:r>
              <a:rPr lang="en-US" dirty="0"/>
              <a:t>(8);</a:t>
            </a:r>
          </a:p>
          <a:p>
            <a:r>
              <a:rPr lang="en-US" dirty="0"/>
              <a:t>  </a:t>
            </a:r>
            <a:r>
              <a:rPr lang="en-US" dirty="0" err="1"/>
              <a:t>servo.write</a:t>
            </a:r>
            <a:r>
              <a:rPr lang="en-US" dirty="0"/>
              <a:t>(angle);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for(angle = 10; angle &lt; 180; angle++)  </a:t>
            </a:r>
          </a:p>
          <a:p>
            <a:r>
              <a:rPr lang="en-US" dirty="0"/>
              <a:t>  {                                  </a:t>
            </a:r>
          </a:p>
          <a:p>
            <a:r>
              <a:rPr lang="en-US" dirty="0"/>
              <a:t>    </a:t>
            </a:r>
            <a:r>
              <a:rPr lang="en-US" dirty="0" err="1"/>
              <a:t>servo.write</a:t>
            </a:r>
            <a:r>
              <a:rPr lang="en-US" dirty="0"/>
              <a:t>(angle);               </a:t>
            </a:r>
          </a:p>
          <a:p>
            <a:r>
              <a:rPr lang="en-US" dirty="0"/>
              <a:t>    delay(15);                  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for(angle = 180; angle &gt; 10; angle--)    </a:t>
            </a:r>
          </a:p>
          <a:p>
            <a:r>
              <a:rPr lang="en-US" dirty="0"/>
              <a:t>  {                                </a:t>
            </a:r>
          </a:p>
          <a:p>
            <a:r>
              <a:rPr lang="en-US" dirty="0"/>
              <a:t>    </a:t>
            </a:r>
            <a:r>
              <a:rPr lang="en-US" dirty="0" err="1"/>
              <a:t>servo.write</a:t>
            </a:r>
            <a:r>
              <a:rPr lang="en-US" dirty="0"/>
              <a:t>(angle);           </a:t>
            </a:r>
          </a:p>
          <a:p>
            <a:r>
              <a:rPr lang="en-US" dirty="0"/>
              <a:t>    delay(15);      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EC6A-91BA-4ACA-BDEE-246889A9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029C-346D-41D2-87F7-2A17DC56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51C8-7489-415D-B63B-D72CCD8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995D-1A9E-4EEB-A831-D4588564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E02C-A472-4950-9ADE-16F9E27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3742-07A5-4A04-B51B-45E91782518D}" type="datetime1">
              <a:rPr lang="en-US" smtClean="0"/>
              <a:t>28-Dec-21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7C07-6635-43EF-B06C-64C08AB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C90C-04D9-4FCE-9458-256BA4A8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21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873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Retrospect</vt:lpstr>
      <vt:lpstr>Microcontroller Based System Design </vt:lpstr>
      <vt:lpstr>Servo Motor</vt:lpstr>
      <vt:lpstr>Servo Motor</vt:lpstr>
      <vt:lpstr>Servo Motor(contd)</vt:lpstr>
      <vt:lpstr>Servo Motor(contd)</vt:lpstr>
      <vt:lpstr>Servo Motor(contd)</vt:lpstr>
      <vt:lpstr>Servo Motor Arduino Connection</vt:lpstr>
      <vt:lpstr>Servo Motor Arduino Code</vt:lpstr>
      <vt:lpstr>Ultrasonic Sensor</vt:lpstr>
      <vt:lpstr>ULTRASONIC SENSOR: 4 pin</vt:lpstr>
      <vt:lpstr>ULTRASONIC SENSOR: 3 pin</vt:lpstr>
      <vt:lpstr>ULTRASONIC SENSOR (HC SR-04)</vt:lpstr>
      <vt:lpstr>ULTRASONIC SENSOR: 4 pin</vt:lpstr>
      <vt:lpstr>ULTRASONIC SENSOR: 4 pin</vt:lpstr>
      <vt:lpstr>ULTRASONIC SENSOR: 3 pin</vt:lpstr>
      <vt:lpstr>ULTRASONIC SENSOR: 3 pin</vt:lpstr>
      <vt:lpstr>ULTRASONIC SENSOR Formula</vt:lpstr>
      <vt:lpstr>Ultrasonic Sensor Arduino Connection</vt:lpstr>
      <vt:lpstr>Ultrasonic Sensor Arduino Code: 4 pin</vt:lpstr>
      <vt:lpstr>Ultrasonic Sensor Arduino Code: 3 pin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Ashna Ahmed</dc:creator>
  <cp:lastModifiedBy>Ashna Ahmed</cp:lastModifiedBy>
  <cp:revision>17</cp:revision>
  <dcterms:created xsi:type="dcterms:W3CDTF">2021-11-27T14:08:19Z</dcterms:created>
  <dcterms:modified xsi:type="dcterms:W3CDTF">2021-12-28T15:04:16Z</dcterms:modified>
</cp:coreProperties>
</file>