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7" r:id="rId1"/>
  </p:sldMasterIdLst>
  <p:notesMasterIdLst>
    <p:notesMasterId r:id="rId16"/>
  </p:notesMasterIdLst>
  <p:sldIdLst>
    <p:sldId id="256" r:id="rId2"/>
    <p:sldId id="313" r:id="rId3"/>
    <p:sldId id="258" r:id="rId4"/>
    <p:sldId id="264" r:id="rId5"/>
    <p:sldId id="314" r:id="rId6"/>
    <p:sldId id="315" r:id="rId7"/>
    <p:sldId id="316" r:id="rId8"/>
    <p:sldId id="261" r:id="rId9"/>
    <p:sldId id="263" r:id="rId10"/>
    <p:sldId id="265" r:id="rId11"/>
    <p:sldId id="266" r:id="rId12"/>
    <p:sldId id="271" r:id="rId13"/>
    <p:sldId id="259" r:id="rId14"/>
    <p:sldId id="260" r:id="rId15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17"/>
      <p:bold r:id="rId18"/>
      <p:italic r:id="rId19"/>
      <p:boldItalic r:id="rId20"/>
    </p:embeddedFont>
    <p:embeddedFont>
      <p:font typeface="Barlow" panose="020B0604020202020204" charset="0"/>
      <p:regular r:id="rId21"/>
      <p:bold r:id="rId22"/>
      <p:italic r:id="rId23"/>
      <p:boldItalic r:id="rId24"/>
    </p:embeddedFont>
    <p:embeddedFont>
      <p:font typeface="Oswald" panose="020B060402020202020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FD9D324-F284-4FCA-A1B1-CC900710DFD1}">
  <a:tblStyle styleId="{1FD9D324-F284-4FCA-A1B1-CC900710DF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23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82f1226f70_2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82f1226f70_2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8362fb322e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8362fb322e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72e897635e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72e897635e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80ff6f9cb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80ff6f9cb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80ff6f9cb2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80ff6f9cb2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72e897635e_3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72e897635e_3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605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80fc7a12e5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80fc7a12e5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82f1226f70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82f1226f70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72e897635e_2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72e897635e_2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4128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72e897635e_2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72e897635e_2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2768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83155076b6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83155076b6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8143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80ff6f9cb2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80ff6f9cb2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8258e5c658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8258e5c658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10800000" flipH="1">
            <a:off x="4" y="2293892"/>
            <a:ext cx="4710267" cy="2849604"/>
            <a:chOff x="1367050" y="3059225"/>
            <a:chExt cx="1407100" cy="848450"/>
          </a:xfrm>
        </p:grpSpPr>
        <p:sp>
          <p:nvSpPr>
            <p:cNvPr id="10" name="Google Shape;10;p2"/>
            <p:cNvSpPr/>
            <p:nvPr/>
          </p:nvSpPr>
          <p:spPr>
            <a:xfrm>
              <a:off x="1367050" y="3059225"/>
              <a:ext cx="1001268" cy="430317"/>
            </a:xfrm>
            <a:custGeom>
              <a:avLst/>
              <a:gdLst/>
              <a:ahLst/>
              <a:cxnLst/>
              <a:rect l="l" t="t" r="r" b="b"/>
              <a:pathLst>
                <a:path w="32850" h="14118" extrusionOk="0">
                  <a:moveTo>
                    <a:pt x="1" y="1"/>
                  </a:moveTo>
                  <a:lnTo>
                    <a:pt x="1" y="12945"/>
                  </a:lnTo>
                  <a:cubicBezTo>
                    <a:pt x="57" y="12959"/>
                    <a:pt x="113" y="13001"/>
                    <a:pt x="168" y="13015"/>
                  </a:cubicBezTo>
                  <a:cubicBezTo>
                    <a:pt x="1773" y="13750"/>
                    <a:pt x="3537" y="14117"/>
                    <a:pt x="5301" y="14117"/>
                  </a:cubicBezTo>
                  <a:cubicBezTo>
                    <a:pt x="7217" y="14117"/>
                    <a:pt x="9132" y="13684"/>
                    <a:pt x="10839" y="12820"/>
                  </a:cubicBezTo>
                  <a:cubicBezTo>
                    <a:pt x="13252" y="11578"/>
                    <a:pt x="15205" y="9598"/>
                    <a:pt x="17297" y="7868"/>
                  </a:cubicBezTo>
                  <a:cubicBezTo>
                    <a:pt x="19404" y="6124"/>
                    <a:pt x="21858" y="4576"/>
                    <a:pt x="24592" y="4506"/>
                  </a:cubicBezTo>
                  <a:cubicBezTo>
                    <a:pt x="24664" y="4504"/>
                    <a:pt x="24736" y="4503"/>
                    <a:pt x="24808" y="4503"/>
                  </a:cubicBezTo>
                  <a:cubicBezTo>
                    <a:pt x="26011" y="4503"/>
                    <a:pt x="27265" y="4752"/>
                    <a:pt x="28452" y="4752"/>
                  </a:cubicBezTo>
                  <a:cubicBezTo>
                    <a:pt x="29285" y="4752"/>
                    <a:pt x="30086" y="4630"/>
                    <a:pt x="30813" y="4213"/>
                  </a:cubicBezTo>
                  <a:cubicBezTo>
                    <a:pt x="32222" y="3404"/>
                    <a:pt x="32850" y="1521"/>
                    <a:pt x="32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1367050" y="3059925"/>
              <a:ext cx="1407100" cy="847750"/>
            </a:xfrm>
            <a:custGeom>
              <a:avLst/>
              <a:gdLst/>
              <a:ahLst/>
              <a:cxnLst/>
              <a:rect l="l" t="t" r="r" b="b"/>
              <a:pathLst>
                <a:path w="56284" h="33910" extrusionOk="0">
                  <a:moveTo>
                    <a:pt x="32320" y="1"/>
                  </a:moveTo>
                  <a:cubicBezTo>
                    <a:pt x="32850" y="1493"/>
                    <a:pt x="32222" y="3390"/>
                    <a:pt x="30813" y="4199"/>
                  </a:cubicBezTo>
                  <a:cubicBezTo>
                    <a:pt x="30091" y="4613"/>
                    <a:pt x="29297" y="4734"/>
                    <a:pt x="28470" y="4734"/>
                  </a:cubicBezTo>
                  <a:cubicBezTo>
                    <a:pt x="27293" y="4734"/>
                    <a:pt x="26051" y="4488"/>
                    <a:pt x="24857" y="4488"/>
                  </a:cubicBezTo>
                  <a:cubicBezTo>
                    <a:pt x="24769" y="4488"/>
                    <a:pt x="24680" y="4489"/>
                    <a:pt x="24592" y="4492"/>
                  </a:cubicBezTo>
                  <a:cubicBezTo>
                    <a:pt x="21872" y="4562"/>
                    <a:pt x="19417" y="6110"/>
                    <a:pt x="17297" y="7854"/>
                  </a:cubicBezTo>
                  <a:cubicBezTo>
                    <a:pt x="15191" y="9597"/>
                    <a:pt x="13252" y="11592"/>
                    <a:pt x="10839" y="12806"/>
                  </a:cubicBezTo>
                  <a:cubicBezTo>
                    <a:pt x="9125" y="13674"/>
                    <a:pt x="7197" y="14111"/>
                    <a:pt x="5269" y="14111"/>
                  </a:cubicBezTo>
                  <a:cubicBezTo>
                    <a:pt x="3511" y="14111"/>
                    <a:pt x="1752" y="13747"/>
                    <a:pt x="154" y="13015"/>
                  </a:cubicBezTo>
                  <a:cubicBezTo>
                    <a:pt x="113" y="13001"/>
                    <a:pt x="57" y="12973"/>
                    <a:pt x="1" y="12945"/>
                  </a:cubicBezTo>
                  <a:lnTo>
                    <a:pt x="1" y="32752"/>
                  </a:lnTo>
                  <a:cubicBezTo>
                    <a:pt x="2032" y="33526"/>
                    <a:pt x="4211" y="33909"/>
                    <a:pt x="6393" y="33909"/>
                  </a:cubicBezTo>
                  <a:cubicBezTo>
                    <a:pt x="10265" y="33909"/>
                    <a:pt x="14145" y="32703"/>
                    <a:pt x="17214" y="30339"/>
                  </a:cubicBezTo>
                  <a:cubicBezTo>
                    <a:pt x="22974" y="25903"/>
                    <a:pt x="25429" y="18427"/>
                    <a:pt x="30186" y="12931"/>
                  </a:cubicBezTo>
                  <a:cubicBezTo>
                    <a:pt x="33938" y="8593"/>
                    <a:pt x="39155" y="5552"/>
                    <a:pt x="44776" y="4436"/>
                  </a:cubicBezTo>
                  <a:cubicBezTo>
                    <a:pt x="47329" y="3934"/>
                    <a:pt x="49979" y="3795"/>
                    <a:pt x="52406" y="2874"/>
                  </a:cubicBezTo>
                  <a:cubicBezTo>
                    <a:pt x="53912" y="2302"/>
                    <a:pt x="55363" y="1298"/>
                    <a:pt x="562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2;p2"/>
          <p:cNvSpPr/>
          <p:nvPr/>
        </p:nvSpPr>
        <p:spPr>
          <a:xfrm>
            <a:off x="454750" y="1204050"/>
            <a:ext cx="455100" cy="455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232750" y="1204050"/>
            <a:ext cx="604200" cy="604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flipH="1">
            <a:off x="6680250" y="0"/>
            <a:ext cx="2463750" cy="1058850"/>
          </a:xfrm>
          <a:custGeom>
            <a:avLst/>
            <a:gdLst/>
            <a:ahLst/>
            <a:cxnLst/>
            <a:rect l="l" t="t" r="r" b="b"/>
            <a:pathLst>
              <a:path w="32850" h="14118" extrusionOk="0">
                <a:moveTo>
                  <a:pt x="1" y="1"/>
                </a:moveTo>
                <a:lnTo>
                  <a:pt x="1" y="12945"/>
                </a:lnTo>
                <a:cubicBezTo>
                  <a:pt x="57" y="12959"/>
                  <a:pt x="113" y="13001"/>
                  <a:pt x="168" y="13015"/>
                </a:cubicBezTo>
                <a:cubicBezTo>
                  <a:pt x="1773" y="13750"/>
                  <a:pt x="3537" y="14117"/>
                  <a:pt x="5301" y="14117"/>
                </a:cubicBezTo>
                <a:cubicBezTo>
                  <a:pt x="7217" y="14117"/>
                  <a:pt x="9132" y="13684"/>
                  <a:pt x="10839" y="12820"/>
                </a:cubicBezTo>
                <a:cubicBezTo>
                  <a:pt x="13252" y="11578"/>
                  <a:pt x="15205" y="9598"/>
                  <a:pt x="17297" y="7868"/>
                </a:cubicBezTo>
                <a:cubicBezTo>
                  <a:pt x="19404" y="6124"/>
                  <a:pt x="21858" y="4576"/>
                  <a:pt x="24592" y="4506"/>
                </a:cubicBezTo>
                <a:cubicBezTo>
                  <a:pt x="24664" y="4504"/>
                  <a:pt x="24736" y="4503"/>
                  <a:pt x="24808" y="4503"/>
                </a:cubicBezTo>
                <a:cubicBezTo>
                  <a:pt x="26011" y="4503"/>
                  <a:pt x="27265" y="4752"/>
                  <a:pt x="28452" y="4752"/>
                </a:cubicBezTo>
                <a:cubicBezTo>
                  <a:pt x="29285" y="4752"/>
                  <a:pt x="30086" y="4630"/>
                  <a:pt x="30813" y="4213"/>
                </a:cubicBezTo>
                <a:cubicBezTo>
                  <a:pt x="32222" y="3404"/>
                  <a:pt x="32850" y="1521"/>
                  <a:pt x="3232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713100" y="1663300"/>
            <a:ext cx="5129700" cy="20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713100" y="3662400"/>
            <a:ext cx="4078200" cy="9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/>
          <p:nvPr/>
        </p:nvSpPr>
        <p:spPr>
          <a:xfrm flipH="1">
            <a:off x="5935401" y="-58325"/>
            <a:ext cx="3273749" cy="1406965"/>
          </a:xfrm>
          <a:custGeom>
            <a:avLst/>
            <a:gdLst/>
            <a:ahLst/>
            <a:cxnLst/>
            <a:rect l="l" t="t" r="r" b="b"/>
            <a:pathLst>
              <a:path w="32850" h="14118" extrusionOk="0">
                <a:moveTo>
                  <a:pt x="1" y="1"/>
                </a:moveTo>
                <a:lnTo>
                  <a:pt x="1" y="12945"/>
                </a:lnTo>
                <a:cubicBezTo>
                  <a:pt x="57" y="12959"/>
                  <a:pt x="113" y="13001"/>
                  <a:pt x="168" y="13015"/>
                </a:cubicBezTo>
                <a:cubicBezTo>
                  <a:pt x="1773" y="13750"/>
                  <a:pt x="3537" y="14117"/>
                  <a:pt x="5301" y="14117"/>
                </a:cubicBezTo>
                <a:cubicBezTo>
                  <a:pt x="7217" y="14117"/>
                  <a:pt x="9132" y="13684"/>
                  <a:pt x="10839" y="12820"/>
                </a:cubicBezTo>
                <a:cubicBezTo>
                  <a:pt x="13252" y="11578"/>
                  <a:pt x="15205" y="9598"/>
                  <a:pt x="17297" y="7868"/>
                </a:cubicBezTo>
                <a:cubicBezTo>
                  <a:pt x="19404" y="6124"/>
                  <a:pt x="21858" y="4576"/>
                  <a:pt x="24592" y="4506"/>
                </a:cubicBezTo>
                <a:cubicBezTo>
                  <a:pt x="24664" y="4504"/>
                  <a:pt x="24736" y="4503"/>
                  <a:pt x="24808" y="4503"/>
                </a:cubicBezTo>
                <a:cubicBezTo>
                  <a:pt x="26011" y="4503"/>
                  <a:pt x="27265" y="4752"/>
                  <a:pt x="28452" y="4752"/>
                </a:cubicBezTo>
                <a:cubicBezTo>
                  <a:pt x="29285" y="4752"/>
                  <a:pt x="30086" y="4630"/>
                  <a:pt x="30813" y="4213"/>
                </a:cubicBezTo>
                <a:cubicBezTo>
                  <a:pt x="32222" y="3404"/>
                  <a:pt x="32850" y="1521"/>
                  <a:pt x="32320" y="1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198800" y="105800"/>
            <a:ext cx="717000" cy="71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" name="Google Shape;141;p22"/>
          <p:cNvGrpSpPr/>
          <p:nvPr/>
        </p:nvGrpSpPr>
        <p:grpSpPr>
          <a:xfrm rot="10800000" flipH="1">
            <a:off x="-2797" y="4344013"/>
            <a:ext cx="1387260" cy="842087"/>
            <a:chOff x="1367050" y="3059225"/>
            <a:chExt cx="1407100" cy="848450"/>
          </a:xfrm>
        </p:grpSpPr>
        <p:sp>
          <p:nvSpPr>
            <p:cNvPr id="142" name="Google Shape;142;p22"/>
            <p:cNvSpPr/>
            <p:nvPr/>
          </p:nvSpPr>
          <p:spPr>
            <a:xfrm>
              <a:off x="1367050" y="3059225"/>
              <a:ext cx="1001268" cy="430317"/>
            </a:xfrm>
            <a:custGeom>
              <a:avLst/>
              <a:gdLst/>
              <a:ahLst/>
              <a:cxnLst/>
              <a:rect l="l" t="t" r="r" b="b"/>
              <a:pathLst>
                <a:path w="32850" h="14118" extrusionOk="0">
                  <a:moveTo>
                    <a:pt x="1" y="1"/>
                  </a:moveTo>
                  <a:lnTo>
                    <a:pt x="1" y="12945"/>
                  </a:lnTo>
                  <a:cubicBezTo>
                    <a:pt x="57" y="12959"/>
                    <a:pt x="113" y="13001"/>
                    <a:pt x="168" y="13015"/>
                  </a:cubicBezTo>
                  <a:cubicBezTo>
                    <a:pt x="1773" y="13750"/>
                    <a:pt x="3537" y="14117"/>
                    <a:pt x="5301" y="14117"/>
                  </a:cubicBezTo>
                  <a:cubicBezTo>
                    <a:pt x="7217" y="14117"/>
                    <a:pt x="9132" y="13684"/>
                    <a:pt x="10839" y="12820"/>
                  </a:cubicBezTo>
                  <a:cubicBezTo>
                    <a:pt x="13252" y="11578"/>
                    <a:pt x="15205" y="9598"/>
                    <a:pt x="17297" y="7868"/>
                  </a:cubicBezTo>
                  <a:cubicBezTo>
                    <a:pt x="19404" y="6124"/>
                    <a:pt x="21858" y="4576"/>
                    <a:pt x="24592" y="4506"/>
                  </a:cubicBezTo>
                  <a:cubicBezTo>
                    <a:pt x="24664" y="4504"/>
                    <a:pt x="24736" y="4503"/>
                    <a:pt x="24808" y="4503"/>
                  </a:cubicBezTo>
                  <a:cubicBezTo>
                    <a:pt x="26011" y="4503"/>
                    <a:pt x="27265" y="4752"/>
                    <a:pt x="28452" y="4752"/>
                  </a:cubicBezTo>
                  <a:cubicBezTo>
                    <a:pt x="29285" y="4752"/>
                    <a:pt x="30086" y="4630"/>
                    <a:pt x="30813" y="4213"/>
                  </a:cubicBezTo>
                  <a:cubicBezTo>
                    <a:pt x="32222" y="3404"/>
                    <a:pt x="32850" y="1521"/>
                    <a:pt x="32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2"/>
            <p:cNvSpPr/>
            <p:nvPr/>
          </p:nvSpPr>
          <p:spPr>
            <a:xfrm>
              <a:off x="1367050" y="3059925"/>
              <a:ext cx="1407100" cy="847750"/>
            </a:xfrm>
            <a:custGeom>
              <a:avLst/>
              <a:gdLst/>
              <a:ahLst/>
              <a:cxnLst/>
              <a:rect l="l" t="t" r="r" b="b"/>
              <a:pathLst>
                <a:path w="56284" h="33910" extrusionOk="0">
                  <a:moveTo>
                    <a:pt x="32320" y="1"/>
                  </a:moveTo>
                  <a:cubicBezTo>
                    <a:pt x="32850" y="1493"/>
                    <a:pt x="32222" y="3390"/>
                    <a:pt x="30813" y="4199"/>
                  </a:cubicBezTo>
                  <a:cubicBezTo>
                    <a:pt x="30091" y="4613"/>
                    <a:pt x="29297" y="4734"/>
                    <a:pt x="28470" y="4734"/>
                  </a:cubicBezTo>
                  <a:cubicBezTo>
                    <a:pt x="27293" y="4734"/>
                    <a:pt x="26051" y="4488"/>
                    <a:pt x="24857" y="4488"/>
                  </a:cubicBezTo>
                  <a:cubicBezTo>
                    <a:pt x="24769" y="4488"/>
                    <a:pt x="24680" y="4489"/>
                    <a:pt x="24592" y="4492"/>
                  </a:cubicBezTo>
                  <a:cubicBezTo>
                    <a:pt x="21872" y="4562"/>
                    <a:pt x="19417" y="6110"/>
                    <a:pt x="17297" y="7854"/>
                  </a:cubicBezTo>
                  <a:cubicBezTo>
                    <a:pt x="15191" y="9597"/>
                    <a:pt x="13252" y="11592"/>
                    <a:pt x="10839" y="12806"/>
                  </a:cubicBezTo>
                  <a:cubicBezTo>
                    <a:pt x="9125" y="13674"/>
                    <a:pt x="7197" y="14111"/>
                    <a:pt x="5269" y="14111"/>
                  </a:cubicBezTo>
                  <a:cubicBezTo>
                    <a:pt x="3511" y="14111"/>
                    <a:pt x="1752" y="13747"/>
                    <a:pt x="154" y="13015"/>
                  </a:cubicBezTo>
                  <a:cubicBezTo>
                    <a:pt x="113" y="13001"/>
                    <a:pt x="57" y="12973"/>
                    <a:pt x="1" y="12945"/>
                  </a:cubicBezTo>
                  <a:lnTo>
                    <a:pt x="1" y="32752"/>
                  </a:lnTo>
                  <a:cubicBezTo>
                    <a:pt x="2032" y="33526"/>
                    <a:pt x="4211" y="33909"/>
                    <a:pt x="6393" y="33909"/>
                  </a:cubicBezTo>
                  <a:cubicBezTo>
                    <a:pt x="10265" y="33909"/>
                    <a:pt x="14145" y="32703"/>
                    <a:pt x="17214" y="30339"/>
                  </a:cubicBezTo>
                  <a:cubicBezTo>
                    <a:pt x="22974" y="25903"/>
                    <a:pt x="25429" y="18427"/>
                    <a:pt x="30186" y="12931"/>
                  </a:cubicBezTo>
                  <a:cubicBezTo>
                    <a:pt x="33938" y="8593"/>
                    <a:pt x="39155" y="5552"/>
                    <a:pt x="44776" y="4436"/>
                  </a:cubicBezTo>
                  <a:cubicBezTo>
                    <a:pt x="47329" y="3934"/>
                    <a:pt x="49979" y="3795"/>
                    <a:pt x="52406" y="2874"/>
                  </a:cubicBezTo>
                  <a:cubicBezTo>
                    <a:pt x="53912" y="2302"/>
                    <a:pt x="55363" y="1298"/>
                    <a:pt x="56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" name="Google Shape;144;p22"/>
          <p:cNvSpPr/>
          <p:nvPr/>
        </p:nvSpPr>
        <p:spPr>
          <a:xfrm rot="10800000">
            <a:off x="826744" y="4667530"/>
            <a:ext cx="1332082" cy="538695"/>
          </a:xfrm>
          <a:custGeom>
            <a:avLst/>
            <a:gdLst/>
            <a:ahLst/>
            <a:cxnLst/>
            <a:rect l="l" t="t" r="r" b="b"/>
            <a:pathLst>
              <a:path w="18860" h="7627" extrusionOk="0">
                <a:moveTo>
                  <a:pt x="1" y="0"/>
                </a:moveTo>
                <a:cubicBezTo>
                  <a:pt x="764" y="988"/>
                  <a:pt x="2025" y="1570"/>
                  <a:pt x="3281" y="1570"/>
                </a:cubicBezTo>
                <a:cubicBezTo>
                  <a:pt x="3585" y="1570"/>
                  <a:pt x="3889" y="1536"/>
                  <a:pt x="4185" y="1465"/>
                </a:cubicBezTo>
                <a:cubicBezTo>
                  <a:pt x="4994" y="1256"/>
                  <a:pt x="5761" y="795"/>
                  <a:pt x="6598" y="795"/>
                </a:cubicBezTo>
                <a:cubicBezTo>
                  <a:pt x="7686" y="795"/>
                  <a:pt x="8649" y="1549"/>
                  <a:pt x="9235" y="2455"/>
                </a:cubicBezTo>
                <a:cubicBezTo>
                  <a:pt x="9848" y="3348"/>
                  <a:pt x="10197" y="4394"/>
                  <a:pt x="10713" y="5329"/>
                </a:cubicBezTo>
                <a:cubicBezTo>
                  <a:pt x="11243" y="6291"/>
                  <a:pt x="11969" y="7198"/>
                  <a:pt x="13001" y="7505"/>
                </a:cubicBezTo>
                <a:cubicBezTo>
                  <a:pt x="13270" y="7588"/>
                  <a:pt x="13543" y="7627"/>
                  <a:pt x="13815" y="7627"/>
                </a:cubicBezTo>
                <a:cubicBezTo>
                  <a:pt x="15001" y="7627"/>
                  <a:pt x="16180" y="6898"/>
                  <a:pt x="16962" y="5956"/>
                </a:cubicBezTo>
                <a:cubicBezTo>
                  <a:pt x="18315" y="4338"/>
                  <a:pt x="18859" y="2051"/>
                  <a:pt x="18385" y="0"/>
                </a:cubicBezTo>
                <a:close/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8642550" y="704175"/>
            <a:ext cx="303000" cy="303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 flipH="1">
            <a:off x="7738102" y="0"/>
            <a:ext cx="1405898" cy="604215"/>
          </a:xfrm>
          <a:custGeom>
            <a:avLst/>
            <a:gdLst/>
            <a:ahLst/>
            <a:cxnLst/>
            <a:rect l="l" t="t" r="r" b="b"/>
            <a:pathLst>
              <a:path w="32850" h="14118" extrusionOk="0">
                <a:moveTo>
                  <a:pt x="1" y="1"/>
                </a:moveTo>
                <a:lnTo>
                  <a:pt x="1" y="12945"/>
                </a:lnTo>
                <a:cubicBezTo>
                  <a:pt x="57" y="12959"/>
                  <a:pt x="113" y="13001"/>
                  <a:pt x="168" y="13015"/>
                </a:cubicBezTo>
                <a:cubicBezTo>
                  <a:pt x="1773" y="13750"/>
                  <a:pt x="3537" y="14117"/>
                  <a:pt x="5301" y="14117"/>
                </a:cubicBezTo>
                <a:cubicBezTo>
                  <a:pt x="7217" y="14117"/>
                  <a:pt x="9132" y="13684"/>
                  <a:pt x="10839" y="12820"/>
                </a:cubicBezTo>
                <a:cubicBezTo>
                  <a:pt x="13252" y="11578"/>
                  <a:pt x="15205" y="9598"/>
                  <a:pt x="17297" y="7868"/>
                </a:cubicBezTo>
                <a:cubicBezTo>
                  <a:pt x="19404" y="6124"/>
                  <a:pt x="21858" y="4576"/>
                  <a:pt x="24592" y="4506"/>
                </a:cubicBezTo>
                <a:cubicBezTo>
                  <a:pt x="24664" y="4504"/>
                  <a:pt x="24736" y="4503"/>
                  <a:pt x="24808" y="4503"/>
                </a:cubicBezTo>
                <a:cubicBezTo>
                  <a:pt x="26011" y="4503"/>
                  <a:pt x="27265" y="4752"/>
                  <a:pt x="28452" y="4752"/>
                </a:cubicBezTo>
                <a:cubicBezTo>
                  <a:pt x="29285" y="4752"/>
                  <a:pt x="30086" y="4630"/>
                  <a:pt x="30813" y="4213"/>
                </a:cubicBezTo>
                <a:cubicBezTo>
                  <a:pt x="32222" y="3404"/>
                  <a:pt x="32850" y="1521"/>
                  <a:pt x="3232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23"/>
          <p:cNvGrpSpPr/>
          <p:nvPr/>
        </p:nvGrpSpPr>
        <p:grpSpPr>
          <a:xfrm rot="10800000" flipH="1">
            <a:off x="7622755" y="4071298"/>
            <a:ext cx="1521463" cy="1072138"/>
            <a:chOff x="7738102" y="0"/>
            <a:chExt cx="1405898" cy="1007175"/>
          </a:xfrm>
        </p:grpSpPr>
        <p:sp>
          <p:nvSpPr>
            <p:cNvPr id="149" name="Google Shape;149;p23"/>
            <p:cNvSpPr/>
            <p:nvPr/>
          </p:nvSpPr>
          <p:spPr>
            <a:xfrm>
              <a:off x="8642550" y="704175"/>
              <a:ext cx="303000" cy="303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3"/>
            <p:cNvSpPr/>
            <p:nvPr/>
          </p:nvSpPr>
          <p:spPr>
            <a:xfrm flipH="1">
              <a:off x="7738102" y="0"/>
              <a:ext cx="1405898" cy="604215"/>
            </a:xfrm>
            <a:custGeom>
              <a:avLst/>
              <a:gdLst/>
              <a:ahLst/>
              <a:cxnLst/>
              <a:rect l="l" t="t" r="r" b="b"/>
              <a:pathLst>
                <a:path w="32850" h="14118" extrusionOk="0">
                  <a:moveTo>
                    <a:pt x="1" y="1"/>
                  </a:moveTo>
                  <a:lnTo>
                    <a:pt x="1" y="12945"/>
                  </a:lnTo>
                  <a:cubicBezTo>
                    <a:pt x="57" y="12959"/>
                    <a:pt x="113" y="13001"/>
                    <a:pt x="168" y="13015"/>
                  </a:cubicBezTo>
                  <a:cubicBezTo>
                    <a:pt x="1773" y="13750"/>
                    <a:pt x="3537" y="14117"/>
                    <a:pt x="5301" y="14117"/>
                  </a:cubicBezTo>
                  <a:cubicBezTo>
                    <a:pt x="7217" y="14117"/>
                    <a:pt x="9132" y="13684"/>
                    <a:pt x="10839" y="12820"/>
                  </a:cubicBezTo>
                  <a:cubicBezTo>
                    <a:pt x="13252" y="11578"/>
                    <a:pt x="15205" y="9598"/>
                    <a:pt x="17297" y="7868"/>
                  </a:cubicBezTo>
                  <a:cubicBezTo>
                    <a:pt x="19404" y="6124"/>
                    <a:pt x="21858" y="4576"/>
                    <a:pt x="24592" y="4506"/>
                  </a:cubicBezTo>
                  <a:cubicBezTo>
                    <a:pt x="24664" y="4504"/>
                    <a:pt x="24736" y="4503"/>
                    <a:pt x="24808" y="4503"/>
                  </a:cubicBezTo>
                  <a:cubicBezTo>
                    <a:pt x="26011" y="4503"/>
                    <a:pt x="27265" y="4752"/>
                    <a:pt x="28452" y="4752"/>
                  </a:cubicBezTo>
                  <a:cubicBezTo>
                    <a:pt x="29285" y="4752"/>
                    <a:pt x="30086" y="4630"/>
                    <a:pt x="30813" y="4213"/>
                  </a:cubicBezTo>
                  <a:cubicBezTo>
                    <a:pt x="32222" y="3404"/>
                    <a:pt x="32850" y="1521"/>
                    <a:pt x="32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" name="Google Shape;151;p23"/>
          <p:cNvSpPr/>
          <p:nvPr/>
        </p:nvSpPr>
        <p:spPr>
          <a:xfrm rot="10800000">
            <a:off x="16" y="26"/>
            <a:ext cx="2166060" cy="709924"/>
          </a:xfrm>
          <a:custGeom>
            <a:avLst/>
            <a:gdLst/>
            <a:ahLst/>
            <a:cxnLst/>
            <a:rect l="l" t="t" r="r" b="b"/>
            <a:pathLst>
              <a:path w="36002" h="11620" extrusionOk="0">
                <a:moveTo>
                  <a:pt x="36002" y="0"/>
                </a:moveTo>
                <a:cubicBezTo>
                  <a:pt x="34719" y="223"/>
                  <a:pt x="33463" y="865"/>
                  <a:pt x="32375" y="1632"/>
                </a:cubicBezTo>
                <a:cubicBezTo>
                  <a:pt x="30729" y="2818"/>
                  <a:pt x="29334" y="4338"/>
                  <a:pt x="27688" y="5538"/>
                </a:cubicBezTo>
                <a:cubicBezTo>
                  <a:pt x="25164" y="7393"/>
                  <a:pt x="22039" y="8439"/>
                  <a:pt x="18887" y="8467"/>
                </a:cubicBezTo>
                <a:cubicBezTo>
                  <a:pt x="18805" y="8468"/>
                  <a:pt x="18723" y="8469"/>
                  <a:pt x="18641" y="8469"/>
                </a:cubicBezTo>
                <a:cubicBezTo>
                  <a:pt x="16159" y="8469"/>
                  <a:pt x="13715" y="7869"/>
                  <a:pt x="11271" y="7504"/>
                </a:cubicBezTo>
                <a:cubicBezTo>
                  <a:pt x="10215" y="7354"/>
                  <a:pt x="9136" y="7249"/>
                  <a:pt x="8065" y="7249"/>
                </a:cubicBezTo>
                <a:cubicBezTo>
                  <a:pt x="6561" y="7249"/>
                  <a:pt x="5074" y="7456"/>
                  <a:pt x="3697" y="8035"/>
                </a:cubicBezTo>
                <a:cubicBezTo>
                  <a:pt x="2079" y="8718"/>
                  <a:pt x="670" y="10043"/>
                  <a:pt x="0" y="11619"/>
                </a:cubicBezTo>
                <a:lnTo>
                  <a:pt x="36002" y="11619"/>
                </a:lnTo>
                <a:lnTo>
                  <a:pt x="360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CUSTOM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/>
          <p:nvPr/>
        </p:nvSpPr>
        <p:spPr>
          <a:xfrm rot="2700000">
            <a:off x="4994444" y="1507026"/>
            <a:ext cx="719865" cy="803607"/>
          </a:xfrm>
          <a:custGeom>
            <a:avLst/>
            <a:gdLst/>
            <a:ahLst/>
            <a:cxnLst/>
            <a:rect l="l" t="t" r="r" b="b"/>
            <a:pathLst>
              <a:path w="8622" h="9625" extrusionOk="0">
                <a:moveTo>
                  <a:pt x="4436" y="0"/>
                </a:moveTo>
                <a:cubicBezTo>
                  <a:pt x="1928" y="0"/>
                  <a:pt x="0" y="4791"/>
                  <a:pt x="1452" y="7627"/>
                </a:cubicBezTo>
                <a:cubicBezTo>
                  <a:pt x="2178" y="9033"/>
                  <a:pt x="3530" y="9624"/>
                  <a:pt x="4819" y="9624"/>
                </a:cubicBezTo>
                <a:cubicBezTo>
                  <a:pt x="6203" y="9624"/>
                  <a:pt x="7514" y="8941"/>
                  <a:pt x="7896" y="7850"/>
                </a:cubicBezTo>
                <a:cubicBezTo>
                  <a:pt x="8622" y="5744"/>
                  <a:pt x="7771" y="332"/>
                  <a:pt x="4646" y="11"/>
                </a:cubicBezTo>
                <a:cubicBezTo>
                  <a:pt x="4576" y="4"/>
                  <a:pt x="4506" y="0"/>
                  <a:pt x="44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4"/>
          <p:cNvSpPr/>
          <p:nvPr/>
        </p:nvSpPr>
        <p:spPr>
          <a:xfrm rot="-5400000">
            <a:off x="5621243" y="1620723"/>
            <a:ext cx="2717284" cy="4328270"/>
          </a:xfrm>
          <a:custGeom>
            <a:avLst/>
            <a:gdLst/>
            <a:ahLst/>
            <a:cxnLst/>
            <a:rect l="l" t="t" r="r" b="b"/>
            <a:pathLst>
              <a:path w="14354" h="22864" extrusionOk="0">
                <a:moveTo>
                  <a:pt x="7154" y="1"/>
                </a:moveTo>
                <a:cubicBezTo>
                  <a:pt x="4545" y="1"/>
                  <a:pt x="1938" y="984"/>
                  <a:pt x="1" y="2750"/>
                </a:cubicBezTo>
                <a:lnTo>
                  <a:pt x="1" y="22864"/>
                </a:lnTo>
                <a:lnTo>
                  <a:pt x="14131" y="22864"/>
                </a:lnTo>
                <a:cubicBezTo>
                  <a:pt x="13838" y="22055"/>
                  <a:pt x="13377" y="21301"/>
                  <a:pt x="12791" y="20674"/>
                </a:cubicBezTo>
                <a:cubicBezTo>
                  <a:pt x="11885" y="19739"/>
                  <a:pt x="10671" y="19084"/>
                  <a:pt x="10030" y="17954"/>
                </a:cubicBezTo>
                <a:cubicBezTo>
                  <a:pt x="9193" y="16517"/>
                  <a:pt x="9458" y="14662"/>
                  <a:pt x="10169" y="13155"/>
                </a:cubicBezTo>
                <a:cubicBezTo>
                  <a:pt x="10881" y="11649"/>
                  <a:pt x="11982" y="10366"/>
                  <a:pt x="12861" y="8957"/>
                </a:cubicBezTo>
                <a:cubicBezTo>
                  <a:pt x="13712" y="7520"/>
                  <a:pt x="14354" y="5832"/>
                  <a:pt x="13963" y="4214"/>
                </a:cubicBezTo>
                <a:cubicBezTo>
                  <a:pt x="13447" y="1955"/>
                  <a:pt x="11132" y="546"/>
                  <a:pt x="8844" y="141"/>
                </a:cubicBezTo>
                <a:cubicBezTo>
                  <a:pt x="8285" y="47"/>
                  <a:pt x="7720" y="1"/>
                  <a:pt x="71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4"/>
          <p:cNvSpPr/>
          <p:nvPr/>
        </p:nvSpPr>
        <p:spPr>
          <a:xfrm flipH="1">
            <a:off x="4648219" y="3995800"/>
            <a:ext cx="4224595" cy="1216598"/>
          </a:xfrm>
          <a:custGeom>
            <a:avLst/>
            <a:gdLst/>
            <a:ahLst/>
            <a:cxnLst/>
            <a:rect l="l" t="t" r="r" b="b"/>
            <a:pathLst>
              <a:path w="24467" h="7122" extrusionOk="0">
                <a:moveTo>
                  <a:pt x="8321" y="1"/>
                </a:moveTo>
                <a:cubicBezTo>
                  <a:pt x="8202" y="1"/>
                  <a:pt x="8084" y="3"/>
                  <a:pt x="7965" y="7"/>
                </a:cubicBezTo>
                <a:cubicBezTo>
                  <a:pt x="6235" y="77"/>
                  <a:pt x="4506" y="621"/>
                  <a:pt x="3069" y="1570"/>
                </a:cubicBezTo>
                <a:cubicBezTo>
                  <a:pt x="1604" y="2504"/>
                  <a:pt x="377" y="3955"/>
                  <a:pt x="84" y="5657"/>
                </a:cubicBezTo>
                <a:cubicBezTo>
                  <a:pt x="0" y="6131"/>
                  <a:pt x="14" y="6633"/>
                  <a:pt x="98" y="7107"/>
                </a:cubicBezTo>
                <a:lnTo>
                  <a:pt x="5440" y="7107"/>
                </a:lnTo>
                <a:cubicBezTo>
                  <a:pt x="5761" y="6103"/>
                  <a:pt x="6556" y="5238"/>
                  <a:pt x="7477" y="4652"/>
                </a:cubicBezTo>
                <a:cubicBezTo>
                  <a:pt x="8523" y="3969"/>
                  <a:pt x="9764" y="3564"/>
                  <a:pt x="11020" y="3536"/>
                </a:cubicBezTo>
                <a:cubicBezTo>
                  <a:pt x="11121" y="3532"/>
                  <a:pt x="11221" y="3530"/>
                  <a:pt x="11322" y="3530"/>
                </a:cubicBezTo>
                <a:cubicBezTo>
                  <a:pt x="13444" y="3530"/>
                  <a:pt x="15473" y="4495"/>
                  <a:pt x="17311" y="5587"/>
                </a:cubicBezTo>
                <a:cubicBezTo>
                  <a:pt x="18147" y="6089"/>
                  <a:pt x="18970" y="6619"/>
                  <a:pt x="19807" y="7121"/>
                </a:cubicBezTo>
                <a:lnTo>
                  <a:pt x="24466" y="7121"/>
                </a:lnTo>
                <a:cubicBezTo>
                  <a:pt x="21704" y="6131"/>
                  <a:pt x="19235" y="4387"/>
                  <a:pt x="16697" y="2867"/>
                </a:cubicBezTo>
                <a:cubicBezTo>
                  <a:pt x="14135" y="1324"/>
                  <a:pt x="11289" y="1"/>
                  <a:pt x="8321" y="1"/>
                </a:cubicBez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4"/>
          <p:cNvSpPr/>
          <p:nvPr/>
        </p:nvSpPr>
        <p:spPr>
          <a:xfrm flipH="1">
            <a:off x="45" y="-3696"/>
            <a:ext cx="766132" cy="662335"/>
          </a:xfrm>
          <a:custGeom>
            <a:avLst/>
            <a:gdLst/>
            <a:ahLst/>
            <a:cxnLst/>
            <a:rect l="l" t="t" r="r" b="b"/>
            <a:pathLst>
              <a:path w="17590" h="15206" extrusionOk="0">
                <a:moveTo>
                  <a:pt x="949" y="1"/>
                </a:moveTo>
                <a:cubicBezTo>
                  <a:pt x="294" y="852"/>
                  <a:pt x="1" y="1968"/>
                  <a:pt x="154" y="3028"/>
                </a:cubicBezTo>
                <a:cubicBezTo>
                  <a:pt x="335" y="4213"/>
                  <a:pt x="1061" y="5315"/>
                  <a:pt x="2093" y="5929"/>
                </a:cubicBezTo>
                <a:cubicBezTo>
                  <a:pt x="4199" y="7184"/>
                  <a:pt x="7198" y="6445"/>
                  <a:pt x="9053" y="8049"/>
                </a:cubicBezTo>
                <a:cubicBezTo>
                  <a:pt x="10434" y="9249"/>
                  <a:pt x="10629" y="11299"/>
                  <a:pt x="11634" y="12834"/>
                </a:cubicBezTo>
                <a:cubicBezTo>
                  <a:pt x="12415" y="14033"/>
                  <a:pt x="13726" y="14884"/>
                  <a:pt x="15135" y="15135"/>
                </a:cubicBezTo>
                <a:cubicBezTo>
                  <a:pt x="15412" y="15182"/>
                  <a:pt x="15693" y="15205"/>
                  <a:pt x="15973" y="15205"/>
                </a:cubicBezTo>
                <a:cubicBezTo>
                  <a:pt x="16524" y="15205"/>
                  <a:pt x="17072" y="15115"/>
                  <a:pt x="17590" y="14940"/>
                </a:cubicBezTo>
                <a:lnTo>
                  <a:pt x="1759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4"/>
          <p:cNvSpPr/>
          <p:nvPr/>
        </p:nvSpPr>
        <p:spPr>
          <a:xfrm flipH="1">
            <a:off x="233583" y="-15677"/>
            <a:ext cx="1116041" cy="437542"/>
          </a:xfrm>
          <a:custGeom>
            <a:avLst/>
            <a:gdLst/>
            <a:ahLst/>
            <a:cxnLst/>
            <a:rect l="l" t="t" r="r" b="b"/>
            <a:pathLst>
              <a:path w="18860" h="7627" extrusionOk="0">
                <a:moveTo>
                  <a:pt x="1" y="0"/>
                </a:moveTo>
                <a:cubicBezTo>
                  <a:pt x="764" y="988"/>
                  <a:pt x="2025" y="1570"/>
                  <a:pt x="3281" y="1570"/>
                </a:cubicBezTo>
                <a:cubicBezTo>
                  <a:pt x="3585" y="1570"/>
                  <a:pt x="3889" y="1536"/>
                  <a:pt x="4185" y="1465"/>
                </a:cubicBezTo>
                <a:cubicBezTo>
                  <a:pt x="4994" y="1256"/>
                  <a:pt x="5761" y="795"/>
                  <a:pt x="6598" y="795"/>
                </a:cubicBezTo>
                <a:cubicBezTo>
                  <a:pt x="7686" y="795"/>
                  <a:pt x="8649" y="1549"/>
                  <a:pt x="9235" y="2455"/>
                </a:cubicBezTo>
                <a:cubicBezTo>
                  <a:pt x="9848" y="3348"/>
                  <a:pt x="10197" y="4394"/>
                  <a:pt x="10713" y="5329"/>
                </a:cubicBezTo>
                <a:cubicBezTo>
                  <a:pt x="11243" y="6291"/>
                  <a:pt x="11969" y="7198"/>
                  <a:pt x="13001" y="7505"/>
                </a:cubicBezTo>
                <a:cubicBezTo>
                  <a:pt x="13270" y="7588"/>
                  <a:pt x="13543" y="7627"/>
                  <a:pt x="13815" y="7627"/>
                </a:cubicBezTo>
                <a:cubicBezTo>
                  <a:pt x="15001" y="7627"/>
                  <a:pt x="16180" y="6898"/>
                  <a:pt x="16962" y="5956"/>
                </a:cubicBezTo>
                <a:cubicBezTo>
                  <a:pt x="18315" y="4338"/>
                  <a:pt x="18859" y="2051"/>
                  <a:pt x="18385" y="0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4"/>
          <p:cNvSpPr/>
          <p:nvPr/>
        </p:nvSpPr>
        <p:spPr>
          <a:xfrm>
            <a:off x="352825" y="539400"/>
            <a:ext cx="235200" cy="23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4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160" name="Google Shape;160;p24"/>
          <p:cNvSpPr txBox="1">
            <a:spLocks noGrp="1"/>
          </p:cNvSpPr>
          <p:nvPr>
            <p:ph type="subTitle" idx="1"/>
          </p:nvPr>
        </p:nvSpPr>
        <p:spPr>
          <a:xfrm>
            <a:off x="717200" y="1753125"/>
            <a:ext cx="22305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61" name="Google Shape;161;p24"/>
          <p:cNvSpPr txBox="1">
            <a:spLocks noGrp="1"/>
          </p:cNvSpPr>
          <p:nvPr>
            <p:ph type="subTitle" idx="2"/>
          </p:nvPr>
        </p:nvSpPr>
        <p:spPr>
          <a:xfrm>
            <a:off x="3460821" y="1753125"/>
            <a:ext cx="22305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62" name="Google Shape;162;p24"/>
          <p:cNvSpPr txBox="1">
            <a:spLocks noGrp="1"/>
          </p:cNvSpPr>
          <p:nvPr>
            <p:ph type="subTitle" idx="3"/>
          </p:nvPr>
        </p:nvSpPr>
        <p:spPr>
          <a:xfrm>
            <a:off x="6204443" y="1753125"/>
            <a:ext cx="22305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63" name="Google Shape;163;p24"/>
          <p:cNvSpPr txBox="1">
            <a:spLocks noGrp="1"/>
          </p:cNvSpPr>
          <p:nvPr>
            <p:ph type="subTitle" idx="4"/>
          </p:nvPr>
        </p:nvSpPr>
        <p:spPr>
          <a:xfrm>
            <a:off x="717200" y="2064525"/>
            <a:ext cx="22305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type="subTitle" idx="5"/>
          </p:nvPr>
        </p:nvSpPr>
        <p:spPr>
          <a:xfrm>
            <a:off x="3460824" y="2064525"/>
            <a:ext cx="22305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4"/>
          <p:cNvSpPr txBox="1">
            <a:spLocks noGrp="1"/>
          </p:cNvSpPr>
          <p:nvPr>
            <p:ph type="subTitle" idx="6"/>
          </p:nvPr>
        </p:nvSpPr>
        <p:spPr>
          <a:xfrm>
            <a:off x="6204448" y="2064525"/>
            <a:ext cx="22305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4"/>
          <p:cNvSpPr txBox="1">
            <a:spLocks noGrp="1"/>
          </p:cNvSpPr>
          <p:nvPr>
            <p:ph type="title" idx="7" hasCustomPrompt="1"/>
          </p:nvPr>
        </p:nvSpPr>
        <p:spPr>
          <a:xfrm>
            <a:off x="717200" y="1254775"/>
            <a:ext cx="572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7" name="Google Shape;167;p24"/>
          <p:cNvSpPr txBox="1">
            <a:spLocks noGrp="1"/>
          </p:cNvSpPr>
          <p:nvPr>
            <p:ph type="title" idx="8" hasCustomPrompt="1"/>
          </p:nvPr>
        </p:nvSpPr>
        <p:spPr>
          <a:xfrm>
            <a:off x="3460825" y="1254775"/>
            <a:ext cx="572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8" name="Google Shape;168;p24"/>
          <p:cNvSpPr txBox="1">
            <a:spLocks noGrp="1"/>
          </p:cNvSpPr>
          <p:nvPr>
            <p:ph type="title" idx="9" hasCustomPrompt="1"/>
          </p:nvPr>
        </p:nvSpPr>
        <p:spPr>
          <a:xfrm>
            <a:off x="6204450" y="1254775"/>
            <a:ext cx="572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9" name="Google Shape;169;p24"/>
          <p:cNvSpPr txBox="1">
            <a:spLocks noGrp="1"/>
          </p:cNvSpPr>
          <p:nvPr>
            <p:ph type="subTitle" idx="13"/>
          </p:nvPr>
        </p:nvSpPr>
        <p:spPr>
          <a:xfrm>
            <a:off x="717200" y="3524700"/>
            <a:ext cx="22305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subTitle" idx="14"/>
          </p:nvPr>
        </p:nvSpPr>
        <p:spPr>
          <a:xfrm>
            <a:off x="3460821" y="3524700"/>
            <a:ext cx="22305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71" name="Google Shape;171;p24"/>
          <p:cNvSpPr txBox="1">
            <a:spLocks noGrp="1"/>
          </p:cNvSpPr>
          <p:nvPr>
            <p:ph type="subTitle" idx="15"/>
          </p:nvPr>
        </p:nvSpPr>
        <p:spPr>
          <a:xfrm>
            <a:off x="6204443" y="3524700"/>
            <a:ext cx="22305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72" name="Google Shape;172;p24"/>
          <p:cNvSpPr txBox="1">
            <a:spLocks noGrp="1"/>
          </p:cNvSpPr>
          <p:nvPr>
            <p:ph type="subTitle" idx="16"/>
          </p:nvPr>
        </p:nvSpPr>
        <p:spPr>
          <a:xfrm>
            <a:off x="717200" y="3836100"/>
            <a:ext cx="22305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4"/>
          <p:cNvSpPr txBox="1">
            <a:spLocks noGrp="1"/>
          </p:cNvSpPr>
          <p:nvPr>
            <p:ph type="subTitle" idx="17"/>
          </p:nvPr>
        </p:nvSpPr>
        <p:spPr>
          <a:xfrm>
            <a:off x="3460824" y="3836100"/>
            <a:ext cx="22305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4"/>
          <p:cNvSpPr txBox="1">
            <a:spLocks noGrp="1"/>
          </p:cNvSpPr>
          <p:nvPr>
            <p:ph type="subTitle" idx="18"/>
          </p:nvPr>
        </p:nvSpPr>
        <p:spPr>
          <a:xfrm>
            <a:off x="6204448" y="3836100"/>
            <a:ext cx="22305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4"/>
          <p:cNvSpPr txBox="1">
            <a:spLocks noGrp="1"/>
          </p:cNvSpPr>
          <p:nvPr>
            <p:ph type="title" idx="19" hasCustomPrompt="1"/>
          </p:nvPr>
        </p:nvSpPr>
        <p:spPr>
          <a:xfrm>
            <a:off x="717200" y="3026350"/>
            <a:ext cx="572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6" name="Google Shape;176;p24"/>
          <p:cNvSpPr txBox="1">
            <a:spLocks noGrp="1"/>
          </p:cNvSpPr>
          <p:nvPr>
            <p:ph type="title" idx="20" hasCustomPrompt="1"/>
          </p:nvPr>
        </p:nvSpPr>
        <p:spPr>
          <a:xfrm>
            <a:off x="3460825" y="3026350"/>
            <a:ext cx="572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7" name="Google Shape;177;p24"/>
          <p:cNvSpPr txBox="1">
            <a:spLocks noGrp="1"/>
          </p:cNvSpPr>
          <p:nvPr>
            <p:ph type="title" idx="21" hasCustomPrompt="1"/>
          </p:nvPr>
        </p:nvSpPr>
        <p:spPr>
          <a:xfrm>
            <a:off x="6204450" y="3026350"/>
            <a:ext cx="572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/>
          <p:nvPr/>
        </p:nvSpPr>
        <p:spPr>
          <a:xfrm flipH="1">
            <a:off x="50" y="-3702"/>
            <a:ext cx="1197703" cy="1035453"/>
          </a:xfrm>
          <a:custGeom>
            <a:avLst/>
            <a:gdLst/>
            <a:ahLst/>
            <a:cxnLst/>
            <a:rect l="l" t="t" r="r" b="b"/>
            <a:pathLst>
              <a:path w="17590" h="15206" extrusionOk="0">
                <a:moveTo>
                  <a:pt x="949" y="1"/>
                </a:moveTo>
                <a:cubicBezTo>
                  <a:pt x="294" y="852"/>
                  <a:pt x="1" y="1968"/>
                  <a:pt x="154" y="3028"/>
                </a:cubicBezTo>
                <a:cubicBezTo>
                  <a:pt x="335" y="4213"/>
                  <a:pt x="1061" y="5315"/>
                  <a:pt x="2093" y="5929"/>
                </a:cubicBezTo>
                <a:cubicBezTo>
                  <a:pt x="4199" y="7184"/>
                  <a:pt x="7198" y="6445"/>
                  <a:pt x="9053" y="8049"/>
                </a:cubicBezTo>
                <a:cubicBezTo>
                  <a:pt x="10434" y="9249"/>
                  <a:pt x="10629" y="11299"/>
                  <a:pt x="11634" y="12834"/>
                </a:cubicBezTo>
                <a:cubicBezTo>
                  <a:pt x="12415" y="14033"/>
                  <a:pt x="13726" y="14884"/>
                  <a:pt x="15135" y="15135"/>
                </a:cubicBezTo>
                <a:cubicBezTo>
                  <a:pt x="15412" y="15182"/>
                  <a:pt x="15693" y="15205"/>
                  <a:pt x="15973" y="15205"/>
                </a:cubicBezTo>
                <a:cubicBezTo>
                  <a:pt x="16524" y="15205"/>
                  <a:pt x="17072" y="15115"/>
                  <a:pt x="17590" y="14940"/>
                </a:cubicBezTo>
                <a:lnTo>
                  <a:pt x="1759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5"/>
          <p:cNvSpPr/>
          <p:nvPr/>
        </p:nvSpPr>
        <p:spPr>
          <a:xfrm>
            <a:off x="1296981" y="445030"/>
            <a:ext cx="367800" cy="36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5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182" name="Google Shape;182;p25"/>
          <p:cNvSpPr txBox="1">
            <a:spLocks noGrp="1"/>
          </p:cNvSpPr>
          <p:nvPr>
            <p:ph type="subTitle" idx="1"/>
          </p:nvPr>
        </p:nvSpPr>
        <p:spPr>
          <a:xfrm>
            <a:off x="717200" y="1753125"/>
            <a:ext cx="22305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83" name="Google Shape;183;p25"/>
          <p:cNvSpPr txBox="1">
            <a:spLocks noGrp="1"/>
          </p:cNvSpPr>
          <p:nvPr>
            <p:ph type="subTitle" idx="2"/>
          </p:nvPr>
        </p:nvSpPr>
        <p:spPr>
          <a:xfrm>
            <a:off x="3460821" y="1753125"/>
            <a:ext cx="22305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84" name="Google Shape;184;p25"/>
          <p:cNvSpPr txBox="1">
            <a:spLocks noGrp="1"/>
          </p:cNvSpPr>
          <p:nvPr>
            <p:ph type="subTitle" idx="3"/>
          </p:nvPr>
        </p:nvSpPr>
        <p:spPr>
          <a:xfrm>
            <a:off x="6204443" y="1753125"/>
            <a:ext cx="22305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85" name="Google Shape;185;p25"/>
          <p:cNvSpPr txBox="1">
            <a:spLocks noGrp="1"/>
          </p:cNvSpPr>
          <p:nvPr>
            <p:ph type="subTitle" idx="4"/>
          </p:nvPr>
        </p:nvSpPr>
        <p:spPr>
          <a:xfrm>
            <a:off x="717200" y="2064525"/>
            <a:ext cx="22305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5"/>
          <p:cNvSpPr txBox="1">
            <a:spLocks noGrp="1"/>
          </p:cNvSpPr>
          <p:nvPr>
            <p:ph type="subTitle" idx="5"/>
          </p:nvPr>
        </p:nvSpPr>
        <p:spPr>
          <a:xfrm>
            <a:off x="3460824" y="2064525"/>
            <a:ext cx="22305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5"/>
          <p:cNvSpPr txBox="1">
            <a:spLocks noGrp="1"/>
          </p:cNvSpPr>
          <p:nvPr>
            <p:ph type="subTitle" idx="6"/>
          </p:nvPr>
        </p:nvSpPr>
        <p:spPr>
          <a:xfrm>
            <a:off x="6204448" y="2064525"/>
            <a:ext cx="22305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5"/>
          <p:cNvSpPr txBox="1">
            <a:spLocks noGrp="1"/>
          </p:cNvSpPr>
          <p:nvPr>
            <p:ph type="subTitle" idx="7"/>
          </p:nvPr>
        </p:nvSpPr>
        <p:spPr>
          <a:xfrm>
            <a:off x="717200" y="3524700"/>
            <a:ext cx="22305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89" name="Google Shape;189;p25"/>
          <p:cNvSpPr txBox="1">
            <a:spLocks noGrp="1"/>
          </p:cNvSpPr>
          <p:nvPr>
            <p:ph type="subTitle" idx="8"/>
          </p:nvPr>
        </p:nvSpPr>
        <p:spPr>
          <a:xfrm>
            <a:off x="3460821" y="3524700"/>
            <a:ext cx="22305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90" name="Google Shape;190;p25"/>
          <p:cNvSpPr txBox="1">
            <a:spLocks noGrp="1"/>
          </p:cNvSpPr>
          <p:nvPr>
            <p:ph type="subTitle" idx="9"/>
          </p:nvPr>
        </p:nvSpPr>
        <p:spPr>
          <a:xfrm>
            <a:off x="6204443" y="3524700"/>
            <a:ext cx="22305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91" name="Google Shape;191;p25"/>
          <p:cNvSpPr txBox="1">
            <a:spLocks noGrp="1"/>
          </p:cNvSpPr>
          <p:nvPr>
            <p:ph type="subTitle" idx="13"/>
          </p:nvPr>
        </p:nvSpPr>
        <p:spPr>
          <a:xfrm>
            <a:off x="717200" y="3836100"/>
            <a:ext cx="22305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5"/>
          <p:cNvSpPr txBox="1">
            <a:spLocks noGrp="1"/>
          </p:cNvSpPr>
          <p:nvPr>
            <p:ph type="subTitle" idx="14"/>
          </p:nvPr>
        </p:nvSpPr>
        <p:spPr>
          <a:xfrm>
            <a:off x="3460824" y="3836100"/>
            <a:ext cx="22305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5"/>
          <p:cNvSpPr txBox="1">
            <a:spLocks noGrp="1"/>
          </p:cNvSpPr>
          <p:nvPr>
            <p:ph type="subTitle" idx="15"/>
          </p:nvPr>
        </p:nvSpPr>
        <p:spPr>
          <a:xfrm>
            <a:off x="6204448" y="3836100"/>
            <a:ext cx="22305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5"/>
          <p:cNvSpPr/>
          <p:nvPr/>
        </p:nvSpPr>
        <p:spPr>
          <a:xfrm rot="10800000" flipH="1">
            <a:off x="6113954" y="4289616"/>
            <a:ext cx="3210774" cy="905134"/>
          </a:xfrm>
          <a:custGeom>
            <a:avLst/>
            <a:gdLst/>
            <a:ahLst/>
            <a:cxnLst/>
            <a:rect l="l" t="t" r="r" b="b"/>
            <a:pathLst>
              <a:path w="18860" h="7627" extrusionOk="0">
                <a:moveTo>
                  <a:pt x="1" y="0"/>
                </a:moveTo>
                <a:cubicBezTo>
                  <a:pt x="764" y="988"/>
                  <a:pt x="2025" y="1570"/>
                  <a:pt x="3281" y="1570"/>
                </a:cubicBezTo>
                <a:cubicBezTo>
                  <a:pt x="3585" y="1570"/>
                  <a:pt x="3889" y="1536"/>
                  <a:pt x="4185" y="1465"/>
                </a:cubicBezTo>
                <a:cubicBezTo>
                  <a:pt x="4994" y="1256"/>
                  <a:pt x="5761" y="795"/>
                  <a:pt x="6598" y="795"/>
                </a:cubicBezTo>
                <a:cubicBezTo>
                  <a:pt x="7686" y="795"/>
                  <a:pt x="8649" y="1549"/>
                  <a:pt x="9235" y="2455"/>
                </a:cubicBezTo>
                <a:cubicBezTo>
                  <a:pt x="9848" y="3348"/>
                  <a:pt x="10197" y="4394"/>
                  <a:pt x="10713" y="5329"/>
                </a:cubicBezTo>
                <a:cubicBezTo>
                  <a:pt x="11243" y="6291"/>
                  <a:pt x="11969" y="7198"/>
                  <a:pt x="13001" y="7505"/>
                </a:cubicBezTo>
                <a:cubicBezTo>
                  <a:pt x="13270" y="7588"/>
                  <a:pt x="13543" y="7627"/>
                  <a:pt x="13815" y="7627"/>
                </a:cubicBezTo>
                <a:cubicBezTo>
                  <a:pt x="15001" y="7627"/>
                  <a:pt x="16180" y="6898"/>
                  <a:pt x="16962" y="5956"/>
                </a:cubicBezTo>
                <a:cubicBezTo>
                  <a:pt x="18315" y="4338"/>
                  <a:pt x="18859" y="2051"/>
                  <a:pt x="18385" y="0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CUSTOM_2_2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/>
          <p:nvPr/>
        </p:nvSpPr>
        <p:spPr>
          <a:xfrm>
            <a:off x="426872" y="253147"/>
            <a:ext cx="572700" cy="57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6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198" name="Google Shape;198;p26"/>
          <p:cNvSpPr txBox="1">
            <a:spLocks noGrp="1"/>
          </p:cNvSpPr>
          <p:nvPr>
            <p:ph type="subTitle" idx="1"/>
          </p:nvPr>
        </p:nvSpPr>
        <p:spPr>
          <a:xfrm>
            <a:off x="717200" y="1250450"/>
            <a:ext cx="36633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26"/>
          <p:cNvSpPr txBox="1">
            <a:spLocks noGrp="1"/>
          </p:cNvSpPr>
          <p:nvPr>
            <p:ph type="subTitle" idx="2"/>
          </p:nvPr>
        </p:nvSpPr>
        <p:spPr>
          <a:xfrm>
            <a:off x="717200" y="1696050"/>
            <a:ext cx="3663300" cy="29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6"/>
          <p:cNvSpPr txBox="1">
            <a:spLocks noGrp="1"/>
          </p:cNvSpPr>
          <p:nvPr>
            <p:ph type="subTitle" idx="3"/>
          </p:nvPr>
        </p:nvSpPr>
        <p:spPr>
          <a:xfrm>
            <a:off x="4767475" y="1250450"/>
            <a:ext cx="36633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01" name="Google Shape;201;p26"/>
          <p:cNvSpPr txBox="1">
            <a:spLocks noGrp="1"/>
          </p:cNvSpPr>
          <p:nvPr>
            <p:ph type="subTitle" idx="4"/>
          </p:nvPr>
        </p:nvSpPr>
        <p:spPr>
          <a:xfrm>
            <a:off x="4767475" y="1696050"/>
            <a:ext cx="3663300" cy="29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6"/>
          <p:cNvSpPr/>
          <p:nvPr/>
        </p:nvSpPr>
        <p:spPr>
          <a:xfrm rot="10800000" flipH="1">
            <a:off x="8082775" y="4226008"/>
            <a:ext cx="1061205" cy="917492"/>
          </a:xfrm>
          <a:custGeom>
            <a:avLst/>
            <a:gdLst/>
            <a:ahLst/>
            <a:cxnLst/>
            <a:rect l="l" t="t" r="r" b="b"/>
            <a:pathLst>
              <a:path w="17590" h="15206" extrusionOk="0">
                <a:moveTo>
                  <a:pt x="949" y="1"/>
                </a:moveTo>
                <a:cubicBezTo>
                  <a:pt x="294" y="852"/>
                  <a:pt x="1" y="1968"/>
                  <a:pt x="154" y="3028"/>
                </a:cubicBezTo>
                <a:cubicBezTo>
                  <a:pt x="335" y="4213"/>
                  <a:pt x="1061" y="5315"/>
                  <a:pt x="2093" y="5929"/>
                </a:cubicBezTo>
                <a:cubicBezTo>
                  <a:pt x="4199" y="7184"/>
                  <a:pt x="7198" y="6445"/>
                  <a:pt x="9053" y="8049"/>
                </a:cubicBezTo>
                <a:cubicBezTo>
                  <a:pt x="10434" y="9249"/>
                  <a:pt x="10629" y="11299"/>
                  <a:pt x="11634" y="12834"/>
                </a:cubicBezTo>
                <a:cubicBezTo>
                  <a:pt x="12415" y="14033"/>
                  <a:pt x="13726" y="14884"/>
                  <a:pt x="15135" y="15135"/>
                </a:cubicBezTo>
                <a:cubicBezTo>
                  <a:pt x="15412" y="15182"/>
                  <a:pt x="15693" y="15205"/>
                  <a:pt x="15973" y="15205"/>
                </a:cubicBezTo>
                <a:cubicBezTo>
                  <a:pt x="16524" y="15205"/>
                  <a:pt x="17072" y="15115"/>
                  <a:pt x="17590" y="14940"/>
                </a:cubicBezTo>
                <a:lnTo>
                  <a:pt x="1759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_1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/>
          <p:nvPr/>
        </p:nvSpPr>
        <p:spPr>
          <a:xfrm>
            <a:off x="5031650" y="-47625"/>
            <a:ext cx="4380942" cy="1771657"/>
          </a:xfrm>
          <a:custGeom>
            <a:avLst/>
            <a:gdLst/>
            <a:ahLst/>
            <a:cxnLst/>
            <a:rect l="l" t="t" r="r" b="b"/>
            <a:pathLst>
              <a:path w="18860" h="7627" extrusionOk="0">
                <a:moveTo>
                  <a:pt x="1" y="0"/>
                </a:moveTo>
                <a:cubicBezTo>
                  <a:pt x="764" y="988"/>
                  <a:pt x="2025" y="1570"/>
                  <a:pt x="3281" y="1570"/>
                </a:cubicBezTo>
                <a:cubicBezTo>
                  <a:pt x="3585" y="1570"/>
                  <a:pt x="3889" y="1536"/>
                  <a:pt x="4185" y="1465"/>
                </a:cubicBezTo>
                <a:cubicBezTo>
                  <a:pt x="4994" y="1256"/>
                  <a:pt x="5761" y="795"/>
                  <a:pt x="6598" y="795"/>
                </a:cubicBezTo>
                <a:cubicBezTo>
                  <a:pt x="7686" y="795"/>
                  <a:pt x="8649" y="1549"/>
                  <a:pt x="9235" y="2455"/>
                </a:cubicBezTo>
                <a:cubicBezTo>
                  <a:pt x="9848" y="3348"/>
                  <a:pt x="10197" y="4394"/>
                  <a:pt x="10713" y="5329"/>
                </a:cubicBezTo>
                <a:cubicBezTo>
                  <a:pt x="11243" y="6291"/>
                  <a:pt x="11969" y="7198"/>
                  <a:pt x="13001" y="7505"/>
                </a:cubicBezTo>
                <a:cubicBezTo>
                  <a:pt x="13270" y="7588"/>
                  <a:pt x="13543" y="7627"/>
                  <a:pt x="13815" y="7627"/>
                </a:cubicBezTo>
                <a:cubicBezTo>
                  <a:pt x="15001" y="7627"/>
                  <a:pt x="16180" y="6898"/>
                  <a:pt x="16962" y="5956"/>
                </a:cubicBezTo>
                <a:cubicBezTo>
                  <a:pt x="18315" y="4338"/>
                  <a:pt x="18859" y="2051"/>
                  <a:pt x="18385" y="0"/>
                </a:cubicBez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7"/>
          <p:cNvSpPr/>
          <p:nvPr/>
        </p:nvSpPr>
        <p:spPr>
          <a:xfrm rot="10800000" flipH="1">
            <a:off x="3057525" y="4656358"/>
            <a:ext cx="1133489" cy="487142"/>
          </a:xfrm>
          <a:custGeom>
            <a:avLst/>
            <a:gdLst/>
            <a:ahLst/>
            <a:cxnLst/>
            <a:rect l="l" t="t" r="r" b="b"/>
            <a:pathLst>
              <a:path w="32850" h="14118" extrusionOk="0">
                <a:moveTo>
                  <a:pt x="1" y="1"/>
                </a:moveTo>
                <a:lnTo>
                  <a:pt x="1" y="12945"/>
                </a:lnTo>
                <a:cubicBezTo>
                  <a:pt x="57" y="12959"/>
                  <a:pt x="113" y="13001"/>
                  <a:pt x="168" y="13015"/>
                </a:cubicBezTo>
                <a:cubicBezTo>
                  <a:pt x="1773" y="13750"/>
                  <a:pt x="3537" y="14117"/>
                  <a:pt x="5301" y="14117"/>
                </a:cubicBezTo>
                <a:cubicBezTo>
                  <a:pt x="7217" y="14117"/>
                  <a:pt x="9132" y="13684"/>
                  <a:pt x="10839" y="12820"/>
                </a:cubicBezTo>
                <a:cubicBezTo>
                  <a:pt x="13252" y="11578"/>
                  <a:pt x="15205" y="9598"/>
                  <a:pt x="17297" y="7868"/>
                </a:cubicBezTo>
                <a:cubicBezTo>
                  <a:pt x="19404" y="6124"/>
                  <a:pt x="21858" y="4576"/>
                  <a:pt x="24592" y="4506"/>
                </a:cubicBezTo>
                <a:cubicBezTo>
                  <a:pt x="24664" y="4504"/>
                  <a:pt x="24736" y="4503"/>
                  <a:pt x="24808" y="4503"/>
                </a:cubicBezTo>
                <a:cubicBezTo>
                  <a:pt x="26011" y="4503"/>
                  <a:pt x="27265" y="4752"/>
                  <a:pt x="28452" y="4752"/>
                </a:cubicBezTo>
                <a:cubicBezTo>
                  <a:pt x="29285" y="4752"/>
                  <a:pt x="30086" y="4630"/>
                  <a:pt x="30813" y="4213"/>
                </a:cubicBezTo>
                <a:cubicBezTo>
                  <a:pt x="32222" y="3404"/>
                  <a:pt x="32850" y="1521"/>
                  <a:pt x="3232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7"/>
          <p:cNvSpPr/>
          <p:nvPr/>
        </p:nvSpPr>
        <p:spPr>
          <a:xfrm flipH="1">
            <a:off x="50" y="-3702"/>
            <a:ext cx="1197703" cy="1035453"/>
          </a:xfrm>
          <a:custGeom>
            <a:avLst/>
            <a:gdLst/>
            <a:ahLst/>
            <a:cxnLst/>
            <a:rect l="l" t="t" r="r" b="b"/>
            <a:pathLst>
              <a:path w="17590" h="15206" extrusionOk="0">
                <a:moveTo>
                  <a:pt x="949" y="1"/>
                </a:moveTo>
                <a:cubicBezTo>
                  <a:pt x="294" y="852"/>
                  <a:pt x="1" y="1968"/>
                  <a:pt x="154" y="3028"/>
                </a:cubicBezTo>
                <a:cubicBezTo>
                  <a:pt x="335" y="4213"/>
                  <a:pt x="1061" y="5315"/>
                  <a:pt x="2093" y="5929"/>
                </a:cubicBezTo>
                <a:cubicBezTo>
                  <a:pt x="4199" y="7184"/>
                  <a:pt x="7198" y="6445"/>
                  <a:pt x="9053" y="8049"/>
                </a:cubicBezTo>
                <a:cubicBezTo>
                  <a:pt x="10434" y="9249"/>
                  <a:pt x="10629" y="11299"/>
                  <a:pt x="11634" y="12834"/>
                </a:cubicBezTo>
                <a:cubicBezTo>
                  <a:pt x="12415" y="14033"/>
                  <a:pt x="13726" y="14884"/>
                  <a:pt x="15135" y="15135"/>
                </a:cubicBezTo>
                <a:cubicBezTo>
                  <a:pt x="15412" y="15182"/>
                  <a:pt x="15693" y="15205"/>
                  <a:pt x="15973" y="15205"/>
                </a:cubicBezTo>
                <a:cubicBezTo>
                  <a:pt x="16524" y="15205"/>
                  <a:pt x="17072" y="15115"/>
                  <a:pt x="17590" y="14940"/>
                </a:cubicBezTo>
                <a:lnTo>
                  <a:pt x="1759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7"/>
          <p:cNvSpPr/>
          <p:nvPr/>
        </p:nvSpPr>
        <p:spPr>
          <a:xfrm>
            <a:off x="1296981" y="445030"/>
            <a:ext cx="367800" cy="36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7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209" name="Google Shape;209;p27"/>
          <p:cNvSpPr txBox="1">
            <a:spLocks noGrp="1"/>
          </p:cNvSpPr>
          <p:nvPr>
            <p:ph type="subTitle" idx="1"/>
          </p:nvPr>
        </p:nvSpPr>
        <p:spPr>
          <a:xfrm>
            <a:off x="3651321" y="2079975"/>
            <a:ext cx="22305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10" name="Google Shape;210;p27"/>
          <p:cNvSpPr txBox="1">
            <a:spLocks noGrp="1"/>
          </p:cNvSpPr>
          <p:nvPr>
            <p:ph type="subTitle" idx="2"/>
          </p:nvPr>
        </p:nvSpPr>
        <p:spPr>
          <a:xfrm>
            <a:off x="6204443" y="2079975"/>
            <a:ext cx="22305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11" name="Google Shape;211;p27"/>
          <p:cNvSpPr txBox="1">
            <a:spLocks noGrp="1"/>
          </p:cNvSpPr>
          <p:nvPr>
            <p:ph type="subTitle" idx="3"/>
          </p:nvPr>
        </p:nvSpPr>
        <p:spPr>
          <a:xfrm>
            <a:off x="3651324" y="2390775"/>
            <a:ext cx="22305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27"/>
          <p:cNvSpPr txBox="1">
            <a:spLocks noGrp="1"/>
          </p:cNvSpPr>
          <p:nvPr>
            <p:ph type="subTitle" idx="4"/>
          </p:nvPr>
        </p:nvSpPr>
        <p:spPr>
          <a:xfrm>
            <a:off x="6204448" y="2390775"/>
            <a:ext cx="22305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7"/>
          <p:cNvSpPr txBox="1">
            <a:spLocks noGrp="1"/>
          </p:cNvSpPr>
          <p:nvPr>
            <p:ph type="subTitle" idx="5"/>
          </p:nvPr>
        </p:nvSpPr>
        <p:spPr>
          <a:xfrm>
            <a:off x="3651321" y="3680100"/>
            <a:ext cx="22305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14" name="Google Shape;214;p27"/>
          <p:cNvSpPr txBox="1">
            <a:spLocks noGrp="1"/>
          </p:cNvSpPr>
          <p:nvPr>
            <p:ph type="subTitle" idx="6"/>
          </p:nvPr>
        </p:nvSpPr>
        <p:spPr>
          <a:xfrm>
            <a:off x="6204443" y="3680100"/>
            <a:ext cx="22305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15" name="Google Shape;215;p27"/>
          <p:cNvSpPr txBox="1">
            <a:spLocks noGrp="1"/>
          </p:cNvSpPr>
          <p:nvPr>
            <p:ph type="subTitle" idx="7"/>
          </p:nvPr>
        </p:nvSpPr>
        <p:spPr>
          <a:xfrm>
            <a:off x="3651324" y="3991500"/>
            <a:ext cx="22305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7"/>
          <p:cNvSpPr txBox="1">
            <a:spLocks noGrp="1"/>
          </p:cNvSpPr>
          <p:nvPr>
            <p:ph type="subTitle" idx="8"/>
          </p:nvPr>
        </p:nvSpPr>
        <p:spPr>
          <a:xfrm>
            <a:off x="6204448" y="3991500"/>
            <a:ext cx="22305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7"/>
          <p:cNvSpPr txBox="1">
            <a:spLocks noGrp="1"/>
          </p:cNvSpPr>
          <p:nvPr>
            <p:ph type="title" idx="9" hasCustomPrompt="1"/>
          </p:nvPr>
        </p:nvSpPr>
        <p:spPr>
          <a:xfrm>
            <a:off x="3651325" y="1683363"/>
            <a:ext cx="7431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8" name="Google Shape;218;p27"/>
          <p:cNvSpPr txBox="1">
            <a:spLocks noGrp="1"/>
          </p:cNvSpPr>
          <p:nvPr>
            <p:ph type="title" idx="13" hasCustomPrompt="1"/>
          </p:nvPr>
        </p:nvSpPr>
        <p:spPr>
          <a:xfrm>
            <a:off x="3651325" y="3283488"/>
            <a:ext cx="7431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9" name="Google Shape;219;p27"/>
          <p:cNvSpPr txBox="1">
            <a:spLocks noGrp="1"/>
          </p:cNvSpPr>
          <p:nvPr>
            <p:ph type="title" idx="14" hasCustomPrompt="1"/>
          </p:nvPr>
        </p:nvSpPr>
        <p:spPr>
          <a:xfrm>
            <a:off x="6204450" y="1683363"/>
            <a:ext cx="7431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0" name="Google Shape;220;p27"/>
          <p:cNvSpPr txBox="1">
            <a:spLocks noGrp="1"/>
          </p:cNvSpPr>
          <p:nvPr>
            <p:ph type="title" idx="15" hasCustomPrompt="1"/>
          </p:nvPr>
        </p:nvSpPr>
        <p:spPr>
          <a:xfrm>
            <a:off x="6204450" y="3283488"/>
            <a:ext cx="7431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1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/>
          <p:nvPr/>
        </p:nvSpPr>
        <p:spPr>
          <a:xfrm>
            <a:off x="6936650" y="0"/>
            <a:ext cx="2181725" cy="882291"/>
          </a:xfrm>
          <a:custGeom>
            <a:avLst/>
            <a:gdLst/>
            <a:ahLst/>
            <a:cxnLst/>
            <a:rect l="l" t="t" r="r" b="b"/>
            <a:pathLst>
              <a:path w="18860" h="7627" extrusionOk="0">
                <a:moveTo>
                  <a:pt x="1" y="0"/>
                </a:moveTo>
                <a:cubicBezTo>
                  <a:pt x="764" y="988"/>
                  <a:pt x="2025" y="1570"/>
                  <a:pt x="3281" y="1570"/>
                </a:cubicBezTo>
                <a:cubicBezTo>
                  <a:pt x="3585" y="1570"/>
                  <a:pt x="3889" y="1536"/>
                  <a:pt x="4185" y="1465"/>
                </a:cubicBezTo>
                <a:cubicBezTo>
                  <a:pt x="4994" y="1256"/>
                  <a:pt x="5761" y="795"/>
                  <a:pt x="6598" y="795"/>
                </a:cubicBezTo>
                <a:cubicBezTo>
                  <a:pt x="7686" y="795"/>
                  <a:pt x="8649" y="1549"/>
                  <a:pt x="9235" y="2455"/>
                </a:cubicBezTo>
                <a:cubicBezTo>
                  <a:pt x="9848" y="3348"/>
                  <a:pt x="10197" y="4394"/>
                  <a:pt x="10713" y="5329"/>
                </a:cubicBezTo>
                <a:cubicBezTo>
                  <a:pt x="11243" y="6291"/>
                  <a:pt x="11969" y="7198"/>
                  <a:pt x="13001" y="7505"/>
                </a:cubicBezTo>
                <a:cubicBezTo>
                  <a:pt x="13270" y="7588"/>
                  <a:pt x="13543" y="7627"/>
                  <a:pt x="13815" y="7627"/>
                </a:cubicBezTo>
                <a:cubicBezTo>
                  <a:pt x="15001" y="7627"/>
                  <a:pt x="16180" y="6898"/>
                  <a:pt x="16962" y="5956"/>
                </a:cubicBezTo>
                <a:cubicBezTo>
                  <a:pt x="18315" y="4338"/>
                  <a:pt x="18859" y="2051"/>
                  <a:pt x="183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3" name="Google Shape;223;p28"/>
          <p:cNvGrpSpPr/>
          <p:nvPr/>
        </p:nvGrpSpPr>
        <p:grpSpPr>
          <a:xfrm>
            <a:off x="0" y="-2300"/>
            <a:ext cx="4907109" cy="5153281"/>
            <a:chOff x="0" y="-2306"/>
            <a:chExt cx="4986899" cy="5153281"/>
          </a:xfrm>
        </p:grpSpPr>
        <p:sp>
          <p:nvSpPr>
            <p:cNvPr id="224" name="Google Shape;224;p28"/>
            <p:cNvSpPr/>
            <p:nvPr/>
          </p:nvSpPr>
          <p:spPr>
            <a:xfrm rot="-5400000">
              <a:off x="-289350" y="289625"/>
              <a:ext cx="5150700" cy="457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8"/>
            <p:cNvSpPr/>
            <p:nvPr/>
          </p:nvSpPr>
          <p:spPr>
            <a:xfrm rot="5400000" flipH="1">
              <a:off x="2201406" y="2360307"/>
              <a:ext cx="5148106" cy="422881"/>
            </a:xfrm>
            <a:custGeom>
              <a:avLst/>
              <a:gdLst/>
              <a:ahLst/>
              <a:cxnLst/>
              <a:rect l="l" t="t" r="r" b="b"/>
              <a:pathLst>
                <a:path w="36002" h="11620" extrusionOk="0">
                  <a:moveTo>
                    <a:pt x="36002" y="0"/>
                  </a:moveTo>
                  <a:cubicBezTo>
                    <a:pt x="34719" y="223"/>
                    <a:pt x="33463" y="865"/>
                    <a:pt x="32375" y="1632"/>
                  </a:cubicBezTo>
                  <a:cubicBezTo>
                    <a:pt x="30729" y="2818"/>
                    <a:pt x="29334" y="4338"/>
                    <a:pt x="27688" y="5538"/>
                  </a:cubicBezTo>
                  <a:cubicBezTo>
                    <a:pt x="25164" y="7393"/>
                    <a:pt x="22039" y="8439"/>
                    <a:pt x="18887" y="8467"/>
                  </a:cubicBezTo>
                  <a:cubicBezTo>
                    <a:pt x="18805" y="8468"/>
                    <a:pt x="18723" y="8469"/>
                    <a:pt x="18641" y="8469"/>
                  </a:cubicBezTo>
                  <a:cubicBezTo>
                    <a:pt x="16159" y="8469"/>
                    <a:pt x="13715" y="7869"/>
                    <a:pt x="11271" y="7504"/>
                  </a:cubicBezTo>
                  <a:cubicBezTo>
                    <a:pt x="10215" y="7354"/>
                    <a:pt x="9136" y="7249"/>
                    <a:pt x="8065" y="7249"/>
                  </a:cubicBezTo>
                  <a:cubicBezTo>
                    <a:pt x="6561" y="7249"/>
                    <a:pt x="5074" y="7456"/>
                    <a:pt x="3697" y="8035"/>
                  </a:cubicBezTo>
                  <a:cubicBezTo>
                    <a:pt x="2079" y="8718"/>
                    <a:pt x="670" y="10043"/>
                    <a:pt x="0" y="11619"/>
                  </a:cubicBezTo>
                  <a:lnTo>
                    <a:pt x="36002" y="11619"/>
                  </a:lnTo>
                  <a:lnTo>
                    <a:pt x="360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6" name="Google Shape;226;p28"/>
          <p:cNvSpPr/>
          <p:nvPr/>
        </p:nvSpPr>
        <p:spPr>
          <a:xfrm>
            <a:off x="390975" y="3363675"/>
            <a:ext cx="359100" cy="359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8"/>
          <p:cNvSpPr/>
          <p:nvPr/>
        </p:nvSpPr>
        <p:spPr>
          <a:xfrm rot="10800000">
            <a:off x="14" y="3915730"/>
            <a:ext cx="1420261" cy="1227770"/>
          </a:xfrm>
          <a:custGeom>
            <a:avLst/>
            <a:gdLst/>
            <a:ahLst/>
            <a:cxnLst/>
            <a:rect l="l" t="t" r="r" b="b"/>
            <a:pathLst>
              <a:path w="17590" h="15206" extrusionOk="0">
                <a:moveTo>
                  <a:pt x="949" y="1"/>
                </a:moveTo>
                <a:cubicBezTo>
                  <a:pt x="294" y="852"/>
                  <a:pt x="1" y="1968"/>
                  <a:pt x="154" y="3028"/>
                </a:cubicBezTo>
                <a:cubicBezTo>
                  <a:pt x="335" y="4213"/>
                  <a:pt x="1061" y="5315"/>
                  <a:pt x="2093" y="5929"/>
                </a:cubicBezTo>
                <a:cubicBezTo>
                  <a:pt x="4199" y="7184"/>
                  <a:pt x="7198" y="6445"/>
                  <a:pt x="9053" y="8049"/>
                </a:cubicBezTo>
                <a:cubicBezTo>
                  <a:pt x="10434" y="9249"/>
                  <a:pt x="10629" y="11299"/>
                  <a:pt x="11634" y="12834"/>
                </a:cubicBezTo>
                <a:cubicBezTo>
                  <a:pt x="12415" y="14033"/>
                  <a:pt x="13726" y="14884"/>
                  <a:pt x="15135" y="15135"/>
                </a:cubicBezTo>
                <a:cubicBezTo>
                  <a:pt x="15412" y="15182"/>
                  <a:pt x="15693" y="15205"/>
                  <a:pt x="15973" y="15205"/>
                </a:cubicBezTo>
                <a:cubicBezTo>
                  <a:pt x="16524" y="15205"/>
                  <a:pt x="17072" y="15115"/>
                  <a:pt x="17590" y="14940"/>
                </a:cubicBezTo>
                <a:lnTo>
                  <a:pt x="1759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8"/>
          <p:cNvSpPr/>
          <p:nvPr/>
        </p:nvSpPr>
        <p:spPr>
          <a:xfrm>
            <a:off x="7632950" y="287675"/>
            <a:ext cx="1006800" cy="1006800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8"/>
          <p:cNvSpPr txBox="1">
            <a:spLocks noGrp="1"/>
          </p:cNvSpPr>
          <p:nvPr>
            <p:ph type="title"/>
          </p:nvPr>
        </p:nvSpPr>
        <p:spPr>
          <a:xfrm>
            <a:off x="1131500" y="1294400"/>
            <a:ext cx="3145800" cy="8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0" name="Google Shape;230;p28"/>
          <p:cNvSpPr txBox="1">
            <a:spLocks noGrp="1"/>
          </p:cNvSpPr>
          <p:nvPr>
            <p:ph type="subTitle" idx="1"/>
          </p:nvPr>
        </p:nvSpPr>
        <p:spPr>
          <a:xfrm>
            <a:off x="1131500" y="2397950"/>
            <a:ext cx="31458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31" name="Google Shape;231;p28"/>
          <p:cNvSpPr txBox="1">
            <a:spLocks noGrp="1"/>
          </p:cNvSpPr>
          <p:nvPr>
            <p:ph type="title" idx="2"/>
          </p:nvPr>
        </p:nvSpPr>
        <p:spPr>
          <a:xfrm>
            <a:off x="4866700" y="1294400"/>
            <a:ext cx="3145800" cy="8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2" name="Google Shape;232;p28"/>
          <p:cNvSpPr txBox="1">
            <a:spLocks noGrp="1"/>
          </p:cNvSpPr>
          <p:nvPr>
            <p:ph type="subTitle" idx="3"/>
          </p:nvPr>
        </p:nvSpPr>
        <p:spPr>
          <a:xfrm>
            <a:off x="4866700" y="2397950"/>
            <a:ext cx="31458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33" name="Google Shape;233;p28"/>
          <p:cNvSpPr/>
          <p:nvPr/>
        </p:nvSpPr>
        <p:spPr>
          <a:xfrm>
            <a:off x="816100" y="4386393"/>
            <a:ext cx="2271296" cy="809415"/>
          </a:xfrm>
          <a:custGeom>
            <a:avLst/>
            <a:gdLst/>
            <a:ahLst/>
            <a:cxnLst/>
            <a:rect l="l" t="t" r="r" b="b"/>
            <a:pathLst>
              <a:path w="21635" h="7710" extrusionOk="0">
                <a:moveTo>
                  <a:pt x="8230" y="0"/>
                </a:moveTo>
                <a:cubicBezTo>
                  <a:pt x="7155" y="0"/>
                  <a:pt x="6036" y="381"/>
                  <a:pt x="5092" y="930"/>
                </a:cubicBezTo>
                <a:cubicBezTo>
                  <a:pt x="2567" y="2381"/>
                  <a:pt x="698" y="4891"/>
                  <a:pt x="1" y="7709"/>
                </a:cubicBezTo>
                <a:lnTo>
                  <a:pt x="21635" y="7709"/>
                </a:lnTo>
                <a:cubicBezTo>
                  <a:pt x="21635" y="7444"/>
                  <a:pt x="21621" y="7165"/>
                  <a:pt x="21537" y="6900"/>
                </a:cubicBezTo>
                <a:cubicBezTo>
                  <a:pt x="21133" y="5505"/>
                  <a:pt x="19473" y="4947"/>
                  <a:pt x="18050" y="4891"/>
                </a:cubicBezTo>
                <a:cubicBezTo>
                  <a:pt x="16613" y="4822"/>
                  <a:pt x="15079" y="5031"/>
                  <a:pt x="13824" y="4320"/>
                </a:cubicBezTo>
                <a:cubicBezTo>
                  <a:pt x="12275" y="3427"/>
                  <a:pt x="11662" y="1418"/>
                  <a:pt x="10141" y="498"/>
                </a:cubicBezTo>
                <a:cubicBezTo>
                  <a:pt x="9557" y="149"/>
                  <a:pt x="8902" y="0"/>
                  <a:pt x="8230" y="0"/>
                </a:cubicBez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 rot="10800000" flipH="1">
            <a:off x="4" y="3670085"/>
            <a:ext cx="2411488" cy="1473418"/>
            <a:chOff x="1367050" y="3059225"/>
            <a:chExt cx="1407100" cy="848450"/>
          </a:xfrm>
        </p:grpSpPr>
        <p:sp>
          <p:nvSpPr>
            <p:cNvPr id="19" name="Google Shape;19;p3"/>
            <p:cNvSpPr/>
            <p:nvPr/>
          </p:nvSpPr>
          <p:spPr>
            <a:xfrm>
              <a:off x="1367050" y="3059225"/>
              <a:ext cx="1001268" cy="430317"/>
            </a:xfrm>
            <a:custGeom>
              <a:avLst/>
              <a:gdLst/>
              <a:ahLst/>
              <a:cxnLst/>
              <a:rect l="l" t="t" r="r" b="b"/>
              <a:pathLst>
                <a:path w="32850" h="14118" extrusionOk="0">
                  <a:moveTo>
                    <a:pt x="1" y="1"/>
                  </a:moveTo>
                  <a:lnTo>
                    <a:pt x="1" y="12945"/>
                  </a:lnTo>
                  <a:cubicBezTo>
                    <a:pt x="57" y="12959"/>
                    <a:pt x="113" y="13001"/>
                    <a:pt x="168" y="13015"/>
                  </a:cubicBezTo>
                  <a:cubicBezTo>
                    <a:pt x="1773" y="13750"/>
                    <a:pt x="3537" y="14117"/>
                    <a:pt x="5301" y="14117"/>
                  </a:cubicBezTo>
                  <a:cubicBezTo>
                    <a:pt x="7217" y="14117"/>
                    <a:pt x="9132" y="13684"/>
                    <a:pt x="10839" y="12820"/>
                  </a:cubicBezTo>
                  <a:cubicBezTo>
                    <a:pt x="13252" y="11578"/>
                    <a:pt x="15205" y="9598"/>
                    <a:pt x="17297" y="7868"/>
                  </a:cubicBezTo>
                  <a:cubicBezTo>
                    <a:pt x="19404" y="6124"/>
                    <a:pt x="21858" y="4576"/>
                    <a:pt x="24592" y="4506"/>
                  </a:cubicBezTo>
                  <a:cubicBezTo>
                    <a:pt x="24664" y="4504"/>
                    <a:pt x="24736" y="4503"/>
                    <a:pt x="24808" y="4503"/>
                  </a:cubicBezTo>
                  <a:cubicBezTo>
                    <a:pt x="26011" y="4503"/>
                    <a:pt x="27265" y="4752"/>
                    <a:pt x="28452" y="4752"/>
                  </a:cubicBezTo>
                  <a:cubicBezTo>
                    <a:pt x="29285" y="4752"/>
                    <a:pt x="30086" y="4630"/>
                    <a:pt x="30813" y="4213"/>
                  </a:cubicBezTo>
                  <a:cubicBezTo>
                    <a:pt x="32222" y="3404"/>
                    <a:pt x="32850" y="1521"/>
                    <a:pt x="323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1367050" y="3059925"/>
              <a:ext cx="1407100" cy="847750"/>
            </a:xfrm>
            <a:custGeom>
              <a:avLst/>
              <a:gdLst/>
              <a:ahLst/>
              <a:cxnLst/>
              <a:rect l="l" t="t" r="r" b="b"/>
              <a:pathLst>
                <a:path w="56284" h="33910" extrusionOk="0">
                  <a:moveTo>
                    <a:pt x="32320" y="1"/>
                  </a:moveTo>
                  <a:cubicBezTo>
                    <a:pt x="32850" y="1493"/>
                    <a:pt x="32222" y="3390"/>
                    <a:pt x="30813" y="4199"/>
                  </a:cubicBezTo>
                  <a:cubicBezTo>
                    <a:pt x="30091" y="4613"/>
                    <a:pt x="29297" y="4734"/>
                    <a:pt x="28470" y="4734"/>
                  </a:cubicBezTo>
                  <a:cubicBezTo>
                    <a:pt x="27293" y="4734"/>
                    <a:pt x="26051" y="4488"/>
                    <a:pt x="24857" y="4488"/>
                  </a:cubicBezTo>
                  <a:cubicBezTo>
                    <a:pt x="24769" y="4488"/>
                    <a:pt x="24680" y="4489"/>
                    <a:pt x="24592" y="4492"/>
                  </a:cubicBezTo>
                  <a:cubicBezTo>
                    <a:pt x="21872" y="4562"/>
                    <a:pt x="19417" y="6110"/>
                    <a:pt x="17297" y="7854"/>
                  </a:cubicBezTo>
                  <a:cubicBezTo>
                    <a:pt x="15191" y="9597"/>
                    <a:pt x="13252" y="11592"/>
                    <a:pt x="10839" y="12806"/>
                  </a:cubicBezTo>
                  <a:cubicBezTo>
                    <a:pt x="9125" y="13674"/>
                    <a:pt x="7197" y="14111"/>
                    <a:pt x="5269" y="14111"/>
                  </a:cubicBezTo>
                  <a:cubicBezTo>
                    <a:pt x="3511" y="14111"/>
                    <a:pt x="1752" y="13747"/>
                    <a:pt x="154" y="13015"/>
                  </a:cubicBezTo>
                  <a:cubicBezTo>
                    <a:pt x="113" y="13001"/>
                    <a:pt x="57" y="12973"/>
                    <a:pt x="1" y="12945"/>
                  </a:cubicBezTo>
                  <a:lnTo>
                    <a:pt x="1" y="32752"/>
                  </a:lnTo>
                  <a:cubicBezTo>
                    <a:pt x="2032" y="33526"/>
                    <a:pt x="4211" y="33909"/>
                    <a:pt x="6393" y="33909"/>
                  </a:cubicBezTo>
                  <a:cubicBezTo>
                    <a:pt x="10265" y="33909"/>
                    <a:pt x="14145" y="32703"/>
                    <a:pt x="17214" y="30339"/>
                  </a:cubicBezTo>
                  <a:cubicBezTo>
                    <a:pt x="22974" y="25903"/>
                    <a:pt x="25429" y="18427"/>
                    <a:pt x="30186" y="12931"/>
                  </a:cubicBezTo>
                  <a:cubicBezTo>
                    <a:pt x="33938" y="8593"/>
                    <a:pt x="39155" y="5552"/>
                    <a:pt x="44776" y="4436"/>
                  </a:cubicBezTo>
                  <a:cubicBezTo>
                    <a:pt x="47329" y="3934"/>
                    <a:pt x="49979" y="3795"/>
                    <a:pt x="52406" y="2874"/>
                  </a:cubicBezTo>
                  <a:cubicBezTo>
                    <a:pt x="53912" y="2302"/>
                    <a:pt x="55363" y="1298"/>
                    <a:pt x="562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/>
          <p:nvPr/>
        </p:nvSpPr>
        <p:spPr>
          <a:xfrm flipH="1">
            <a:off x="61" y="-3702"/>
            <a:ext cx="1116042" cy="964859"/>
          </a:xfrm>
          <a:custGeom>
            <a:avLst/>
            <a:gdLst/>
            <a:ahLst/>
            <a:cxnLst/>
            <a:rect l="l" t="t" r="r" b="b"/>
            <a:pathLst>
              <a:path w="17590" h="15206" extrusionOk="0">
                <a:moveTo>
                  <a:pt x="949" y="1"/>
                </a:moveTo>
                <a:cubicBezTo>
                  <a:pt x="294" y="852"/>
                  <a:pt x="1" y="1968"/>
                  <a:pt x="154" y="3028"/>
                </a:cubicBezTo>
                <a:cubicBezTo>
                  <a:pt x="335" y="4213"/>
                  <a:pt x="1061" y="5315"/>
                  <a:pt x="2093" y="5929"/>
                </a:cubicBezTo>
                <a:cubicBezTo>
                  <a:pt x="4199" y="7184"/>
                  <a:pt x="7198" y="6445"/>
                  <a:pt x="9053" y="8049"/>
                </a:cubicBezTo>
                <a:cubicBezTo>
                  <a:pt x="10434" y="9249"/>
                  <a:pt x="10629" y="11299"/>
                  <a:pt x="11634" y="12834"/>
                </a:cubicBezTo>
                <a:cubicBezTo>
                  <a:pt x="12415" y="14033"/>
                  <a:pt x="13726" y="14884"/>
                  <a:pt x="15135" y="15135"/>
                </a:cubicBezTo>
                <a:cubicBezTo>
                  <a:pt x="15412" y="15182"/>
                  <a:pt x="15693" y="15205"/>
                  <a:pt x="15973" y="15205"/>
                </a:cubicBezTo>
                <a:cubicBezTo>
                  <a:pt x="16524" y="15205"/>
                  <a:pt x="17072" y="15115"/>
                  <a:pt x="17590" y="14940"/>
                </a:cubicBezTo>
                <a:lnTo>
                  <a:pt x="1759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713100" y="1976050"/>
            <a:ext cx="3145500" cy="1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713100" y="3466450"/>
            <a:ext cx="3145500" cy="8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1914300" y="974950"/>
            <a:ext cx="743100" cy="7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2957700" y="1083350"/>
            <a:ext cx="3228600" cy="10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ubTitle" idx="1"/>
          </p:nvPr>
        </p:nvSpPr>
        <p:spPr>
          <a:xfrm>
            <a:off x="2832450" y="2118950"/>
            <a:ext cx="3479100" cy="15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0" y="4522"/>
            <a:ext cx="1399888" cy="1104573"/>
          </a:xfrm>
          <a:custGeom>
            <a:avLst/>
            <a:gdLst/>
            <a:ahLst/>
            <a:cxnLst/>
            <a:rect l="l" t="t" r="r" b="b"/>
            <a:pathLst>
              <a:path w="22444" h="17710" extrusionOk="0">
                <a:moveTo>
                  <a:pt x="0" y="1"/>
                </a:moveTo>
                <a:lnTo>
                  <a:pt x="0" y="12066"/>
                </a:lnTo>
                <a:cubicBezTo>
                  <a:pt x="1074" y="12220"/>
                  <a:pt x="1925" y="12987"/>
                  <a:pt x="2623" y="13824"/>
                </a:cubicBezTo>
                <a:cubicBezTo>
                  <a:pt x="3320" y="14675"/>
                  <a:pt x="3906" y="15637"/>
                  <a:pt x="4743" y="16348"/>
                </a:cubicBezTo>
                <a:cubicBezTo>
                  <a:pt x="5852" y="17286"/>
                  <a:pt x="7308" y="17710"/>
                  <a:pt x="8771" y="17710"/>
                </a:cubicBezTo>
                <a:cubicBezTo>
                  <a:pt x="9461" y="17710"/>
                  <a:pt x="10153" y="17615"/>
                  <a:pt x="10811" y="17436"/>
                </a:cubicBezTo>
                <a:cubicBezTo>
                  <a:pt x="12470" y="16990"/>
                  <a:pt x="14061" y="16014"/>
                  <a:pt x="14967" y="14549"/>
                </a:cubicBezTo>
                <a:cubicBezTo>
                  <a:pt x="15874" y="13084"/>
                  <a:pt x="15958" y="11090"/>
                  <a:pt x="14981" y="9667"/>
                </a:cubicBezTo>
                <a:cubicBezTo>
                  <a:pt x="14354" y="8760"/>
                  <a:pt x="13363" y="8188"/>
                  <a:pt x="12582" y="7407"/>
                </a:cubicBezTo>
                <a:cubicBezTo>
                  <a:pt x="11689" y="6501"/>
                  <a:pt x="11076" y="5022"/>
                  <a:pt x="12066" y="4004"/>
                </a:cubicBezTo>
                <a:cubicBezTo>
                  <a:pt x="12387" y="3669"/>
                  <a:pt x="12819" y="3488"/>
                  <a:pt x="13252" y="3390"/>
                </a:cubicBezTo>
                <a:cubicBezTo>
                  <a:pt x="13474" y="3347"/>
                  <a:pt x="13694" y="3329"/>
                  <a:pt x="13912" y="3329"/>
                </a:cubicBezTo>
                <a:cubicBezTo>
                  <a:pt x="14761" y="3329"/>
                  <a:pt x="15580" y="3606"/>
                  <a:pt x="16390" y="3795"/>
                </a:cubicBezTo>
                <a:cubicBezTo>
                  <a:pt x="16985" y="3932"/>
                  <a:pt x="17618" y="4015"/>
                  <a:pt x="18243" y="4015"/>
                </a:cubicBezTo>
                <a:cubicBezTo>
                  <a:pt x="19521" y="4015"/>
                  <a:pt x="20764" y="3667"/>
                  <a:pt x="21579" y="2721"/>
                </a:cubicBezTo>
                <a:cubicBezTo>
                  <a:pt x="22207" y="1981"/>
                  <a:pt x="22444" y="977"/>
                  <a:pt x="2237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title" idx="2"/>
          </p:nvPr>
        </p:nvSpPr>
        <p:spPr>
          <a:xfrm>
            <a:off x="1171900" y="2486675"/>
            <a:ext cx="3145800" cy="8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ubTitle" idx="1"/>
          </p:nvPr>
        </p:nvSpPr>
        <p:spPr>
          <a:xfrm>
            <a:off x="1171900" y="3369000"/>
            <a:ext cx="31458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title" idx="3"/>
          </p:nvPr>
        </p:nvSpPr>
        <p:spPr>
          <a:xfrm>
            <a:off x="4826300" y="2486675"/>
            <a:ext cx="3145800" cy="8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ubTitle" idx="4"/>
          </p:nvPr>
        </p:nvSpPr>
        <p:spPr>
          <a:xfrm>
            <a:off x="4826300" y="3369000"/>
            <a:ext cx="31458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7" name="Google Shape;57;p8"/>
          <p:cNvSpPr/>
          <p:nvPr/>
        </p:nvSpPr>
        <p:spPr>
          <a:xfrm>
            <a:off x="4826299" y="3749924"/>
            <a:ext cx="4317720" cy="1393558"/>
          </a:xfrm>
          <a:custGeom>
            <a:avLst/>
            <a:gdLst/>
            <a:ahLst/>
            <a:cxnLst/>
            <a:rect l="l" t="t" r="r" b="b"/>
            <a:pathLst>
              <a:path w="36002" h="11620" extrusionOk="0">
                <a:moveTo>
                  <a:pt x="36002" y="0"/>
                </a:moveTo>
                <a:cubicBezTo>
                  <a:pt x="34719" y="223"/>
                  <a:pt x="33463" y="865"/>
                  <a:pt x="32375" y="1632"/>
                </a:cubicBezTo>
                <a:cubicBezTo>
                  <a:pt x="30729" y="2818"/>
                  <a:pt x="29334" y="4338"/>
                  <a:pt x="27688" y="5538"/>
                </a:cubicBezTo>
                <a:cubicBezTo>
                  <a:pt x="25164" y="7393"/>
                  <a:pt x="22039" y="8439"/>
                  <a:pt x="18887" y="8467"/>
                </a:cubicBezTo>
                <a:cubicBezTo>
                  <a:pt x="18805" y="8468"/>
                  <a:pt x="18723" y="8469"/>
                  <a:pt x="18641" y="8469"/>
                </a:cubicBezTo>
                <a:cubicBezTo>
                  <a:pt x="16159" y="8469"/>
                  <a:pt x="13715" y="7869"/>
                  <a:pt x="11271" y="7504"/>
                </a:cubicBezTo>
                <a:cubicBezTo>
                  <a:pt x="10215" y="7354"/>
                  <a:pt x="9136" y="7249"/>
                  <a:pt x="8065" y="7249"/>
                </a:cubicBezTo>
                <a:cubicBezTo>
                  <a:pt x="6561" y="7249"/>
                  <a:pt x="5074" y="7456"/>
                  <a:pt x="3697" y="8035"/>
                </a:cubicBezTo>
                <a:cubicBezTo>
                  <a:pt x="2079" y="8718"/>
                  <a:pt x="670" y="10043"/>
                  <a:pt x="0" y="11619"/>
                </a:cubicBezTo>
                <a:lnTo>
                  <a:pt x="36002" y="11619"/>
                </a:lnTo>
                <a:lnTo>
                  <a:pt x="360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AND_TWO_COLUMNS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9"/>
          <p:cNvGrpSpPr/>
          <p:nvPr/>
        </p:nvGrpSpPr>
        <p:grpSpPr>
          <a:xfrm>
            <a:off x="-100" y="0"/>
            <a:ext cx="9144068" cy="2697049"/>
            <a:chOff x="-100" y="0"/>
            <a:chExt cx="9144068" cy="2783907"/>
          </a:xfrm>
        </p:grpSpPr>
        <p:sp>
          <p:nvSpPr>
            <p:cNvPr id="60" name="Google Shape;60;p9"/>
            <p:cNvSpPr/>
            <p:nvPr/>
          </p:nvSpPr>
          <p:spPr>
            <a:xfrm>
              <a:off x="-100" y="0"/>
              <a:ext cx="9144000" cy="2363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9"/>
            <p:cNvSpPr/>
            <p:nvPr/>
          </p:nvSpPr>
          <p:spPr>
            <a:xfrm rot="10800000" flipH="1">
              <a:off x="0" y="2356524"/>
              <a:ext cx="9143968" cy="427384"/>
            </a:xfrm>
            <a:custGeom>
              <a:avLst/>
              <a:gdLst/>
              <a:ahLst/>
              <a:cxnLst/>
              <a:rect l="l" t="t" r="r" b="b"/>
              <a:pathLst>
                <a:path w="36002" h="11620" extrusionOk="0">
                  <a:moveTo>
                    <a:pt x="36002" y="0"/>
                  </a:moveTo>
                  <a:cubicBezTo>
                    <a:pt x="34719" y="223"/>
                    <a:pt x="33463" y="865"/>
                    <a:pt x="32375" y="1632"/>
                  </a:cubicBezTo>
                  <a:cubicBezTo>
                    <a:pt x="30729" y="2818"/>
                    <a:pt x="29334" y="4338"/>
                    <a:pt x="27688" y="5538"/>
                  </a:cubicBezTo>
                  <a:cubicBezTo>
                    <a:pt x="25164" y="7393"/>
                    <a:pt x="22039" y="8439"/>
                    <a:pt x="18887" y="8467"/>
                  </a:cubicBezTo>
                  <a:cubicBezTo>
                    <a:pt x="18805" y="8468"/>
                    <a:pt x="18723" y="8469"/>
                    <a:pt x="18641" y="8469"/>
                  </a:cubicBezTo>
                  <a:cubicBezTo>
                    <a:pt x="16159" y="8469"/>
                    <a:pt x="13715" y="7869"/>
                    <a:pt x="11271" y="7504"/>
                  </a:cubicBezTo>
                  <a:cubicBezTo>
                    <a:pt x="10215" y="7354"/>
                    <a:pt x="9136" y="7249"/>
                    <a:pt x="8065" y="7249"/>
                  </a:cubicBezTo>
                  <a:cubicBezTo>
                    <a:pt x="6561" y="7249"/>
                    <a:pt x="5074" y="7456"/>
                    <a:pt x="3697" y="8035"/>
                  </a:cubicBezTo>
                  <a:cubicBezTo>
                    <a:pt x="2079" y="8718"/>
                    <a:pt x="670" y="10043"/>
                    <a:pt x="0" y="11619"/>
                  </a:cubicBezTo>
                  <a:lnTo>
                    <a:pt x="36002" y="11619"/>
                  </a:lnTo>
                  <a:lnTo>
                    <a:pt x="360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title" idx="2"/>
          </p:nvPr>
        </p:nvSpPr>
        <p:spPr>
          <a:xfrm>
            <a:off x="713100" y="2866525"/>
            <a:ext cx="2446200" cy="76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ubTitle" idx="1"/>
          </p:nvPr>
        </p:nvSpPr>
        <p:spPr>
          <a:xfrm>
            <a:off x="713100" y="3633275"/>
            <a:ext cx="2446200" cy="9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title" idx="3"/>
          </p:nvPr>
        </p:nvSpPr>
        <p:spPr>
          <a:xfrm>
            <a:off x="3348900" y="2866525"/>
            <a:ext cx="2446200" cy="76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ubTitle" idx="4"/>
          </p:nvPr>
        </p:nvSpPr>
        <p:spPr>
          <a:xfrm>
            <a:off x="3348900" y="3633275"/>
            <a:ext cx="2446200" cy="9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title" idx="5"/>
          </p:nvPr>
        </p:nvSpPr>
        <p:spPr>
          <a:xfrm>
            <a:off x="5984700" y="2866525"/>
            <a:ext cx="2446200" cy="76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ubTitle" idx="6"/>
          </p:nvPr>
        </p:nvSpPr>
        <p:spPr>
          <a:xfrm>
            <a:off x="5984700" y="3633275"/>
            <a:ext cx="2446200" cy="9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9" name="Google Shape;69;p9"/>
          <p:cNvSpPr/>
          <p:nvPr/>
        </p:nvSpPr>
        <p:spPr>
          <a:xfrm rot="10800000">
            <a:off x="-256100" y="4289614"/>
            <a:ext cx="3156504" cy="905134"/>
          </a:xfrm>
          <a:custGeom>
            <a:avLst/>
            <a:gdLst/>
            <a:ahLst/>
            <a:cxnLst/>
            <a:rect l="l" t="t" r="r" b="b"/>
            <a:pathLst>
              <a:path w="18860" h="7627" extrusionOk="0">
                <a:moveTo>
                  <a:pt x="1" y="0"/>
                </a:moveTo>
                <a:cubicBezTo>
                  <a:pt x="764" y="988"/>
                  <a:pt x="2025" y="1570"/>
                  <a:pt x="3281" y="1570"/>
                </a:cubicBezTo>
                <a:cubicBezTo>
                  <a:pt x="3585" y="1570"/>
                  <a:pt x="3889" y="1536"/>
                  <a:pt x="4185" y="1465"/>
                </a:cubicBezTo>
                <a:cubicBezTo>
                  <a:pt x="4994" y="1256"/>
                  <a:pt x="5761" y="795"/>
                  <a:pt x="6598" y="795"/>
                </a:cubicBezTo>
                <a:cubicBezTo>
                  <a:pt x="7686" y="795"/>
                  <a:pt x="8649" y="1549"/>
                  <a:pt x="9235" y="2455"/>
                </a:cubicBezTo>
                <a:cubicBezTo>
                  <a:pt x="9848" y="3348"/>
                  <a:pt x="10197" y="4394"/>
                  <a:pt x="10713" y="5329"/>
                </a:cubicBezTo>
                <a:cubicBezTo>
                  <a:pt x="11243" y="6291"/>
                  <a:pt x="11969" y="7198"/>
                  <a:pt x="13001" y="7505"/>
                </a:cubicBezTo>
                <a:cubicBezTo>
                  <a:pt x="13270" y="7588"/>
                  <a:pt x="13543" y="7627"/>
                  <a:pt x="13815" y="7627"/>
                </a:cubicBezTo>
                <a:cubicBezTo>
                  <a:pt x="15001" y="7627"/>
                  <a:pt x="16180" y="6898"/>
                  <a:pt x="16962" y="5956"/>
                </a:cubicBezTo>
                <a:cubicBezTo>
                  <a:pt x="18315" y="4338"/>
                  <a:pt x="18859" y="2051"/>
                  <a:pt x="18385" y="0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title" idx="7" hasCustomPrompt="1"/>
          </p:nvPr>
        </p:nvSpPr>
        <p:spPr>
          <a:xfrm>
            <a:off x="1564650" y="1946900"/>
            <a:ext cx="7431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9"/>
          <p:cNvSpPr txBox="1">
            <a:spLocks noGrp="1"/>
          </p:cNvSpPr>
          <p:nvPr>
            <p:ph type="title" idx="8" hasCustomPrompt="1"/>
          </p:nvPr>
        </p:nvSpPr>
        <p:spPr>
          <a:xfrm>
            <a:off x="4200450" y="1946900"/>
            <a:ext cx="7431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2" name="Google Shape;72;p9"/>
          <p:cNvSpPr txBox="1">
            <a:spLocks noGrp="1"/>
          </p:cNvSpPr>
          <p:nvPr>
            <p:ph type="title" idx="9" hasCustomPrompt="1"/>
          </p:nvPr>
        </p:nvSpPr>
        <p:spPr>
          <a:xfrm>
            <a:off x="6836250" y="1946900"/>
            <a:ext cx="7431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0"/>
          <p:cNvGrpSpPr/>
          <p:nvPr/>
        </p:nvGrpSpPr>
        <p:grpSpPr>
          <a:xfrm>
            <a:off x="7131149" y="0"/>
            <a:ext cx="2012884" cy="1477340"/>
            <a:chOff x="6680250" y="0"/>
            <a:chExt cx="2463750" cy="1808250"/>
          </a:xfrm>
        </p:grpSpPr>
        <p:sp>
          <p:nvSpPr>
            <p:cNvPr id="75" name="Google Shape;75;p10"/>
            <p:cNvSpPr/>
            <p:nvPr/>
          </p:nvSpPr>
          <p:spPr>
            <a:xfrm>
              <a:off x="8232750" y="1204050"/>
              <a:ext cx="604200" cy="604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0"/>
            <p:cNvSpPr/>
            <p:nvPr/>
          </p:nvSpPr>
          <p:spPr>
            <a:xfrm flipH="1">
              <a:off x="6680250" y="0"/>
              <a:ext cx="2463750" cy="1058850"/>
            </a:xfrm>
            <a:custGeom>
              <a:avLst/>
              <a:gdLst/>
              <a:ahLst/>
              <a:cxnLst/>
              <a:rect l="l" t="t" r="r" b="b"/>
              <a:pathLst>
                <a:path w="32850" h="14118" extrusionOk="0">
                  <a:moveTo>
                    <a:pt x="1" y="1"/>
                  </a:moveTo>
                  <a:lnTo>
                    <a:pt x="1" y="12945"/>
                  </a:lnTo>
                  <a:cubicBezTo>
                    <a:pt x="57" y="12959"/>
                    <a:pt x="113" y="13001"/>
                    <a:pt x="168" y="13015"/>
                  </a:cubicBezTo>
                  <a:cubicBezTo>
                    <a:pt x="1773" y="13750"/>
                    <a:pt x="3537" y="14117"/>
                    <a:pt x="5301" y="14117"/>
                  </a:cubicBezTo>
                  <a:cubicBezTo>
                    <a:pt x="7217" y="14117"/>
                    <a:pt x="9132" y="13684"/>
                    <a:pt x="10839" y="12820"/>
                  </a:cubicBezTo>
                  <a:cubicBezTo>
                    <a:pt x="13252" y="11578"/>
                    <a:pt x="15205" y="9598"/>
                    <a:pt x="17297" y="7868"/>
                  </a:cubicBezTo>
                  <a:cubicBezTo>
                    <a:pt x="19404" y="6124"/>
                    <a:pt x="21858" y="4576"/>
                    <a:pt x="24592" y="4506"/>
                  </a:cubicBezTo>
                  <a:cubicBezTo>
                    <a:pt x="24664" y="4504"/>
                    <a:pt x="24736" y="4503"/>
                    <a:pt x="24808" y="4503"/>
                  </a:cubicBezTo>
                  <a:cubicBezTo>
                    <a:pt x="26011" y="4503"/>
                    <a:pt x="27265" y="4752"/>
                    <a:pt x="28452" y="4752"/>
                  </a:cubicBezTo>
                  <a:cubicBezTo>
                    <a:pt x="29285" y="4752"/>
                    <a:pt x="30086" y="4630"/>
                    <a:pt x="30813" y="4213"/>
                  </a:cubicBezTo>
                  <a:cubicBezTo>
                    <a:pt x="32222" y="3404"/>
                    <a:pt x="32850" y="1521"/>
                    <a:pt x="32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0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1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/>
          <p:nvPr/>
        </p:nvSpPr>
        <p:spPr>
          <a:xfrm>
            <a:off x="-23937" y="-23938"/>
            <a:ext cx="1213379" cy="957491"/>
          </a:xfrm>
          <a:custGeom>
            <a:avLst/>
            <a:gdLst/>
            <a:ahLst/>
            <a:cxnLst/>
            <a:rect l="l" t="t" r="r" b="b"/>
            <a:pathLst>
              <a:path w="22444" h="17710" extrusionOk="0">
                <a:moveTo>
                  <a:pt x="0" y="1"/>
                </a:moveTo>
                <a:lnTo>
                  <a:pt x="0" y="12066"/>
                </a:lnTo>
                <a:cubicBezTo>
                  <a:pt x="1074" y="12220"/>
                  <a:pt x="1925" y="12987"/>
                  <a:pt x="2623" y="13824"/>
                </a:cubicBezTo>
                <a:cubicBezTo>
                  <a:pt x="3320" y="14675"/>
                  <a:pt x="3906" y="15637"/>
                  <a:pt x="4743" y="16348"/>
                </a:cubicBezTo>
                <a:cubicBezTo>
                  <a:pt x="5852" y="17286"/>
                  <a:pt x="7308" y="17710"/>
                  <a:pt x="8771" y="17710"/>
                </a:cubicBezTo>
                <a:cubicBezTo>
                  <a:pt x="9461" y="17710"/>
                  <a:pt x="10153" y="17615"/>
                  <a:pt x="10811" y="17436"/>
                </a:cubicBezTo>
                <a:cubicBezTo>
                  <a:pt x="12470" y="16990"/>
                  <a:pt x="14061" y="16014"/>
                  <a:pt x="14967" y="14549"/>
                </a:cubicBezTo>
                <a:cubicBezTo>
                  <a:pt x="15874" y="13084"/>
                  <a:pt x="15958" y="11090"/>
                  <a:pt x="14981" y="9667"/>
                </a:cubicBezTo>
                <a:cubicBezTo>
                  <a:pt x="14354" y="8760"/>
                  <a:pt x="13363" y="8188"/>
                  <a:pt x="12582" y="7407"/>
                </a:cubicBezTo>
                <a:cubicBezTo>
                  <a:pt x="11689" y="6501"/>
                  <a:pt x="11076" y="5022"/>
                  <a:pt x="12066" y="4004"/>
                </a:cubicBezTo>
                <a:cubicBezTo>
                  <a:pt x="12387" y="3669"/>
                  <a:pt x="12819" y="3488"/>
                  <a:pt x="13252" y="3390"/>
                </a:cubicBezTo>
                <a:cubicBezTo>
                  <a:pt x="13474" y="3347"/>
                  <a:pt x="13694" y="3329"/>
                  <a:pt x="13912" y="3329"/>
                </a:cubicBezTo>
                <a:cubicBezTo>
                  <a:pt x="14761" y="3329"/>
                  <a:pt x="15580" y="3606"/>
                  <a:pt x="16390" y="3795"/>
                </a:cubicBezTo>
                <a:cubicBezTo>
                  <a:pt x="16985" y="3932"/>
                  <a:pt x="17618" y="4015"/>
                  <a:pt x="18243" y="4015"/>
                </a:cubicBezTo>
                <a:cubicBezTo>
                  <a:pt x="19521" y="4015"/>
                  <a:pt x="20764" y="3667"/>
                  <a:pt x="21579" y="2721"/>
                </a:cubicBezTo>
                <a:cubicBezTo>
                  <a:pt x="22207" y="1981"/>
                  <a:pt x="22444" y="977"/>
                  <a:pt x="22374" y="1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2"/>
          <p:cNvSpPr/>
          <p:nvPr/>
        </p:nvSpPr>
        <p:spPr>
          <a:xfrm>
            <a:off x="362240" y="728567"/>
            <a:ext cx="701700" cy="7017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/>
          <p:nvPr/>
        </p:nvSpPr>
        <p:spPr>
          <a:xfrm>
            <a:off x="6782150" y="4381200"/>
            <a:ext cx="2361821" cy="762301"/>
          </a:xfrm>
          <a:custGeom>
            <a:avLst/>
            <a:gdLst/>
            <a:ahLst/>
            <a:cxnLst/>
            <a:rect l="l" t="t" r="r" b="b"/>
            <a:pathLst>
              <a:path w="36002" h="11620" extrusionOk="0">
                <a:moveTo>
                  <a:pt x="36002" y="0"/>
                </a:moveTo>
                <a:cubicBezTo>
                  <a:pt x="34719" y="223"/>
                  <a:pt x="33463" y="865"/>
                  <a:pt x="32375" y="1632"/>
                </a:cubicBezTo>
                <a:cubicBezTo>
                  <a:pt x="30729" y="2818"/>
                  <a:pt x="29334" y="4338"/>
                  <a:pt x="27688" y="5538"/>
                </a:cubicBezTo>
                <a:cubicBezTo>
                  <a:pt x="25164" y="7393"/>
                  <a:pt x="22039" y="8439"/>
                  <a:pt x="18887" y="8467"/>
                </a:cubicBezTo>
                <a:cubicBezTo>
                  <a:pt x="18805" y="8468"/>
                  <a:pt x="18723" y="8469"/>
                  <a:pt x="18641" y="8469"/>
                </a:cubicBezTo>
                <a:cubicBezTo>
                  <a:pt x="16159" y="8469"/>
                  <a:pt x="13715" y="7869"/>
                  <a:pt x="11271" y="7504"/>
                </a:cubicBezTo>
                <a:cubicBezTo>
                  <a:pt x="10215" y="7354"/>
                  <a:pt x="9136" y="7249"/>
                  <a:pt x="8065" y="7249"/>
                </a:cubicBezTo>
                <a:cubicBezTo>
                  <a:pt x="6561" y="7249"/>
                  <a:pt x="5074" y="7456"/>
                  <a:pt x="3697" y="8035"/>
                </a:cubicBezTo>
                <a:cubicBezTo>
                  <a:pt x="2079" y="8718"/>
                  <a:pt x="670" y="10043"/>
                  <a:pt x="0" y="11619"/>
                </a:cubicBezTo>
                <a:lnTo>
                  <a:pt x="36002" y="11619"/>
                </a:lnTo>
                <a:lnTo>
                  <a:pt x="360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/>
          <p:nvPr/>
        </p:nvSpPr>
        <p:spPr>
          <a:xfrm>
            <a:off x="-23937" y="-23938"/>
            <a:ext cx="1213379" cy="957491"/>
          </a:xfrm>
          <a:custGeom>
            <a:avLst/>
            <a:gdLst/>
            <a:ahLst/>
            <a:cxnLst/>
            <a:rect l="l" t="t" r="r" b="b"/>
            <a:pathLst>
              <a:path w="22444" h="17710" extrusionOk="0">
                <a:moveTo>
                  <a:pt x="0" y="1"/>
                </a:moveTo>
                <a:lnTo>
                  <a:pt x="0" y="12066"/>
                </a:lnTo>
                <a:cubicBezTo>
                  <a:pt x="1074" y="12220"/>
                  <a:pt x="1925" y="12987"/>
                  <a:pt x="2623" y="13824"/>
                </a:cubicBezTo>
                <a:cubicBezTo>
                  <a:pt x="3320" y="14675"/>
                  <a:pt x="3906" y="15637"/>
                  <a:pt x="4743" y="16348"/>
                </a:cubicBezTo>
                <a:cubicBezTo>
                  <a:pt x="5852" y="17286"/>
                  <a:pt x="7308" y="17710"/>
                  <a:pt x="8771" y="17710"/>
                </a:cubicBezTo>
                <a:cubicBezTo>
                  <a:pt x="9461" y="17710"/>
                  <a:pt x="10153" y="17615"/>
                  <a:pt x="10811" y="17436"/>
                </a:cubicBezTo>
                <a:cubicBezTo>
                  <a:pt x="12470" y="16990"/>
                  <a:pt x="14061" y="16014"/>
                  <a:pt x="14967" y="14549"/>
                </a:cubicBezTo>
                <a:cubicBezTo>
                  <a:pt x="15874" y="13084"/>
                  <a:pt x="15958" y="11090"/>
                  <a:pt x="14981" y="9667"/>
                </a:cubicBezTo>
                <a:cubicBezTo>
                  <a:pt x="14354" y="8760"/>
                  <a:pt x="13363" y="8188"/>
                  <a:pt x="12582" y="7407"/>
                </a:cubicBezTo>
                <a:cubicBezTo>
                  <a:pt x="11689" y="6501"/>
                  <a:pt x="11076" y="5022"/>
                  <a:pt x="12066" y="4004"/>
                </a:cubicBezTo>
                <a:cubicBezTo>
                  <a:pt x="12387" y="3669"/>
                  <a:pt x="12819" y="3488"/>
                  <a:pt x="13252" y="3390"/>
                </a:cubicBezTo>
                <a:cubicBezTo>
                  <a:pt x="13474" y="3347"/>
                  <a:pt x="13694" y="3329"/>
                  <a:pt x="13912" y="3329"/>
                </a:cubicBezTo>
                <a:cubicBezTo>
                  <a:pt x="14761" y="3329"/>
                  <a:pt x="15580" y="3606"/>
                  <a:pt x="16390" y="3795"/>
                </a:cubicBezTo>
                <a:cubicBezTo>
                  <a:pt x="16985" y="3932"/>
                  <a:pt x="17618" y="4015"/>
                  <a:pt x="18243" y="4015"/>
                </a:cubicBezTo>
                <a:cubicBezTo>
                  <a:pt x="19521" y="4015"/>
                  <a:pt x="20764" y="3667"/>
                  <a:pt x="21579" y="2721"/>
                </a:cubicBezTo>
                <a:cubicBezTo>
                  <a:pt x="22207" y="1981"/>
                  <a:pt x="22444" y="977"/>
                  <a:pt x="22374" y="1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362240" y="728567"/>
            <a:ext cx="701700" cy="7017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7"/>
          <p:cNvSpPr/>
          <p:nvPr/>
        </p:nvSpPr>
        <p:spPr>
          <a:xfrm flipH="1">
            <a:off x="3125026" y="1568019"/>
            <a:ext cx="2278949" cy="3630060"/>
          </a:xfrm>
          <a:custGeom>
            <a:avLst/>
            <a:gdLst/>
            <a:ahLst/>
            <a:cxnLst/>
            <a:rect l="l" t="t" r="r" b="b"/>
            <a:pathLst>
              <a:path w="14354" h="22864" extrusionOk="0">
                <a:moveTo>
                  <a:pt x="7154" y="1"/>
                </a:moveTo>
                <a:cubicBezTo>
                  <a:pt x="4545" y="1"/>
                  <a:pt x="1938" y="984"/>
                  <a:pt x="1" y="2750"/>
                </a:cubicBezTo>
                <a:lnTo>
                  <a:pt x="1" y="22864"/>
                </a:lnTo>
                <a:lnTo>
                  <a:pt x="14131" y="22864"/>
                </a:lnTo>
                <a:cubicBezTo>
                  <a:pt x="13838" y="22055"/>
                  <a:pt x="13377" y="21301"/>
                  <a:pt x="12791" y="20674"/>
                </a:cubicBezTo>
                <a:cubicBezTo>
                  <a:pt x="11885" y="19739"/>
                  <a:pt x="10671" y="19084"/>
                  <a:pt x="10030" y="17954"/>
                </a:cubicBezTo>
                <a:cubicBezTo>
                  <a:pt x="9193" y="16517"/>
                  <a:pt x="9458" y="14662"/>
                  <a:pt x="10169" y="13155"/>
                </a:cubicBezTo>
                <a:cubicBezTo>
                  <a:pt x="10881" y="11649"/>
                  <a:pt x="11982" y="10366"/>
                  <a:pt x="12861" y="8957"/>
                </a:cubicBezTo>
                <a:cubicBezTo>
                  <a:pt x="13712" y="7520"/>
                  <a:pt x="14354" y="5832"/>
                  <a:pt x="13963" y="4214"/>
                </a:cubicBezTo>
                <a:cubicBezTo>
                  <a:pt x="13447" y="1955"/>
                  <a:pt x="11132" y="546"/>
                  <a:pt x="8844" y="141"/>
                </a:cubicBezTo>
                <a:cubicBezTo>
                  <a:pt x="8285" y="47"/>
                  <a:pt x="7720" y="1"/>
                  <a:pt x="7154" y="1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5202350" y="-125"/>
            <a:ext cx="39417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713100" y="1430275"/>
            <a:ext cx="3145800" cy="104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subTitle" idx="1"/>
          </p:nvPr>
        </p:nvSpPr>
        <p:spPr>
          <a:xfrm>
            <a:off x="713100" y="2478125"/>
            <a:ext cx="31458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subTitle" idx="2"/>
          </p:nvPr>
        </p:nvSpPr>
        <p:spPr>
          <a:xfrm>
            <a:off x="5285250" y="3713225"/>
            <a:ext cx="3145500" cy="8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17"/>
          <p:cNvSpPr/>
          <p:nvPr/>
        </p:nvSpPr>
        <p:spPr>
          <a:xfrm rot="-5400000" flipH="1">
            <a:off x="1835001" y="1768027"/>
            <a:ext cx="5146846" cy="1603792"/>
          </a:xfrm>
          <a:custGeom>
            <a:avLst/>
            <a:gdLst/>
            <a:ahLst/>
            <a:cxnLst/>
            <a:rect l="l" t="t" r="r" b="b"/>
            <a:pathLst>
              <a:path w="36002" h="11620" extrusionOk="0">
                <a:moveTo>
                  <a:pt x="36002" y="0"/>
                </a:moveTo>
                <a:cubicBezTo>
                  <a:pt x="34719" y="223"/>
                  <a:pt x="33463" y="865"/>
                  <a:pt x="32375" y="1632"/>
                </a:cubicBezTo>
                <a:cubicBezTo>
                  <a:pt x="30729" y="2818"/>
                  <a:pt x="29334" y="4338"/>
                  <a:pt x="27688" y="5538"/>
                </a:cubicBezTo>
                <a:cubicBezTo>
                  <a:pt x="25164" y="7393"/>
                  <a:pt x="22039" y="8439"/>
                  <a:pt x="18887" y="8467"/>
                </a:cubicBezTo>
                <a:cubicBezTo>
                  <a:pt x="18805" y="8468"/>
                  <a:pt x="18723" y="8469"/>
                  <a:pt x="18641" y="8469"/>
                </a:cubicBezTo>
                <a:cubicBezTo>
                  <a:pt x="16159" y="8469"/>
                  <a:pt x="13715" y="7869"/>
                  <a:pt x="11271" y="7504"/>
                </a:cubicBezTo>
                <a:cubicBezTo>
                  <a:pt x="10215" y="7354"/>
                  <a:pt x="9136" y="7249"/>
                  <a:pt x="8065" y="7249"/>
                </a:cubicBezTo>
                <a:cubicBezTo>
                  <a:pt x="6561" y="7249"/>
                  <a:pt x="5074" y="7456"/>
                  <a:pt x="3697" y="8035"/>
                </a:cubicBezTo>
                <a:cubicBezTo>
                  <a:pt x="2079" y="8718"/>
                  <a:pt x="670" y="10043"/>
                  <a:pt x="0" y="11619"/>
                </a:cubicBezTo>
                <a:lnTo>
                  <a:pt x="36002" y="11619"/>
                </a:lnTo>
                <a:lnTo>
                  <a:pt x="3600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6" r:id="rId6"/>
    <p:sldLayoutId id="2147483658" r:id="rId7"/>
    <p:sldLayoutId id="2147483663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jp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6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32"/>
          <p:cNvGrpSpPr/>
          <p:nvPr/>
        </p:nvGrpSpPr>
        <p:grpSpPr>
          <a:xfrm>
            <a:off x="4" y="1204050"/>
            <a:ext cx="5935396" cy="4002175"/>
            <a:chOff x="4" y="1204050"/>
            <a:chExt cx="5935396" cy="4002175"/>
          </a:xfrm>
        </p:grpSpPr>
        <p:grpSp>
          <p:nvGrpSpPr>
            <p:cNvPr id="253" name="Google Shape;253;p32"/>
            <p:cNvGrpSpPr/>
            <p:nvPr/>
          </p:nvGrpSpPr>
          <p:grpSpPr>
            <a:xfrm rot="10800000" flipH="1">
              <a:off x="4" y="2293892"/>
              <a:ext cx="4710267" cy="2849604"/>
              <a:chOff x="1367050" y="3059225"/>
              <a:chExt cx="1407100" cy="848450"/>
            </a:xfrm>
          </p:grpSpPr>
          <p:sp>
            <p:nvSpPr>
              <p:cNvPr id="254" name="Google Shape;254;p32"/>
              <p:cNvSpPr/>
              <p:nvPr/>
            </p:nvSpPr>
            <p:spPr>
              <a:xfrm>
                <a:off x="1367050" y="3059225"/>
                <a:ext cx="1001268" cy="430317"/>
              </a:xfrm>
              <a:custGeom>
                <a:avLst/>
                <a:gdLst/>
                <a:ahLst/>
                <a:cxnLst/>
                <a:rect l="l" t="t" r="r" b="b"/>
                <a:pathLst>
                  <a:path w="32850" h="14118" extrusionOk="0">
                    <a:moveTo>
                      <a:pt x="1" y="1"/>
                    </a:moveTo>
                    <a:lnTo>
                      <a:pt x="1" y="12945"/>
                    </a:lnTo>
                    <a:cubicBezTo>
                      <a:pt x="57" y="12959"/>
                      <a:pt x="113" y="13001"/>
                      <a:pt x="168" y="13015"/>
                    </a:cubicBezTo>
                    <a:cubicBezTo>
                      <a:pt x="1773" y="13750"/>
                      <a:pt x="3537" y="14117"/>
                      <a:pt x="5301" y="14117"/>
                    </a:cubicBezTo>
                    <a:cubicBezTo>
                      <a:pt x="7217" y="14117"/>
                      <a:pt x="9132" y="13684"/>
                      <a:pt x="10839" y="12820"/>
                    </a:cubicBezTo>
                    <a:cubicBezTo>
                      <a:pt x="13252" y="11578"/>
                      <a:pt x="15205" y="9598"/>
                      <a:pt x="17297" y="7868"/>
                    </a:cubicBezTo>
                    <a:cubicBezTo>
                      <a:pt x="19404" y="6124"/>
                      <a:pt x="21858" y="4576"/>
                      <a:pt x="24592" y="4506"/>
                    </a:cubicBezTo>
                    <a:cubicBezTo>
                      <a:pt x="24664" y="4504"/>
                      <a:pt x="24736" y="4503"/>
                      <a:pt x="24808" y="4503"/>
                    </a:cubicBezTo>
                    <a:cubicBezTo>
                      <a:pt x="26011" y="4503"/>
                      <a:pt x="27265" y="4752"/>
                      <a:pt x="28452" y="4752"/>
                    </a:cubicBezTo>
                    <a:cubicBezTo>
                      <a:pt x="29285" y="4752"/>
                      <a:pt x="30086" y="4630"/>
                      <a:pt x="30813" y="4213"/>
                    </a:cubicBezTo>
                    <a:cubicBezTo>
                      <a:pt x="32222" y="3404"/>
                      <a:pt x="32850" y="1521"/>
                      <a:pt x="32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32"/>
              <p:cNvSpPr/>
              <p:nvPr/>
            </p:nvSpPr>
            <p:spPr>
              <a:xfrm>
                <a:off x="1367050" y="3059925"/>
                <a:ext cx="1407100" cy="847750"/>
              </a:xfrm>
              <a:custGeom>
                <a:avLst/>
                <a:gdLst/>
                <a:ahLst/>
                <a:cxnLst/>
                <a:rect l="l" t="t" r="r" b="b"/>
                <a:pathLst>
                  <a:path w="56284" h="33910" extrusionOk="0">
                    <a:moveTo>
                      <a:pt x="32320" y="1"/>
                    </a:moveTo>
                    <a:cubicBezTo>
                      <a:pt x="32850" y="1493"/>
                      <a:pt x="32222" y="3390"/>
                      <a:pt x="30813" y="4199"/>
                    </a:cubicBezTo>
                    <a:cubicBezTo>
                      <a:pt x="30091" y="4613"/>
                      <a:pt x="29297" y="4734"/>
                      <a:pt x="28470" y="4734"/>
                    </a:cubicBezTo>
                    <a:cubicBezTo>
                      <a:pt x="27293" y="4734"/>
                      <a:pt x="26051" y="4488"/>
                      <a:pt x="24857" y="4488"/>
                    </a:cubicBezTo>
                    <a:cubicBezTo>
                      <a:pt x="24769" y="4488"/>
                      <a:pt x="24680" y="4489"/>
                      <a:pt x="24592" y="4492"/>
                    </a:cubicBezTo>
                    <a:cubicBezTo>
                      <a:pt x="21872" y="4562"/>
                      <a:pt x="19417" y="6110"/>
                      <a:pt x="17297" y="7854"/>
                    </a:cubicBezTo>
                    <a:cubicBezTo>
                      <a:pt x="15191" y="9597"/>
                      <a:pt x="13252" y="11592"/>
                      <a:pt x="10839" y="12806"/>
                    </a:cubicBezTo>
                    <a:cubicBezTo>
                      <a:pt x="9125" y="13674"/>
                      <a:pt x="7197" y="14111"/>
                      <a:pt x="5269" y="14111"/>
                    </a:cubicBezTo>
                    <a:cubicBezTo>
                      <a:pt x="3511" y="14111"/>
                      <a:pt x="1752" y="13747"/>
                      <a:pt x="154" y="13015"/>
                    </a:cubicBezTo>
                    <a:cubicBezTo>
                      <a:pt x="113" y="13001"/>
                      <a:pt x="57" y="12973"/>
                      <a:pt x="1" y="12945"/>
                    </a:cubicBezTo>
                    <a:lnTo>
                      <a:pt x="1" y="32752"/>
                    </a:lnTo>
                    <a:cubicBezTo>
                      <a:pt x="2032" y="33526"/>
                      <a:pt x="4211" y="33909"/>
                      <a:pt x="6393" y="33909"/>
                    </a:cubicBezTo>
                    <a:cubicBezTo>
                      <a:pt x="10265" y="33909"/>
                      <a:pt x="14145" y="32703"/>
                      <a:pt x="17214" y="30339"/>
                    </a:cubicBezTo>
                    <a:cubicBezTo>
                      <a:pt x="22974" y="25903"/>
                      <a:pt x="25429" y="18427"/>
                      <a:pt x="30186" y="12931"/>
                    </a:cubicBezTo>
                    <a:cubicBezTo>
                      <a:pt x="33938" y="8593"/>
                      <a:pt x="39155" y="5552"/>
                      <a:pt x="44776" y="4436"/>
                    </a:cubicBezTo>
                    <a:cubicBezTo>
                      <a:pt x="47329" y="3934"/>
                      <a:pt x="49979" y="3795"/>
                      <a:pt x="52406" y="2874"/>
                    </a:cubicBezTo>
                    <a:cubicBezTo>
                      <a:pt x="53912" y="2302"/>
                      <a:pt x="55363" y="1298"/>
                      <a:pt x="562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6" name="Google Shape;256;p32"/>
            <p:cNvSpPr/>
            <p:nvPr/>
          </p:nvSpPr>
          <p:spPr>
            <a:xfrm>
              <a:off x="454750" y="1204050"/>
              <a:ext cx="455100" cy="45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2"/>
            <p:cNvSpPr/>
            <p:nvPr/>
          </p:nvSpPr>
          <p:spPr>
            <a:xfrm rot="10800000">
              <a:off x="1311541" y="3336332"/>
              <a:ext cx="4623859" cy="1869893"/>
            </a:xfrm>
            <a:custGeom>
              <a:avLst/>
              <a:gdLst/>
              <a:ahLst/>
              <a:cxnLst/>
              <a:rect l="l" t="t" r="r" b="b"/>
              <a:pathLst>
                <a:path w="18860" h="7627" extrusionOk="0">
                  <a:moveTo>
                    <a:pt x="1" y="0"/>
                  </a:moveTo>
                  <a:cubicBezTo>
                    <a:pt x="764" y="988"/>
                    <a:pt x="2025" y="1570"/>
                    <a:pt x="3281" y="1570"/>
                  </a:cubicBezTo>
                  <a:cubicBezTo>
                    <a:pt x="3585" y="1570"/>
                    <a:pt x="3889" y="1536"/>
                    <a:pt x="4185" y="1465"/>
                  </a:cubicBezTo>
                  <a:cubicBezTo>
                    <a:pt x="4994" y="1256"/>
                    <a:pt x="5761" y="795"/>
                    <a:pt x="6598" y="795"/>
                  </a:cubicBezTo>
                  <a:cubicBezTo>
                    <a:pt x="7686" y="795"/>
                    <a:pt x="8649" y="1549"/>
                    <a:pt x="9235" y="2455"/>
                  </a:cubicBezTo>
                  <a:cubicBezTo>
                    <a:pt x="9848" y="3348"/>
                    <a:pt x="10197" y="4394"/>
                    <a:pt x="10713" y="5329"/>
                  </a:cubicBezTo>
                  <a:cubicBezTo>
                    <a:pt x="11243" y="6291"/>
                    <a:pt x="11969" y="7198"/>
                    <a:pt x="13001" y="7505"/>
                  </a:cubicBezTo>
                  <a:cubicBezTo>
                    <a:pt x="13270" y="7588"/>
                    <a:pt x="13543" y="7627"/>
                    <a:pt x="13815" y="7627"/>
                  </a:cubicBezTo>
                  <a:cubicBezTo>
                    <a:pt x="15001" y="7627"/>
                    <a:pt x="16180" y="6898"/>
                    <a:pt x="16962" y="5956"/>
                  </a:cubicBezTo>
                  <a:cubicBezTo>
                    <a:pt x="18315" y="4338"/>
                    <a:pt x="18859" y="2051"/>
                    <a:pt x="18385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Google Shape;258;p32"/>
          <p:cNvSpPr txBox="1">
            <a:spLocks noGrp="1"/>
          </p:cNvSpPr>
          <p:nvPr>
            <p:ph type="subTitle" idx="1"/>
          </p:nvPr>
        </p:nvSpPr>
        <p:spPr>
          <a:xfrm>
            <a:off x="200144" y="3616295"/>
            <a:ext cx="4077600" cy="9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 smtClean="0">
                <a:solidFill>
                  <a:schemeClr val="tx1"/>
                </a:solidFill>
              </a:rPr>
              <a:t>A perfect solution to ensure safety during driving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259" name="Google Shape;259;p32"/>
          <p:cNvSpPr txBox="1">
            <a:spLocks noGrp="1"/>
          </p:cNvSpPr>
          <p:nvPr>
            <p:ph type="ctrTitle"/>
          </p:nvPr>
        </p:nvSpPr>
        <p:spPr>
          <a:xfrm>
            <a:off x="2" y="1505616"/>
            <a:ext cx="51282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>
                <a:solidFill>
                  <a:schemeClr val="lt1"/>
                </a:solidFill>
              </a:rPr>
              <a:t>CAR </a:t>
            </a:r>
            <a:r>
              <a:rPr lang="en" sz="6000" b="1" dirty="0" smtClean="0">
                <a:solidFill>
                  <a:schemeClr val="tx1"/>
                </a:solidFill>
              </a:rPr>
              <a:t>Safety</a:t>
            </a:r>
            <a:r>
              <a:rPr lang="en" sz="6000" b="1" dirty="0" smtClean="0">
                <a:solidFill>
                  <a:schemeClr val="lt1"/>
                </a:solidFill>
              </a:rPr>
              <a:t/>
            </a:r>
            <a:br>
              <a:rPr lang="en" sz="6000" b="1" dirty="0" smtClean="0">
                <a:solidFill>
                  <a:schemeClr val="lt1"/>
                </a:solidFill>
              </a:rPr>
            </a:br>
            <a:r>
              <a:rPr lang="en" sz="6000" dirty="0" smtClean="0"/>
              <a:t>System</a:t>
            </a:r>
            <a:endParaRPr sz="6000" b="1" dirty="0">
              <a:solidFill>
                <a:schemeClr val="lt1"/>
              </a:solidFill>
            </a:endParaRPr>
          </a:p>
        </p:txBody>
      </p:sp>
      <p:grpSp>
        <p:nvGrpSpPr>
          <p:cNvPr id="260" name="Google Shape;260;p32"/>
          <p:cNvGrpSpPr/>
          <p:nvPr/>
        </p:nvGrpSpPr>
        <p:grpSpPr>
          <a:xfrm>
            <a:off x="5935401" y="-58325"/>
            <a:ext cx="3273749" cy="1866575"/>
            <a:chOff x="5935401" y="-58325"/>
            <a:chExt cx="3273749" cy="1866575"/>
          </a:xfrm>
        </p:grpSpPr>
        <p:sp>
          <p:nvSpPr>
            <p:cNvPr id="261" name="Google Shape;261;p32"/>
            <p:cNvSpPr/>
            <p:nvPr/>
          </p:nvSpPr>
          <p:spPr>
            <a:xfrm>
              <a:off x="8232750" y="1204050"/>
              <a:ext cx="604200" cy="604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2"/>
            <p:cNvSpPr/>
            <p:nvPr/>
          </p:nvSpPr>
          <p:spPr>
            <a:xfrm flipH="1">
              <a:off x="5935401" y="-58325"/>
              <a:ext cx="3273749" cy="1406965"/>
            </a:xfrm>
            <a:custGeom>
              <a:avLst/>
              <a:gdLst/>
              <a:ahLst/>
              <a:cxnLst/>
              <a:rect l="l" t="t" r="r" b="b"/>
              <a:pathLst>
                <a:path w="32850" h="14118" extrusionOk="0">
                  <a:moveTo>
                    <a:pt x="1" y="1"/>
                  </a:moveTo>
                  <a:lnTo>
                    <a:pt x="1" y="12945"/>
                  </a:lnTo>
                  <a:cubicBezTo>
                    <a:pt x="57" y="12959"/>
                    <a:pt x="113" y="13001"/>
                    <a:pt x="168" y="13015"/>
                  </a:cubicBezTo>
                  <a:cubicBezTo>
                    <a:pt x="1773" y="13750"/>
                    <a:pt x="3537" y="14117"/>
                    <a:pt x="5301" y="14117"/>
                  </a:cubicBezTo>
                  <a:cubicBezTo>
                    <a:pt x="7217" y="14117"/>
                    <a:pt x="9132" y="13684"/>
                    <a:pt x="10839" y="12820"/>
                  </a:cubicBezTo>
                  <a:cubicBezTo>
                    <a:pt x="13252" y="11578"/>
                    <a:pt x="15205" y="9598"/>
                    <a:pt x="17297" y="7868"/>
                  </a:cubicBezTo>
                  <a:cubicBezTo>
                    <a:pt x="19404" y="6124"/>
                    <a:pt x="21858" y="4576"/>
                    <a:pt x="24592" y="4506"/>
                  </a:cubicBezTo>
                  <a:cubicBezTo>
                    <a:pt x="24664" y="4504"/>
                    <a:pt x="24736" y="4503"/>
                    <a:pt x="24808" y="4503"/>
                  </a:cubicBezTo>
                  <a:cubicBezTo>
                    <a:pt x="26011" y="4503"/>
                    <a:pt x="27265" y="4752"/>
                    <a:pt x="28452" y="4752"/>
                  </a:cubicBezTo>
                  <a:cubicBezTo>
                    <a:pt x="29285" y="4752"/>
                    <a:pt x="30086" y="4630"/>
                    <a:pt x="30813" y="4213"/>
                  </a:cubicBezTo>
                  <a:cubicBezTo>
                    <a:pt x="32222" y="3404"/>
                    <a:pt x="32850" y="1521"/>
                    <a:pt x="3232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2"/>
            <p:cNvSpPr/>
            <p:nvPr/>
          </p:nvSpPr>
          <p:spPr>
            <a:xfrm flipH="1">
              <a:off x="6680250" y="0"/>
              <a:ext cx="2463750" cy="1058850"/>
            </a:xfrm>
            <a:custGeom>
              <a:avLst/>
              <a:gdLst/>
              <a:ahLst/>
              <a:cxnLst/>
              <a:rect l="l" t="t" r="r" b="b"/>
              <a:pathLst>
                <a:path w="32850" h="14118" extrusionOk="0">
                  <a:moveTo>
                    <a:pt x="1" y="1"/>
                  </a:moveTo>
                  <a:lnTo>
                    <a:pt x="1" y="12945"/>
                  </a:lnTo>
                  <a:cubicBezTo>
                    <a:pt x="57" y="12959"/>
                    <a:pt x="113" y="13001"/>
                    <a:pt x="168" y="13015"/>
                  </a:cubicBezTo>
                  <a:cubicBezTo>
                    <a:pt x="1773" y="13750"/>
                    <a:pt x="3537" y="14117"/>
                    <a:pt x="5301" y="14117"/>
                  </a:cubicBezTo>
                  <a:cubicBezTo>
                    <a:pt x="7217" y="14117"/>
                    <a:pt x="9132" y="13684"/>
                    <a:pt x="10839" y="12820"/>
                  </a:cubicBezTo>
                  <a:cubicBezTo>
                    <a:pt x="13252" y="11578"/>
                    <a:pt x="15205" y="9598"/>
                    <a:pt x="17297" y="7868"/>
                  </a:cubicBezTo>
                  <a:cubicBezTo>
                    <a:pt x="19404" y="6124"/>
                    <a:pt x="21858" y="4576"/>
                    <a:pt x="24592" y="4506"/>
                  </a:cubicBezTo>
                  <a:cubicBezTo>
                    <a:pt x="24664" y="4504"/>
                    <a:pt x="24736" y="4503"/>
                    <a:pt x="24808" y="4503"/>
                  </a:cubicBezTo>
                  <a:cubicBezTo>
                    <a:pt x="26011" y="4503"/>
                    <a:pt x="27265" y="4752"/>
                    <a:pt x="28452" y="4752"/>
                  </a:cubicBezTo>
                  <a:cubicBezTo>
                    <a:pt x="29285" y="4752"/>
                    <a:pt x="30086" y="4630"/>
                    <a:pt x="30813" y="4213"/>
                  </a:cubicBezTo>
                  <a:cubicBezTo>
                    <a:pt x="32222" y="3404"/>
                    <a:pt x="32850" y="1521"/>
                    <a:pt x="32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" name="Google Shape;264;p32"/>
          <p:cNvSpPr txBox="1"/>
          <p:nvPr/>
        </p:nvSpPr>
        <p:spPr>
          <a:xfrm>
            <a:off x="10389000" y="6002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1"/>
          <p:cNvSpPr txBox="1">
            <a:spLocks noGrp="1"/>
          </p:cNvSpPr>
          <p:nvPr>
            <p:ph type="title"/>
          </p:nvPr>
        </p:nvSpPr>
        <p:spPr>
          <a:xfrm>
            <a:off x="1373775" y="1594575"/>
            <a:ext cx="2661000" cy="5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Problem</a:t>
            </a:r>
            <a:endParaRPr dirty="0"/>
          </a:p>
        </p:txBody>
      </p:sp>
      <p:sp>
        <p:nvSpPr>
          <p:cNvPr id="414" name="Google Shape;414;p41"/>
          <p:cNvSpPr txBox="1">
            <a:spLocks noGrp="1"/>
          </p:cNvSpPr>
          <p:nvPr>
            <p:ph type="subTitle" idx="1"/>
          </p:nvPr>
        </p:nvSpPr>
        <p:spPr>
          <a:xfrm>
            <a:off x="1374375" y="2397950"/>
            <a:ext cx="26604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Many driver stays busy with phone or other work and they do not notice sudden obstacles</a:t>
            </a:r>
            <a:endParaRPr sz="1800" dirty="0"/>
          </a:p>
        </p:txBody>
      </p:sp>
      <p:sp>
        <p:nvSpPr>
          <p:cNvPr id="415" name="Google Shape;415;p41"/>
          <p:cNvSpPr txBox="1">
            <a:spLocks noGrp="1"/>
          </p:cNvSpPr>
          <p:nvPr>
            <p:ph type="title" idx="2"/>
          </p:nvPr>
        </p:nvSpPr>
        <p:spPr>
          <a:xfrm>
            <a:off x="5109225" y="1594575"/>
            <a:ext cx="2661000" cy="5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Solution</a:t>
            </a:r>
            <a:endParaRPr dirty="0"/>
          </a:p>
        </p:txBody>
      </p:sp>
      <p:sp>
        <p:nvSpPr>
          <p:cNvPr id="416" name="Google Shape;416;p41"/>
          <p:cNvSpPr txBox="1">
            <a:spLocks noGrp="1"/>
          </p:cNvSpPr>
          <p:nvPr>
            <p:ph type="subTitle" idx="3"/>
          </p:nvPr>
        </p:nvSpPr>
        <p:spPr>
          <a:xfrm>
            <a:off x="5109225" y="2397950"/>
            <a:ext cx="2661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Our </a:t>
            </a:r>
            <a:r>
              <a:rPr lang="en" sz="1800" b="1" dirty="0" smtClean="0"/>
              <a:t>ultrasonic sensor </a:t>
            </a:r>
            <a:r>
              <a:rPr lang="en" sz="1800" dirty="0" smtClean="0"/>
              <a:t>will detect sudden obstacles and alarm the driver through </a:t>
            </a:r>
            <a:r>
              <a:rPr lang="en" sz="1800" b="1" dirty="0" smtClean="0"/>
              <a:t>Buzzer</a:t>
            </a:r>
            <a:endParaRPr sz="18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2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Moreover</a:t>
            </a:r>
            <a:endParaRPr dirty="0"/>
          </a:p>
        </p:txBody>
      </p:sp>
      <p:sp>
        <p:nvSpPr>
          <p:cNvPr id="422" name="Google Shape;422;p42"/>
          <p:cNvSpPr txBox="1">
            <a:spLocks noGrp="1"/>
          </p:cNvSpPr>
          <p:nvPr>
            <p:ph type="subTitle" idx="1"/>
          </p:nvPr>
        </p:nvSpPr>
        <p:spPr>
          <a:xfrm>
            <a:off x="717200" y="1971800"/>
            <a:ext cx="36633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Over Speed Control</a:t>
            </a:r>
            <a:endParaRPr sz="1800" dirty="0"/>
          </a:p>
        </p:txBody>
      </p:sp>
      <p:sp>
        <p:nvSpPr>
          <p:cNvPr id="423" name="Google Shape;423;p42"/>
          <p:cNvSpPr txBox="1">
            <a:spLocks noGrp="1"/>
          </p:cNvSpPr>
          <p:nvPr>
            <p:ph type="subTitle" idx="3"/>
          </p:nvPr>
        </p:nvSpPr>
        <p:spPr>
          <a:xfrm>
            <a:off x="4767475" y="1971800"/>
            <a:ext cx="36633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Automated SOS sending</a:t>
            </a:r>
            <a:endParaRPr sz="1800" dirty="0"/>
          </a:p>
        </p:txBody>
      </p:sp>
      <p:sp>
        <p:nvSpPr>
          <p:cNvPr id="424" name="Google Shape;424;p42"/>
          <p:cNvSpPr txBox="1">
            <a:spLocks noGrp="1"/>
          </p:cNvSpPr>
          <p:nvPr>
            <p:ph type="subTitle" idx="4"/>
          </p:nvPr>
        </p:nvSpPr>
        <p:spPr>
          <a:xfrm>
            <a:off x="4767475" y="2417400"/>
            <a:ext cx="3663300" cy="12743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-US" sz="1600" b="1" dirty="0"/>
              <a:t>NEO 6M GPS </a:t>
            </a:r>
            <a:r>
              <a:rPr lang="en-US" sz="1600" b="1" dirty="0" smtClean="0"/>
              <a:t>Module </a:t>
            </a:r>
            <a:r>
              <a:rPr lang="en-US" sz="1600" dirty="0" smtClean="0"/>
              <a:t>will detect current coordinates of the car and </a:t>
            </a:r>
            <a:r>
              <a:rPr lang="en-US" sz="1600" b="1" dirty="0"/>
              <a:t>SIM 900A GSM </a:t>
            </a:r>
            <a:r>
              <a:rPr lang="en-US" sz="1600" b="1" dirty="0" smtClean="0"/>
              <a:t>Module</a:t>
            </a:r>
            <a:r>
              <a:rPr lang="en-US" sz="1600" dirty="0" smtClean="0"/>
              <a:t> send it to an emergency contact during critical situation</a:t>
            </a:r>
            <a:endParaRPr lang="en-US" sz="1600" dirty="0"/>
          </a:p>
        </p:txBody>
      </p:sp>
      <p:sp>
        <p:nvSpPr>
          <p:cNvPr id="425" name="Google Shape;425;p42"/>
          <p:cNvSpPr txBox="1">
            <a:spLocks noGrp="1"/>
          </p:cNvSpPr>
          <p:nvPr>
            <p:ph type="subTitle" idx="2"/>
          </p:nvPr>
        </p:nvSpPr>
        <p:spPr>
          <a:xfrm>
            <a:off x="717200" y="2417400"/>
            <a:ext cx="3697500" cy="11924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600" b="1" dirty="0"/>
              <a:t>ADXL335 Accelerometer </a:t>
            </a:r>
            <a:r>
              <a:rPr lang="en-US" sz="1600" b="1" dirty="0" smtClean="0"/>
              <a:t>Sensor </a:t>
            </a:r>
            <a:r>
              <a:rPr lang="en-US" sz="1600" dirty="0" smtClean="0"/>
              <a:t>will detect over speeding and alarm the driver.</a:t>
            </a:r>
            <a:endParaRPr lang="en-US"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7"/>
          <p:cNvSpPr txBox="1">
            <a:spLocks noGrp="1"/>
          </p:cNvSpPr>
          <p:nvPr>
            <p:ph type="title"/>
          </p:nvPr>
        </p:nvSpPr>
        <p:spPr>
          <a:xfrm>
            <a:off x="669408" y="131461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Estimated Budget</a:t>
            </a:r>
            <a:endParaRPr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743666"/>
              </p:ext>
            </p:extLst>
          </p:nvPr>
        </p:nvGraphicFramePr>
        <p:xfrm>
          <a:off x="1166883" y="704161"/>
          <a:ext cx="6230296" cy="4290485"/>
        </p:xfrm>
        <a:graphic>
          <a:graphicData uri="http://schemas.openxmlformats.org/drawingml/2006/table">
            <a:tbl>
              <a:tblPr>
                <a:tableStyleId>{1FD9D324-F284-4FCA-A1B1-CC900710DFD1}</a:tableStyleId>
              </a:tblPr>
              <a:tblGrid>
                <a:gridCol w="2716436">
                  <a:extLst>
                    <a:ext uri="{9D8B030D-6E8A-4147-A177-3AD203B41FA5}">
                      <a16:colId xmlns:a16="http://schemas.microsoft.com/office/drawing/2014/main" val="1390608878"/>
                    </a:ext>
                  </a:extLst>
                </a:gridCol>
                <a:gridCol w="1636749">
                  <a:extLst>
                    <a:ext uri="{9D8B030D-6E8A-4147-A177-3AD203B41FA5}">
                      <a16:colId xmlns:a16="http://schemas.microsoft.com/office/drawing/2014/main" val="64571691"/>
                    </a:ext>
                  </a:extLst>
                </a:gridCol>
                <a:gridCol w="1877111">
                  <a:extLst>
                    <a:ext uri="{9D8B030D-6E8A-4147-A177-3AD203B41FA5}">
                      <a16:colId xmlns:a16="http://schemas.microsoft.com/office/drawing/2014/main" val="1510410374"/>
                    </a:ext>
                  </a:extLst>
                </a:gridCol>
              </a:tblGrid>
              <a:tr h="307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Equipment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46768" marR="46768" marT="46768" marB="46768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Quantity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46768" marR="46768" marT="46768" marB="46768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Budget (</a:t>
                      </a:r>
                      <a:r>
                        <a:rPr lang="en-US" sz="1100" b="1" dirty="0" err="1">
                          <a:solidFill>
                            <a:schemeClr val="tx1"/>
                          </a:solidFill>
                          <a:effectLst/>
                        </a:rPr>
                        <a:t>Tk</a:t>
                      </a: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46768" marR="46768" marT="46768" marB="46768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027129"/>
                  </a:ext>
                </a:extLst>
              </a:tr>
              <a:tr h="3079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Arduino Mega 2560 R3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46768" marR="46768" marT="46768" marB="4676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46768" marR="46768" marT="46768" marB="4676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1450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46768" marR="46768" marT="46768" marB="46768"/>
                </a:tc>
                <a:extLst>
                  <a:ext uri="{0D108BD9-81ED-4DB2-BD59-A6C34878D82A}">
                    <a16:rowId xmlns:a16="http://schemas.microsoft.com/office/drawing/2014/main" val="3029735598"/>
                  </a:ext>
                </a:extLst>
              </a:tr>
              <a:tr h="3079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SIM9001 GSM GPRS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46768" marR="46768" marT="46768" marB="4676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46768" marR="46768" marT="46768" marB="4676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700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46768" marR="46768" marT="46768" marB="46768"/>
                </a:tc>
                <a:extLst>
                  <a:ext uri="{0D108BD9-81ED-4DB2-BD59-A6C34878D82A}">
                    <a16:rowId xmlns:a16="http://schemas.microsoft.com/office/drawing/2014/main" val="4239118408"/>
                  </a:ext>
                </a:extLst>
              </a:tr>
              <a:tr h="3079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NEO-6M GPS 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46768" marR="46768" marT="46768" marB="4676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46768" marR="46768" marT="46768" marB="4676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450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46768" marR="46768" marT="46768" marB="46768"/>
                </a:tc>
                <a:extLst>
                  <a:ext uri="{0D108BD9-81ED-4DB2-BD59-A6C34878D82A}">
                    <a16:rowId xmlns:a16="http://schemas.microsoft.com/office/drawing/2014/main" val="40472367"/>
                  </a:ext>
                </a:extLst>
              </a:tr>
              <a:tr h="3079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Accelerometer ADXL335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46768" marR="46768" marT="46768" marB="4676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46768" marR="46768" marT="46768" marB="4676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390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46768" marR="46768" marT="46768" marB="46768"/>
                </a:tc>
                <a:extLst>
                  <a:ext uri="{0D108BD9-81ED-4DB2-BD59-A6C34878D82A}">
                    <a16:rowId xmlns:a16="http://schemas.microsoft.com/office/drawing/2014/main" val="3089727498"/>
                  </a:ext>
                </a:extLst>
              </a:tr>
              <a:tr h="3079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Vero Board (Dotted)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46768" marR="46768" marT="46768" marB="4676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46768" marR="46768" marT="46768" marB="4676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25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46768" marR="46768" marT="46768" marB="46768"/>
                </a:tc>
                <a:extLst>
                  <a:ext uri="{0D108BD9-81ED-4DB2-BD59-A6C34878D82A}">
                    <a16:rowId xmlns:a16="http://schemas.microsoft.com/office/drawing/2014/main" val="1074000961"/>
                  </a:ext>
                </a:extLst>
              </a:tr>
              <a:tr h="28664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HX711AD Weight Sensor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46768" marR="46768" marT="46768" marB="4676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46768" marR="46768" marT="46768" marB="4676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140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46768" marR="46768" marT="46768" marB="46768"/>
                </a:tc>
                <a:extLst>
                  <a:ext uri="{0D108BD9-81ED-4DB2-BD59-A6C34878D82A}">
                    <a16:rowId xmlns:a16="http://schemas.microsoft.com/office/drawing/2014/main" val="3313249412"/>
                  </a:ext>
                </a:extLst>
              </a:tr>
              <a:tr h="3079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12V 300RPM DC Motor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46768" marR="46768" marT="46768" marB="4676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46768" marR="46768" marT="46768" marB="4676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520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46768" marR="46768" marT="46768" marB="46768"/>
                </a:tc>
                <a:extLst>
                  <a:ext uri="{0D108BD9-81ED-4DB2-BD59-A6C34878D82A}">
                    <a16:rowId xmlns:a16="http://schemas.microsoft.com/office/drawing/2014/main" val="2293410663"/>
                  </a:ext>
                </a:extLst>
              </a:tr>
              <a:tr h="3079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Buzzer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46768" marR="46768" marT="46768" marB="4676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46768" marR="46768" marT="46768" marB="4676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46768" marR="46768" marT="46768" marB="46768"/>
                </a:tc>
                <a:extLst>
                  <a:ext uri="{0D108BD9-81ED-4DB2-BD59-A6C34878D82A}">
                    <a16:rowId xmlns:a16="http://schemas.microsoft.com/office/drawing/2014/main" val="728897190"/>
                  </a:ext>
                </a:extLst>
              </a:tr>
              <a:tr h="3079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HC-05 Bluetooth Module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46768" marR="46768" marT="46768" marB="4676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46768" marR="46768" marT="46768" marB="4676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275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46768" marR="46768" marT="46768" marB="46768"/>
                </a:tc>
                <a:extLst>
                  <a:ext uri="{0D108BD9-81ED-4DB2-BD59-A6C34878D82A}">
                    <a16:rowId xmlns:a16="http://schemas.microsoft.com/office/drawing/2014/main" val="3963035207"/>
                  </a:ext>
                </a:extLst>
              </a:tr>
              <a:tr h="3079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Connecting Wire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46768" marR="46768" marT="46768" marB="4676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As required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46768" marR="46768" marT="46768" marB="4676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46768" marR="46768" marT="46768" marB="46768"/>
                </a:tc>
                <a:extLst>
                  <a:ext uri="{0D108BD9-81ED-4DB2-BD59-A6C34878D82A}">
                    <a16:rowId xmlns:a16="http://schemas.microsoft.com/office/drawing/2014/main" val="2285177022"/>
                  </a:ext>
                </a:extLst>
              </a:tr>
              <a:tr h="3079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8 Volt </a:t>
                      </a:r>
                      <a:r>
                        <a:rPr lang="en-US" sz="1100" dirty="0" smtClean="0">
                          <a:effectLst/>
                        </a:rPr>
                        <a:t>Battery</a:t>
                      </a:r>
                    </a:p>
                  </a:txBody>
                  <a:tcPr marL="46768" marR="46768" marT="46768" marB="4676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46768" marR="46768" marT="46768" marB="4676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110</a:t>
                      </a:r>
                    </a:p>
                  </a:txBody>
                  <a:tcPr marL="46768" marR="46768" marT="46768" marB="46768"/>
                </a:tc>
                <a:extLst>
                  <a:ext uri="{0D108BD9-81ED-4DB2-BD59-A6C34878D82A}">
                    <a16:rowId xmlns:a16="http://schemas.microsoft.com/office/drawing/2014/main" val="3878598767"/>
                  </a:ext>
                </a:extLst>
              </a:tr>
              <a:tr h="3079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Ultrasonic</a:t>
                      </a:r>
                      <a:r>
                        <a:rPr lang="en-US" sz="1100" baseline="0" dirty="0" smtClean="0">
                          <a:effectLst/>
                        </a:rPr>
                        <a:t> Sensor</a:t>
                      </a:r>
                      <a:endParaRPr lang="en-US" sz="1100" dirty="0" smtClean="0">
                        <a:effectLst/>
                      </a:endParaRPr>
                    </a:p>
                  </a:txBody>
                  <a:tcPr marL="46768" marR="46768" marT="46768" marB="4676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1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46768" marR="46768" marT="46768" marB="4676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100</a:t>
                      </a:r>
                    </a:p>
                  </a:txBody>
                  <a:tcPr marL="46768" marR="46768" marT="46768" marB="46768"/>
                </a:tc>
                <a:extLst>
                  <a:ext uri="{0D108BD9-81ED-4DB2-BD59-A6C34878D82A}">
                    <a16:rowId xmlns:a16="http://schemas.microsoft.com/office/drawing/2014/main" val="1500397087"/>
                  </a:ext>
                </a:extLst>
              </a:tr>
              <a:tr h="307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Total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46768" marR="46768" marT="46768" marB="46768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46768" marR="46768" marT="46768" marB="46768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4275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46768" marR="46768" marT="46768" marB="46768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21536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5"/>
          <p:cNvSpPr/>
          <p:nvPr/>
        </p:nvSpPr>
        <p:spPr>
          <a:xfrm rot="-5400000">
            <a:off x="2151228" y="198429"/>
            <a:ext cx="4761801" cy="5315743"/>
          </a:xfrm>
          <a:custGeom>
            <a:avLst/>
            <a:gdLst/>
            <a:ahLst/>
            <a:cxnLst/>
            <a:rect l="l" t="t" r="r" b="b"/>
            <a:pathLst>
              <a:path w="8622" h="9625" extrusionOk="0">
                <a:moveTo>
                  <a:pt x="4436" y="0"/>
                </a:moveTo>
                <a:cubicBezTo>
                  <a:pt x="1928" y="0"/>
                  <a:pt x="0" y="4791"/>
                  <a:pt x="1452" y="7627"/>
                </a:cubicBezTo>
                <a:cubicBezTo>
                  <a:pt x="2178" y="9033"/>
                  <a:pt x="3530" y="9624"/>
                  <a:pt x="4819" y="9624"/>
                </a:cubicBezTo>
                <a:cubicBezTo>
                  <a:pt x="6203" y="9624"/>
                  <a:pt x="7514" y="8941"/>
                  <a:pt x="7896" y="7850"/>
                </a:cubicBezTo>
                <a:cubicBezTo>
                  <a:pt x="8622" y="5744"/>
                  <a:pt x="7771" y="332"/>
                  <a:pt x="4646" y="11"/>
                </a:cubicBezTo>
                <a:cubicBezTo>
                  <a:pt x="4576" y="4"/>
                  <a:pt x="4506" y="0"/>
                  <a:pt x="443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35"/>
          <p:cNvSpPr txBox="1">
            <a:spLocks noGrp="1"/>
          </p:cNvSpPr>
          <p:nvPr>
            <p:ph type="title"/>
          </p:nvPr>
        </p:nvSpPr>
        <p:spPr>
          <a:xfrm>
            <a:off x="2957700" y="1597500"/>
            <a:ext cx="3228600" cy="5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Conclusion</a:t>
            </a:r>
            <a:endParaRPr dirty="0"/>
          </a:p>
        </p:txBody>
      </p:sp>
      <p:sp>
        <p:nvSpPr>
          <p:cNvPr id="307" name="Google Shape;307;p35"/>
          <p:cNvSpPr txBox="1">
            <a:spLocks noGrp="1"/>
          </p:cNvSpPr>
          <p:nvPr>
            <p:ph type="subTitle" idx="1"/>
          </p:nvPr>
        </p:nvSpPr>
        <p:spPr>
          <a:xfrm>
            <a:off x="2832450" y="2166600"/>
            <a:ext cx="3479100" cy="13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Road accidents are increasing day by day in recent times. Our system will reduce the occurrence of car accidents and its consequences</a:t>
            </a:r>
            <a:r>
              <a:rPr lang="en-US" dirty="0" smtClean="0"/>
              <a:t>.</a:t>
            </a:r>
          </a:p>
          <a:p>
            <a:pPr marL="0" lvl="0" indent="0"/>
            <a:endParaRPr lang="en-US" dirty="0" smtClean="0"/>
          </a:p>
          <a:p>
            <a:pPr marL="0" lvl="0" indent="0"/>
            <a:r>
              <a:rPr lang="en-US" sz="1800" dirty="0" smtClean="0"/>
              <a:t>We hope to make Bangladesh a safer place</a:t>
            </a:r>
            <a:endParaRPr sz="1800" dirty="0"/>
          </a:p>
        </p:txBody>
      </p:sp>
      <p:sp>
        <p:nvSpPr>
          <p:cNvPr id="308" name="Google Shape;308;p35"/>
          <p:cNvSpPr/>
          <p:nvPr/>
        </p:nvSpPr>
        <p:spPr>
          <a:xfrm rot="10800000">
            <a:off x="312016" y="3336332"/>
            <a:ext cx="4623859" cy="1869893"/>
          </a:xfrm>
          <a:custGeom>
            <a:avLst/>
            <a:gdLst/>
            <a:ahLst/>
            <a:cxnLst/>
            <a:rect l="l" t="t" r="r" b="b"/>
            <a:pathLst>
              <a:path w="18860" h="7627" extrusionOk="0">
                <a:moveTo>
                  <a:pt x="1" y="0"/>
                </a:moveTo>
                <a:cubicBezTo>
                  <a:pt x="764" y="988"/>
                  <a:pt x="2025" y="1570"/>
                  <a:pt x="3281" y="1570"/>
                </a:cubicBezTo>
                <a:cubicBezTo>
                  <a:pt x="3585" y="1570"/>
                  <a:pt x="3889" y="1536"/>
                  <a:pt x="4185" y="1465"/>
                </a:cubicBezTo>
                <a:cubicBezTo>
                  <a:pt x="4994" y="1256"/>
                  <a:pt x="5761" y="795"/>
                  <a:pt x="6598" y="795"/>
                </a:cubicBezTo>
                <a:cubicBezTo>
                  <a:pt x="7686" y="795"/>
                  <a:pt x="8649" y="1549"/>
                  <a:pt x="9235" y="2455"/>
                </a:cubicBezTo>
                <a:cubicBezTo>
                  <a:pt x="9848" y="3348"/>
                  <a:pt x="10197" y="4394"/>
                  <a:pt x="10713" y="5329"/>
                </a:cubicBezTo>
                <a:cubicBezTo>
                  <a:pt x="11243" y="6291"/>
                  <a:pt x="11969" y="7198"/>
                  <a:pt x="13001" y="7505"/>
                </a:cubicBezTo>
                <a:cubicBezTo>
                  <a:pt x="13270" y="7588"/>
                  <a:pt x="13543" y="7627"/>
                  <a:pt x="13815" y="7627"/>
                </a:cubicBezTo>
                <a:cubicBezTo>
                  <a:pt x="15001" y="7627"/>
                  <a:pt x="16180" y="6898"/>
                  <a:pt x="16962" y="5956"/>
                </a:cubicBezTo>
                <a:cubicBezTo>
                  <a:pt x="18315" y="4338"/>
                  <a:pt x="18859" y="2051"/>
                  <a:pt x="18385" y="0"/>
                </a:cubicBezTo>
                <a:close/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35"/>
          <p:cNvSpPr/>
          <p:nvPr/>
        </p:nvSpPr>
        <p:spPr>
          <a:xfrm flipH="1">
            <a:off x="4032154" y="-58325"/>
            <a:ext cx="5176996" cy="2224926"/>
          </a:xfrm>
          <a:custGeom>
            <a:avLst/>
            <a:gdLst/>
            <a:ahLst/>
            <a:cxnLst/>
            <a:rect l="l" t="t" r="r" b="b"/>
            <a:pathLst>
              <a:path w="32850" h="14118" extrusionOk="0">
                <a:moveTo>
                  <a:pt x="1" y="1"/>
                </a:moveTo>
                <a:lnTo>
                  <a:pt x="1" y="12945"/>
                </a:lnTo>
                <a:cubicBezTo>
                  <a:pt x="57" y="12959"/>
                  <a:pt x="113" y="13001"/>
                  <a:pt x="168" y="13015"/>
                </a:cubicBezTo>
                <a:cubicBezTo>
                  <a:pt x="1773" y="13750"/>
                  <a:pt x="3537" y="14117"/>
                  <a:pt x="5301" y="14117"/>
                </a:cubicBezTo>
                <a:cubicBezTo>
                  <a:pt x="7217" y="14117"/>
                  <a:pt x="9132" y="13684"/>
                  <a:pt x="10839" y="12820"/>
                </a:cubicBezTo>
                <a:cubicBezTo>
                  <a:pt x="13252" y="11578"/>
                  <a:pt x="15205" y="9598"/>
                  <a:pt x="17297" y="7868"/>
                </a:cubicBezTo>
                <a:cubicBezTo>
                  <a:pt x="19404" y="6124"/>
                  <a:pt x="21858" y="4576"/>
                  <a:pt x="24592" y="4506"/>
                </a:cubicBezTo>
                <a:cubicBezTo>
                  <a:pt x="24664" y="4504"/>
                  <a:pt x="24736" y="4503"/>
                  <a:pt x="24808" y="4503"/>
                </a:cubicBezTo>
                <a:cubicBezTo>
                  <a:pt x="26011" y="4503"/>
                  <a:pt x="27265" y="4752"/>
                  <a:pt x="28452" y="4752"/>
                </a:cubicBezTo>
                <a:cubicBezTo>
                  <a:pt x="29285" y="4752"/>
                  <a:pt x="30086" y="4630"/>
                  <a:pt x="30813" y="4213"/>
                </a:cubicBezTo>
                <a:cubicBezTo>
                  <a:pt x="32222" y="3404"/>
                  <a:pt x="32850" y="1521"/>
                  <a:pt x="32320" y="1"/>
                </a:cubicBezTo>
                <a:close/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5"/>
          <p:cNvSpPr/>
          <p:nvPr/>
        </p:nvSpPr>
        <p:spPr>
          <a:xfrm>
            <a:off x="1539375" y="930675"/>
            <a:ext cx="1006800" cy="1006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5"/>
          <p:cNvSpPr/>
          <p:nvPr/>
        </p:nvSpPr>
        <p:spPr>
          <a:xfrm>
            <a:off x="6952850" y="3794050"/>
            <a:ext cx="474300" cy="47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6"/>
          <p:cNvSpPr txBox="1">
            <a:spLocks noGrp="1"/>
          </p:cNvSpPr>
          <p:nvPr>
            <p:ph type="title"/>
          </p:nvPr>
        </p:nvSpPr>
        <p:spPr>
          <a:xfrm>
            <a:off x="683455" y="3148264"/>
            <a:ext cx="3145800" cy="69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spc="300" dirty="0" smtClean="0"/>
              <a:t>Thank</a:t>
            </a:r>
            <a:br>
              <a:rPr lang="en" sz="7200" spc="300" dirty="0" smtClean="0"/>
            </a:br>
            <a:r>
              <a:rPr lang="en" sz="7200" spc="300" dirty="0" smtClean="0"/>
              <a:t>You</a:t>
            </a:r>
            <a:endParaRPr sz="7200" spc="300" dirty="0"/>
          </a:p>
        </p:txBody>
      </p:sp>
      <p:sp>
        <p:nvSpPr>
          <p:cNvPr id="319" name="Google Shape;319;p36"/>
          <p:cNvSpPr/>
          <p:nvPr/>
        </p:nvSpPr>
        <p:spPr>
          <a:xfrm>
            <a:off x="4222888" y="1111638"/>
            <a:ext cx="879300" cy="879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6"/>
          <p:cNvSpPr txBox="1">
            <a:spLocks noGrp="1"/>
          </p:cNvSpPr>
          <p:nvPr>
            <p:ph type="title"/>
          </p:nvPr>
        </p:nvSpPr>
        <p:spPr>
          <a:xfrm>
            <a:off x="5595586" y="3005622"/>
            <a:ext cx="2711021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>
                <a:solidFill>
                  <a:schemeClr val="lt1"/>
                </a:solidFill>
              </a:rPr>
              <a:t>Any Question</a:t>
            </a:r>
            <a:endParaRPr sz="4800" dirty="0">
              <a:solidFill>
                <a:schemeClr val="lt1"/>
              </a:solidFill>
            </a:endParaRPr>
          </a:p>
        </p:txBody>
      </p:sp>
      <p:sp>
        <p:nvSpPr>
          <p:cNvPr id="329" name="Google Shape;329;p36"/>
          <p:cNvSpPr/>
          <p:nvPr/>
        </p:nvSpPr>
        <p:spPr>
          <a:xfrm>
            <a:off x="5208724" y="3314772"/>
            <a:ext cx="138600" cy="131700"/>
          </a:xfrm>
          <a:prstGeom prst="star5">
            <a:avLst>
              <a:gd name="adj" fmla="val 24021"/>
              <a:gd name="hf" fmla="val 105146"/>
              <a:gd name="vf" fmla="val 11055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6"/>
          <p:cNvSpPr/>
          <p:nvPr/>
        </p:nvSpPr>
        <p:spPr>
          <a:xfrm>
            <a:off x="8416269" y="3314772"/>
            <a:ext cx="138600" cy="131700"/>
          </a:xfrm>
          <a:prstGeom prst="star5">
            <a:avLst>
              <a:gd name="adj" fmla="val 24021"/>
              <a:gd name="hf" fmla="val 105146"/>
              <a:gd name="vf" fmla="val 11055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Action Button: Help 3">
            <a:hlinkClick r:id="" action="ppaction://noaction" highlightClick="1"/>
          </p:cNvPr>
          <p:cNvSpPr/>
          <p:nvPr/>
        </p:nvSpPr>
        <p:spPr>
          <a:xfrm>
            <a:off x="6538251" y="1117481"/>
            <a:ext cx="825690" cy="873457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54"/>
          <p:cNvSpPr txBox="1">
            <a:spLocks noGrp="1"/>
          </p:cNvSpPr>
          <p:nvPr>
            <p:ph type="title"/>
          </p:nvPr>
        </p:nvSpPr>
        <p:spPr>
          <a:xfrm>
            <a:off x="3651325" y="445025"/>
            <a:ext cx="397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Team Members</a:t>
            </a:r>
            <a:endParaRPr dirty="0"/>
          </a:p>
        </p:txBody>
      </p:sp>
      <p:sp>
        <p:nvSpPr>
          <p:cNvPr id="796" name="Google Shape;796;p54"/>
          <p:cNvSpPr txBox="1">
            <a:spLocks noGrp="1"/>
          </p:cNvSpPr>
          <p:nvPr>
            <p:ph type="subTitle" idx="1"/>
          </p:nvPr>
        </p:nvSpPr>
        <p:spPr>
          <a:xfrm>
            <a:off x="3651321" y="2079975"/>
            <a:ext cx="22305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Samina Mahjabeen</a:t>
            </a:r>
            <a:endParaRPr dirty="0"/>
          </a:p>
        </p:txBody>
      </p:sp>
      <p:sp>
        <p:nvSpPr>
          <p:cNvPr id="797" name="Google Shape;797;p54"/>
          <p:cNvSpPr txBox="1">
            <a:spLocks noGrp="1"/>
          </p:cNvSpPr>
          <p:nvPr>
            <p:ph type="subTitle" idx="2"/>
          </p:nvPr>
        </p:nvSpPr>
        <p:spPr>
          <a:xfrm>
            <a:off x="6204443" y="2079975"/>
            <a:ext cx="22305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S.M. Tasnimul Hasan</a:t>
            </a:r>
            <a:endParaRPr dirty="0"/>
          </a:p>
        </p:txBody>
      </p:sp>
      <p:sp>
        <p:nvSpPr>
          <p:cNvPr id="798" name="Google Shape;798;p54"/>
          <p:cNvSpPr txBox="1">
            <a:spLocks noGrp="1"/>
          </p:cNvSpPr>
          <p:nvPr>
            <p:ph type="subTitle" idx="3"/>
          </p:nvPr>
        </p:nvSpPr>
        <p:spPr>
          <a:xfrm>
            <a:off x="3651325" y="2391375"/>
            <a:ext cx="2230500" cy="3966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180204129</a:t>
            </a:r>
            <a:endParaRPr dirty="0"/>
          </a:p>
        </p:txBody>
      </p:sp>
      <p:sp>
        <p:nvSpPr>
          <p:cNvPr id="799" name="Google Shape;799;p54"/>
          <p:cNvSpPr txBox="1">
            <a:spLocks noGrp="1"/>
          </p:cNvSpPr>
          <p:nvPr>
            <p:ph type="subTitle" idx="4"/>
          </p:nvPr>
        </p:nvSpPr>
        <p:spPr>
          <a:xfrm>
            <a:off x="6204450" y="2391375"/>
            <a:ext cx="2230500" cy="6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180204142</a:t>
            </a:r>
            <a:endParaRPr dirty="0"/>
          </a:p>
        </p:txBody>
      </p:sp>
      <p:sp>
        <p:nvSpPr>
          <p:cNvPr id="800" name="Google Shape;800;p54"/>
          <p:cNvSpPr txBox="1">
            <a:spLocks noGrp="1"/>
          </p:cNvSpPr>
          <p:nvPr>
            <p:ph type="subTitle" idx="5"/>
          </p:nvPr>
        </p:nvSpPr>
        <p:spPr>
          <a:xfrm>
            <a:off x="3651321" y="3680100"/>
            <a:ext cx="22305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MD Shohanur Rahman</a:t>
            </a:r>
            <a:endParaRPr dirty="0"/>
          </a:p>
        </p:txBody>
      </p:sp>
      <p:sp>
        <p:nvSpPr>
          <p:cNvPr id="801" name="Google Shape;801;p54"/>
          <p:cNvSpPr txBox="1">
            <a:spLocks noGrp="1"/>
          </p:cNvSpPr>
          <p:nvPr>
            <p:ph type="subTitle" idx="6"/>
          </p:nvPr>
        </p:nvSpPr>
        <p:spPr>
          <a:xfrm>
            <a:off x="6204443" y="3680100"/>
            <a:ext cx="22305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MD Zahidul Haque</a:t>
            </a:r>
            <a:endParaRPr dirty="0"/>
          </a:p>
        </p:txBody>
      </p:sp>
      <p:sp>
        <p:nvSpPr>
          <p:cNvPr id="802" name="Google Shape;802;p54"/>
          <p:cNvSpPr txBox="1">
            <a:spLocks noGrp="1"/>
          </p:cNvSpPr>
          <p:nvPr>
            <p:ph type="subTitle" idx="7"/>
          </p:nvPr>
        </p:nvSpPr>
        <p:spPr>
          <a:xfrm>
            <a:off x="3651324" y="3991500"/>
            <a:ext cx="22305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180204127</a:t>
            </a:r>
            <a:endParaRPr dirty="0"/>
          </a:p>
        </p:txBody>
      </p:sp>
      <p:sp>
        <p:nvSpPr>
          <p:cNvPr id="803" name="Google Shape;803;p54"/>
          <p:cNvSpPr txBox="1">
            <a:spLocks noGrp="1"/>
          </p:cNvSpPr>
          <p:nvPr>
            <p:ph type="subTitle" idx="8"/>
          </p:nvPr>
        </p:nvSpPr>
        <p:spPr>
          <a:xfrm>
            <a:off x="6204448" y="3991500"/>
            <a:ext cx="22305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180204136</a:t>
            </a:r>
            <a:endParaRPr dirty="0"/>
          </a:p>
        </p:txBody>
      </p:sp>
      <p:sp>
        <p:nvSpPr>
          <p:cNvPr id="804" name="Google Shape;804;p54"/>
          <p:cNvSpPr txBox="1">
            <a:spLocks noGrp="1"/>
          </p:cNvSpPr>
          <p:nvPr>
            <p:ph type="title" idx="9"/>
          </p:nvPr>
        </p:nvSpPr>
        <p:spPr>
          <a:xfrm>
            <a:off x="3651325" y="1683363"/>
            <a:ext cx="7431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05" name="Google Shape;805;p54"/>
          <p:cNvSpPr txBox="1">
            <a:spLocks noGrp="1"/>
          </p:cNvSpPr>
          <p:nvPr>
            <p:ph type="title" idx="13"/>
          </p:nvPr>
        </p:nvSpPr>
        <p:spPr>
          <a:xfrm>
            <a:off x="3651325" y="3283488"/>
            <a:ext cx="7431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06" name="Google Shape;806;p54"/>
          <p:cNvSpPr txBox="1">
            <a:spLocks noGrp="1"/>
          </p:cNvSpPr>
          <p:nvPr>
            <p:ph type="title" idx="14"/>
          </p:nvPr>
        </p:nvSpPr>
        <p:spPr>
          <a:xfrm>
            <a:off x="6204450" y="1683363"/>
            <a:ext cx="7431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07" name="Google Shape;807;p54"/>
          <p:cNvSpPr txBox="1">
            <a:spLocks noGrp="1"/>
          </p:cNvSpPr>
          <p:nvPr>
            <p:ph type="title" idx="15"/>
          </p:nvPr>
        </p:nvSpPr>
        <p:spPr>
          <a:xfrm>
            <a:off x="6204450" y="3283488"/>
            <a:ext cx="7431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pic>
        <p:nvPicPr>
          <p:cNvPr id="808" name="Google Shape;808;p54"/>
          <p:cNvPicPr preferRelativeResize="0"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15"/>
          <a:stretch/>
        </p:blipFill>
        <p:spPr>
          <a:xfrm>
            <a:off x="0" y="1118678"/>
            <a:ext cx="3057525" cy="3051878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809" name="Google Shape;809;p54"/>
          <p:cNvSpPr/>
          <p:nvPr/>
        </p:nvSpPr>
        <p:spPr>
          <a:xfrm>
            <a:off x="2680350" y="198298"/>
            <a:ext cx="682200" cy="682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49222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"/>
          <p:cNvSpPr/>
          <p:nvPr/>
        </p:nvSpPr>
        <p:spPr>
          <a:xfrm>
            <a:off x="3435303" y="1282456"/>
            <a:ext cx="486300" cy="486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4"/>
          <p:cNvSpPr/>
          <p:nvPr/>
        </p:nvSpPr>
        <p:spPr>
          <a:xfrm>
            <a:off x="6173728" y="1282456"/>
            <a:ext cx="486300" cy="486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34"/>
          <p:cNvSpPr/>
          <p:nvPr/>
        </p:nvSpPr>
        <p:spPr>
          <a:xfrm>
            <a:off x="685215" y="1282456"/>
            <a:ext cx="486300" cy="486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4"/>
          <p:cNvSpPr/>
          <p:nvPr/>
        </p:nvSpPr>
        <p:spPr>
          <a:xfrm>
            <a:off x="3435303" y="3050531"/>
            <a:ext cx="486300" cy="486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4"/>
          <p:cNvSpPr/>
          <p:nvPr/>
        </p:nvSpPr>
        <p:spPr>
          <a:xfrm>
            <a:off x="6173728" y="3050531"/>
            <a:ext cx="486300" cy="486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4"/>
          <p:cNvSpPr/>
          <p:nvPr/>
        </p:nvSpPr>
        <p:spPr>
          <a:xfrm>
            <a:off x="685215" y="3050531"/>
            <a:ext cx="486300" cy="486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4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Objectives</a:t>
            </a:r>
            <a:endParaRPr dirty="0"/>
          </a:p>
        </p:txBody>
      </p:sp>
      <p:sp>
        <p:nvSpPr>
          <p:cNvPr id="283" name="Google Shape;283;p34"/>
          <p:cNvSpPr txBox="1">
            <a:spLocks noGrp="1"/>
          </p:cNvSpPr>
          <p:nvPr>
            <p:ph type="subTitle" idx="1"/>
          </p:nvPr>
        </p:nvSpPr>
        <p:spPr>
          <a:xfrm>
            <a:off x="717200" y="1753125"/>
            <a:ext cx="22305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To reduce car accidents</a:t>
            </a:r>
            <a:endParaRPr dirty="0"/>
          </a:p>
        </p:txBody>
      </p:sp>
      <p:sp>
        <p:nvSpPr>
          <p:cNvPr id="284" name="Google Shape;284;p34"/>
          <p:cNvSpPr txBox="1">
            <a:spLocks noGrp="1"/>
          </p:cNvSpPr>
          <p:nvPr>
            <p:ph type="subTitle" idx="2"/>
          </p:nvPr>
        </p:nvSpPr>
        <p:spPr>
          <a:xfrm>
            <a:off x="3352387" y="1752554"/>
            <a:ext cx="256478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To reduce the concequences</a:t>
            </a:r>
            <a:endParaRPr dirty="0"/>
          </a:p>
        </p:txBody>
      </p:sp>
      <p:sp>
        <p:nvSpPr>
          <p:cNvPr id="285" name="Google Shape;285;p34"/>
          <p:cNvSpPr txBox="1">
            <a:spLocks noGrp="1"/>
          </p:cNvSpPr>
          <p:nvPr>
            <p:ph type="subTitle" idx="3"/>
          </p:nvPr>
        </p:nvSpPr>
        <p:spPr>
          <a:xfrm>
            <a:off x="6204443" y="1753125"/>
            <a:ext cx="22305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Safety of the passenger</a:t>
            </a:r>
            <a:endParaRPr dirty="0"/>
          </a:p>
        </p:txBody>
      </p:sp>
      <p:sp>
        <p:nvSpPr>
          <p:cNvPr id="286" name="Google Shape;286;p34"/>
          <p:cNvSpPr txBox="1">
            <a:spLocks noGrp="1"/>
          </p:cNvSpPr>
          <p:nvPr>
            <p:ph type="subTitle" idx="4"/>
          </p:nvPr>
        </p:nvSpPr>
        <p:spPr>
          <a:xfrm>
            <a:off x="717200" y="2064525"/>
            <a:ext cx="22305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In Bangladesh road accident has become a scenario</a:t>
            </a:r>
            <a:endParaRPr dirty="0"/>
          </a:p>
        </p:txBody>
      </p:sp>
      <p:sp>
        <p:nvSpPr>
          <p:cNvPr id="287" name="Google Shape;287;p34"/>
          <p:cNvSpPr txBox="1">
            <a:spLocks noGrp="1"/>
          </p:cNvSpPr>
          <p:nvPr>
            <p:ph type="subTitle" idx="5"/>
          </p:nvPr>
        </p:nvSpPr>
        <p:spPr>
          <a:xfrm>
            <a:off x="3460821" y="2064525"/>
            <a:ext cx="22305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Many people die or get disabled for life because of Accidents</a:t>
            </a:r>
            <a:endParaRPr dirty="0"/>
          </a:p>
        </p:txBody>
      </p:sp>
      <p:sp>
        <p:nvSpPr>
          <p:cNvPr id="288" name="Google Shape;288;p34"/>
          <p:cNvSpPr txBox="1">
            <a:spLocks noGrp="1"/>
          </p:cNvSpPr>
          <p:nvPr>
            <p:ph type="subTitle" idx="6"/>
          </p:nvPr>
        </p:nvSpPr>
        <p:spPr>
          <a:xfrm>
            <a:off x="6204443" y="2064525"/>
            <a:ext cx="2463772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Passengers will have to wear seatbelts and an airbag will be ready for disposal.</a:t>
            </a:r>
            <a:endParaRPr dirty="0"/>
          </a:p>
        </p:txBody>
      </p:sp>
      <p:sp>
        <p:nvSpPr>
          <p:cNvPr id="289" name="Google Shape;289;p34"/>
          <p:cNvSpPr txBox="1">
            <a:spLocks noGrp="1"/>
          </p:cNvSpPr>
          <p:nvPr>
            <p:ph type="title" idx="7"/>
          </p:nvPr>
        </p:nvSpPr>
        <p:spPr>
          <a:xfrm>
            <a:off x="717200" y="1385425"/>
            <a:ext cx="435300" cy="3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01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90" name="Google Shape;290;p34"/>
          <p:cNvSpPr txBox="1">
            <a:spLocks noGrp="1"/>
          </p:cNvSpPr>
          <p:nvPr>
            <p:ph type="title" idx="8"/>
          </p:nvPr>
        </p:nvSpPr>
        <p:spPr>
          <a:xfrm>
            <a:off x="3460821" y="1385425"/>
            <a:ext cx="438900" cy="3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02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91" name="Google Shape;291;p34"/>
          <p:cNvSpPr txBox="1">
            <a:spLocks noGrp="1"/>
          </p:cNvSpPr>
          <p:nvPr>
            <p:ph type="title" idx="9"/>
          </p:nvPr>
        </p:nvSpPr>
        <p:spPr>
          <a:xfrm>
            <a:off x="6204443" y="1385425"/>
            <a:ext cx="438900" cy="3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03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92" name="Google Shape;292;p34"/>
          <p:cNvSpPr txBox="1">
            <a:spLocks noGrp="1"/>
          </p:cNvSpPr>
          <p:nvPr>
            <p:ph type="subTitle" idx="13"/>
          </p:nvPr>
        </p:nvSpPr>
        <p:spPr>
          <a:xfrm>
            <a:off x="717200" y="3524700"/>
            <a:ext cx="22305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Safety of the driver</a:t>
            </a:r>
            <a:endParaRPr dirty="0"/>
          </a:p>
        </p:txBody>
      </p:sp>
      <p:sp>
        <p:nvSpPr>
          <p:cNvPr id="293" name="Google Shape;293;p34"/>
          <p:cNvSpPr txBox="1">
            <a:spLocks noGrp="1"/>
          </p:cNvSpPr>
          <p:nvPr>
            <p:ph type="subTitle" idx="14"/>
          </p:nvPr>
        </p:nvSpPr>
        <p:spPr>
          <a:xfrm>
            <a:off x="3460821" y="3524700"/>
            <a:ext cx="22305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Safety of the passer by</a:t>
            </a:r>
            <a:endParaRPr dirty="0"/>
          </a:p>
        </p:txBody>
      </p:sp>
      <p:sp>
        <p:nvSpPr>
          <p:cNvPr id="294" name="Google Shape;294;p34"/>
          <p:cNvSpPr txBox="1">
            <a:spLocks noGrp="1"/>
          </p:cNvSpPr>
          <p:nvPr>
            <p:ph type="subTitle" idx="15"/>
          </p:nvPr>
        </p:nvSpPr>
        <p:spPr>
          <a:xfrm>
            <a:off x="6204443" y="3524700"/>
            <a:ext cx="22305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No more overspeeding</a:t>
            </a:r>
            <a:endParaRPr dirty="0"/>
          </a:p>
        </p:txBody>
      </p:sp>
      <p:sp>
        <p:nvSpPr>
          <p:cNvPr id="295" name="Google Shape;295;p34"/>
          <p:cNvSpPr txBox="1">
            <a:spLocks noGrp="1"/>
          </p:cNvSpPr>
          <p:nvPr>
            <p:ph type="subTitle" idx="16"/>
          </p:nvPr>
        </p:nvSpPr>
        <p:spPr>
          <a:xfrm>
            <a:off x="717200" y="3836100"/>
            <a:ext cx="22305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The driver will be forced to wear seatbelt</a:t>
            </a:r>
            <a:endParaRPr dirty="0"/>
          </a:p>
        </p:txBody>
      </p:sp>
      <p:sp>
        <p:nvSpPr>
          <p:cNvPr id="296" name="Google Shape;296;p34"/>
          <p:cNvSpPr txBox="1">
            <a:spLocks noGrp="1"/>
          </p:cNvSpPr>
          <p:nvPr>
            <p:ph type="subTitle" idx="17"/>
          </p:nvPr>
        </p:nvSpPr>
        <p:spPr>
          <a:xfrm>
            <a:off x="3460821" y="3836100"/>
            <a:ext cx="22305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If an obstacle is detected the car will stop or give alart.</a:t>
            </a:r>
            <a:endParaRPr dirty="0"/>
          </a:p>
        </p:txBody>
      </p:sp>
      <p:sp>
        <p:nvSpPr>
          <p:cNvPr id="297" name="Google Shape;297;p34"/>
          <p:cNvSpPr txBox="1">
            <a:spLocks noGrp="1"/>
          </p:cNvSpPr>
          <p:nvPr>
            <p:ph type="subTitle" idx="18"/>
          </p:nvPr>
        </p:nvSpPr>
        <p:spPr>
          <a:xfrm>
            <a:off x="6204443" y="3836100"/>
            <a:ext cx="22305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</a:t>
            </a:r>
            <a:r>
              <a:rPr lang="en" dirty="0" smtClean="0"/>
              <a:t>e hope to make our roads more safer than ever.</a:t>
            </a:r>
            <a:endParaRPr dirty="0"/>
          </a:p>
        </p:txBody>
      </p:sp>
      <p:sp>
        <p:nvSpPr>
          <p:cNvPr id="298" name="Google Shape;298;p34"/>
          <p:cNvSpPr txBox="1">
            <a:spLocks noGrp="1"/>
          </p:cNvSpPr>
          <p:nvPr>
            <p:ph type="title" idx="19"/>
          </p:nvPr>
        </p:nvSpPr>
        <p:spPr>
          <a:xfrm>
            <a:off x="717200" y="3157000"/>
            <a:ext cx="438900" cy="3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9" name="Google Shape;299;p34"/>
          <p:cNvSpPr txBox="1">
            <a:spLocks noGrp="1"/>
          </p:cNvSpPr>
          <p:nvPr>
            <p:ph type="title" idx="20"/>
          </p:nvPr>
        </p:nvSpPr>
        <p:spPr>
          <a:xfrm>
            <a:off x="3460821" y="3157000"/>
            <a:ext cx="438900" cy="3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05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00" name="Google Shape;300;p34"/>
          <p:cNvSpPr txBox="1">
            <a:spLocks noGrp="1"/>
          </p:cNvSpPr>
          <p:nvPr>
            <p:ph type="title" idx="21"/>
          </p:nvPr>
        </p:nvSpPr>
        <p:spPr>
          <a:xfrm>
            <a:off x="6204443" y="3157000"/>
            <a:ext cx="438900" cy="3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06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" grpId="0" animBg="1"/>
      <p:bldP spid="277" grpId="0" animBg="1"/>
      <p:bldP spid="278" grpId="0" animBg="1"/>
      <p:bldP spid="279" grpId="0" animBg="1"/>
      <p:bldP spid="280" grpId="0" animBg="1"/>
      <p:bldP spid="281" grpId="0" animBg="1"/>
      <p:bldP spid="283" grpId="0" build="p"/>
      <p:bldP spid="284" grpId="0" build="p"/>
      <p:bldP spid="285" grpId="0" build="p"/>
      <p:bldP spid="286" grpId="0" build="p"/>
      <p:bldP spid="287" grpId="0" build="p"/>
      <p:bldP spid="288" grpId="0" build="p"/>
      <p:bldP spid="289" grpId="0"/>
      <p:bldP spid="290" grpId="0"/>
      <p:bldP spid="291" grpId="0"/>
      <p:bldP spid="292" grpId="0" build="p"/>
      <p:bldP spid="293" grpId="0" build="p"/>
      <p:bldP spid="294" grpId="0" build="p"/>
      <p:bldP spid="295" grpId="0" build="p"/>
      <p:bldP spid="296" grpId="0" build="p"/>
      <p:bldP spid="297" grpId="0" build="p"/>
      <p:bldP spid="298" grpId="0"/>
      <p:bldP spid="299" grpId="0"/>
      <p:bldP spid="30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0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Social Values</a:t>
            </a:r>
            <a:endParaRPr dirty="0"/>
          </a:p>
        </p:txBody>
      </p:sp>
      <p:sp>
        <p:nvSpPr>
          <p:cNvPr id="397" name="Google Shape;397;p40"/>
          <p:cNvSpPr txBox="1">
            <a:spLocks noGrp="1"/>
          </p:cNvSpPr>
          <p:nvPr>
            <p:ph type="title" idx="2"/>
          </p:nvPr>
        </p:nvSpPr>
        <p:spPr>
          <a:xfrm>
            <a:off x="713100" y="3049625"/>
            <a:ext cx="2446200" cy="4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Economical</a:t>
            </a:r>
            <a:endParaRPr dirty="0"/>
          </a:p>
        </p:txBody>
      </p:sp>
      <p:sp>
        <p:nvSpPr>
          <p:cNvPr id="398" name="Google Shape;398;p40"/>
          <p:cNvSpPr txBox="1">
            <a:spLocks noGrp="1"/>
          </p:cNvSpPr>
          <p:nvPr>
            <p:ph type="subTitle" idx="1"/>
          </p:nvPr>
        </p:nvSpPr>
        <p:spPr>
          <a:xfrm>
            <a:off x="713100" y="3514925"/>
            <a:ext cx="24462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The solution will be affordable for every car</a:t>
            </a:r>
            <a:endParaRPr dirty="0"/>
          </a:p>
        </p:txBody>
      </p:sp>
      <p:sp>
        <p:nvSpPr>
          <p:cNvPr id="399" name="Google Shape;399;p40"/>
          <p:cNvSpPr txBox="1">
            <a:spLocks noGrp="1"/>
          </p:cNvSpPr>
          <p:nvPr>
            <p:ph type="title" idx="3"/>
          </p:nvPr>
        </p:nvSpPr>
        <p:spPr>
          <a:xfrm>
            <a:off x="3348900" y="3049625"/>
            <a:ext cx="2446200" cy="4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Reducing Accidents</a:t>
            </a:r>
            <a:endParaRPr dirty="0"/>
          </a:p>
        </p:txBody>
      </p:sp>
      <p:sp>
        <p:nvSpPr>
          <p:cNvPr id="400" name="Google Shape;400;p40"/>
          <p:cNvSpPr txBox="1">
            <a:spLocks noGrp="1"/>
          </p:cNvSpPr>
          <p:nvPr>
            <p:ph type="subTitle" idx="4"/>
          </p:nvPr>
        </p:nvSpPr>
        <p:spPr>
          <a:xfrm>
            <a:off x="3348900" y="3514925"/>
            <a:ext cx="24462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This automated safety system will hopefully reduce trrafic accidents</a:t>
            </a:r>
            <a:endParaRPr dirty="0"/>
          </a:p>
        </p:txBody>
      </p:sp>
      <p:sp>
        <p:nvSpPr>
          <p:cNvPr id="401" name="Google Shape;401;p40"/>
          <p:cNvSpPr txBox="1">
            <a:spLocks noGrp="1"/>
          </p:cNvSpPr>
          <p:nvPr>
            <p:ph type="title" idx="5"/>
          </p:nvPr>
        </p:nvSpPr>
        <p:spPr>
          <a:xfrm>
            <a:off x="6160417" y="3049625"/>
            <a:ext cx="2446200" cy="4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 safe society</a:t>
            </a:r>
            <a:endParaRPr dirty="0"/>
          </a:p>
        </p:txBody>
      </p:sp>
      <p:sp>
        <p:nvSpPr>
          <p:cNvPr id="402" name="Google Shape;402;p40"/>
          <p:cNvSpPr txBox="1">
            <a:spLocks noGrp="1"/>
          </p:cNvSpPr>
          <p:nvPr>
            <p:ph type="subTitle" idx="6"/>
          </p:nvPr>
        </p:nvSpPr>
        <p:spPr>
          <a:xfrm>
            <a:off x="5984700" y="3514925"/>
            <a:ext cx="2797634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We hope to achive a safe environment for passengers, drivers and passer by</a:t>
            </a:r>
            <a:endParaRPr dirty="0"/>
          </a:p>
        </p:txBody>
      </p:sp>
      <p:sp>
        <p:nvSpPr>
          <p:cNvPr id="403" name="Google Shape;403;p40"/>
          <p:cNvSpPr/>
          <p:nvPr/>
        </p:nvSpPr>
        <p:spPr>
          <a:xfrm>
            <a:off x="1421038" y="1678188"/>
            <a:ext cx="1030200" cy="103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40"/>
          <p:cNvSpPr/>
          <p:nvPr/>
        </p:nvSpPr>
        <p:spPr>
          <a:xfrm>
            <a:off x="4056888" y="1678188"/>
            <a:ext cx="1030200" cy="103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40"/>
          <p:cNvSpPr/>
          <p:nvPr/>
        </p:nvSpPr>
        <p:spPr>
          <a:xfrm>
            <a:off x="6692738" y="1678188"/>
            <a:ext cx="1030200" cy="103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40"/>
          <p:cNvSpPr txBox="1">
            <a:spLocks noGrp="1"/>
          </p:cNvSpPr>
          <p:nvPr>
            <p:ph type="title" idx="7"/>
          </p:nvPr>
        </p:nvSpPr>
        <p:spPr>
          <a:xfrm>
            <a:off x="1564650" y="1971139"/>
            <a:ext cx="7431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01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407" name="Google Shape;407;p40"/>
          <p:cNvSpPr txBox="1">
            <a:spLocks noGrp="1"/>
          </p:cNvSpPr>
          <p:nvPr>
            <p:ph type="title" idx="8"/>
          </p:nvPr>
        </p:nvSpPr>
        <p:spPr>
          <a:xfrm>
            <a:off x="4200450" y="1971139"/>
            <a:ext cx="7431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02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408" name="Google Shape;408;p40"/>
          <p:cNvSpPr txBox="1">
            <a:spLocks noGrp="1"/>
          </p:cNvSpPr>
          <p:nvPr>
            <p:ph type="title" idx="9"/>
          </p:nvPr>
        </p:nvSpPr>
        <p:spPr>
          <a:xfrm>
            <a:off x="6836250" y="1971139"/>
            <a:ext cx="7431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03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" grpId="0"/>
      <p:bldP spid="398" grpId="0" build="p"/>
      <p:bldP spid="399" grpId="0"/>
      <p:bldP spid="400" grpId="0" build="p"/>
      <p:bldP spid="401" grpId="0"/>
      <p:bldP spid="402" grpId="0" build="p"/>
      <p:bldP spid="403" grpId="0" animBg="1"/>
      <p:bldP spid="404" grpId="0" animBg="1"/>
      <p:bldP spid="405" grpId="0" animBg="1"/>
      <p:bldP spid="406" grpId="0"/>
      <p:bldP spid="407" grpId="0"/>
      <p:bldP spid="40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49"/>
          <p:cNvSpPr txBox="1">
            <a:spLocks noGrp="1"/>
          </p:cNvSpPr>
          <p:nvPr>
            <p:ph type="title"/>
          </p:nvPr>
        </p:nvSpPr>
        <p:spPr>
          <a:xfrm>
            <a:off x="688300" y="29414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Recquired Components</a:t>
            </a:r>
            <a:endParaRPr dirty="0"/>
          </a:p>
        </p:txBody>
      </p:sp>
      <p:sp>
        <p:nvSpPr>
          <p:cNvPr id="588" name="Google Shape;588;p49"/>
          <p:cNvSpPr txBox="1">
            <a:spLocks noGrp="1"/>
          </p:cNvSpPr>
          <p:nvPr>
            <p:ph type="subTitle" idx="2"/>
          </p:nvPr>
        </p:nvSpPr>
        <p:spPr>
          <a:xfrm>
            <a:off x="3460823" y="2014922"/>
            <a:ext cx="22305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SIM 900A GSM Module</a:t>
            </a:r>
            <a:endParaRPr dirty="0"/>
          </a:p>
        </p:txBody>
      </p:sp>
      <p:sp>
        <p:nvSpPr>
          <p:cNvPr id="589" name="Google Shape;589;p49"/>
          <p:cNvSpPr txBox="1">
            <a:spLocks noGrp="1"/>
          </p:cNvSpPr>
          <p:nvPr>
            <p:ph type="subTitle" idx="1"/>
          </p:nvPr>
        </p:nvSpPr>
        <p:spPr>
          <a:xfrm>
            <a:off x="713100" y="1957209"/>
            <a:ext cx="22305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Auduino Mega</a:t>
            </a:r>
            <a:endParaRPr dirty="0"/>
          </a:p>
        </p:txBody>
      </p:sp>
      <p:sp>
        <p:nvSpPr>
          <p:cNvPr id="590" name="Google Shape;590;p49"/>
          <p:cNvSpPr txBox="1">
            <a:spLocks noGrp="1"/>
          </p:cNvSpPr>
          <p:nvPr>
            <p:ph type="subTitle" idx="3"/>
          </p:nvPr>
        </p:nvSpPr>
        <p:spPr>
          <a:xfrm>
            <a:off x="6175600" y="1998479"/>
            <a:ext cx="22305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NEO 6M GPS Module</a:t>
            </a:r>
            <a:endParaRPr dirty="0"/>
          </a:p>
        </p:txBody>
      </p:sp>
      <p:sp>
        <p:nvSpPr>
          <p:cNvPr id="594" name="Google Shape;594;p49"/>
          <p:cNvSpPr txBox="1">
            <a:spLocks noGrp="1"/>
          </p:cNvSpPr>
          <p:nvPr>
            <p:ph type="subTitle" idx="7"/>
          </p:nvPr>
        </p:nvSpPr>
        <p:spPr>
          <a:xfrm>
            <a:off x="313152" y="3928116"/>
            <a:ext cx="3147671" cy="5353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smtClean="0"/>
              <a:t>ADXL335 </a:t>
            </a:r>
            <a:r>
              <a:rPr lang="en-US" dirty="0"/>
              <a:t>Accelerometer Sensor</a:t>
            </a:r>
            <a:endParaRPr dirty="0"/>
          </a:p>
        </p:txBody>
      </p:sp>
      <p:sp>
        <p:nvSpPr>
          <p:cNvPr id="595" name="Google Shape;595;p49"/>
          <p:cNvSpPr txBox="1">
            <a:spLocks noGrp="1"/>
          </p:cNvSpPr>
          <p:nvPr>
            <p:ph type="subTitle" idx="8"/>
          </p:nvPr>
        </p:nvSpPr>
        <p:spPr>
          <a:xfrm>
            <a:off x="3570719" y="3884406"/>
            <a:ext cx="22305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Dotted Veroboard</a:t>
            </a:r>
            <a:endParaRPr dirty="0"/>
          </a:p>
        </p:txBody>
      </p:sp>
      <p:sp>
        <p:nvSpPr>
          <p:cNvPr id="596" name="Google Shape;596;p49"/>
          <p:cNvSpPr txBox="1">
            <a:spLocks noGrp="1"/>
          </p:cNvSpPr>
          <p:nvPr>
            <p:ph type="subTitle" idx="9"/>
          </p:nvPr>
        </p:nvSpPr>
        <p:spPr>
          <a:xfrm>
            <a:off x="6281394" y="3871650"/>
            <a:ext cx="22305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Connecting Wires</a:t>
            </a:r>
            <a:endParaRPr dirty="0"/>
          </a:p>
        </p:txBody>
      </p:sp>
      <p:pic>
        <p:nvPicPr>
          <p:cNvPr id="2056" name="Picture 8" descr="https://lh5.googleusercontent.com/OHoWHSOKxy3QDPKmSXU5_OVgX4X_ChJ3Wh7udNAkubqKu_7QYRVsD_v-Om5B6QCPwmNXOZPPw9uGMbaMt1De3BE6oX2ElrwLqovocUBE8mUZyT0EE5YyBZvJt-KtOQobLbYtnRo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989" y="984580"/>
            <a:ext cx="933271" cy="933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616" y="941384"/>
            <a:ext cx="1046426" cy="10464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476"/>
          <a:stretch/>
        </p:blipFill>
        <p:spPr>
          <a:xfrm>
            <a:off x="6508217" y="770607"/>
            <a:ext cx="1380189" cy="11073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7" b="14666"/>
          <a:stretch/>
        </p:blipFill>
        <p:spPr>
          <a:xfrm>
            <a:off x="1334990" y="2672693"/>
            <a:ext cx="1135256" cy="9712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024" y="2738382"/>
            <a:ext cx="1431889" cy="1006797"/>
          </a:xfrm>
          <a:prstGeom prst="rect">
            <a:avLst/>
          </a:prstGeom>
        </p:spPr>
      </p:pic>
      <p:pic>
        <p:nvPicPr>
          <p:cNvPr id="2058" name="Picture 10" descr="https://lh3.googleusercontent.com/gtfFAFDFubx7_LK0msvHHnwEIVDNRk2M4s12E5BIXMAWNS0wlh188STLvXMyQKtIjGphmUe3zsyp5IHS3Fvw8N1LEfAPyUCZAV35p69sto9pSsutmXWHX0eDR2PB--bODuocjjeI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217" y="2672692"/>
            <a:ext cx="1617908" cy="1079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88976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49"/>
          <p:cNvSpPr txBox="1">
            <a:spLocks noGrp="1"/>
          </p:cNvSpPr>
          <p:nvPr>
            <p:ph type="title"/>
          </p:nvPr>
        </p:nvSpPr>
        <p:spPr>
          <a:xfrm>
            <a:off x="713100" y="238706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Recquired Components</a:t>
            </a:r>
            <a:endParaRPr dirty="0"/>
          </a:p>
        </p:txBody>
      </p:sp>
      <p:sp>
        <p:nvSpPr>
          <p:cNvPr id="588" name="Google Shape;588;p49"/>
          <p:cNvSpPr txBox="1">
            <a:spLocks noGrp="1"/>
          </p:cNvSpPr>
          <p:nvPr>
            <p:ph type="subTitle" idx="2"/>
          </p:nvPr>
        </p:nvSpPr>
        <p:spPr>
          <a:xfrm>
            <a:off x="3572368" y="2216250"/>
            <a:ext cx="22305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HX711AD Weight Sensor</a:t>
            </a:r>
            <a:endParaRPr dirty="0"/>
          </a:p>
        </p:txBody>
      </p:sp>
      <p:sp>
        <p:nvSpPr>
          <p:cNvPr id="589" name="Google Shape;589;p49"/>
          <p:cNvSpPr txBox="1">
            <a:spLocks noGrp="1"/>
          </p:cNvSpPr>
          <p:nvPr>
            <p:ph type="subTitle" idx="1"/>
          </p:nvPr>
        </p:nvSpPr>
        <p:spPr>
          <a:xfrm>
            <a:off x="713100" y="2252220"/>
            <a:ext cx="22305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8v Battery</a:t>
            </a:r>
            <a:endParaRPr dirty="0"/>
          </a:p>
        </p:txBody>
      </p:sp>
      <p:sp>
        <p:nvSpPr>
          <p:cNvPr id="590" name="Google Shape;590;p49"/>
          <p:cNvSpPr txBox="1">
            <a:spLocks noGrp="1"/>
          </p:cNvSpPr>
          <p:nvPr>
            <p:ph type="subTitle" idx="3"/>
          </p:nvPr>
        </p:nvSpPr>
        <p:spPr>
          <a:xfrm>
            <a:off x="6378867" y="2266597"/>
            <a:ext cx="22305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Bluetooth Module</a:t>
            </a:r>
            <a:endParaRPr dirty="0"/>
          </a:p>
        </p:txBody>
      </p:sp>
      <p:sp>
        <p:nvSpPr>
          <p:cNvPr id="594" name="Google Shape;594;p49"/>
          <p:cNvSpPr txBox="1">
            <a:spLocks noGrp="1"/>
          </p:cNvSpPr>
          <p:nvPr>
            <p:ph type="subTitle" idx="7"/>
          </p:nvPr>
        </p:nvSpPr>
        <p:spPr>
          <a:xfrm>
            <a:off x="655248" y="4054373"/>
            <a:ext cx="2490562" cy="5353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smtClean="0"/>
              <a:t>Buzzer</a:t>
            </a:r>
            <a:endParaRPr dirty="0"/>
          </a:p>
        </p:txBody>
      </p:sp>
      <p:sp>
        <p:nvSpPr>
          <p:cNvPr id="595" name="Google Shape;595;p49"/>
          <p:cNvSpPr txBox="1">
            <a:spLocks noGrp="1"/>
          </p:cNvSpPr>
          <p:nvPr>
            <p:ph type="subTitle" idx="8"/>
          </p:nvPr>
        </p:nvSpPr>
        <p:spPr>
          <a:xfrm>
            <a:off x="3585892" y="4166363"/>
            <a:ext cx="22305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DC Motor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184" y="912702"/>
            <a:ext cx="1237498" cy="12374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t="10048" b="14254"/>
          <a:stretch/>
        </p:blipFill>
        <p:spPr>
          <a:xfrm>
            <a:off x="4033837" y="1105469"/>
            <a:ext cx="1076325" cy="7642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l="4605" r="-1"/>
          <a:stretch/>
        </p:blipFill>
        <p:spPr>
          <a:xfrm>
            <a:off x="6782937" y="837319"/>
            <a:ext cx="1462905" cy="1343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250" y="2998830"/>
            <a:ext cx="896199" cy="8961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837" y="2741333"/>
            <a:ext cx="1334610" cy="13346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117" y="2664250"/>
            <a:ext cx="1609725" cy="1609725"/>
          </a:xfrm>
          <a:prstGeom prst="rect">
            <a:avLst/>
          </a:prstGeom>
        </p:spPr>
      </p:pic>
      <p:sp>
        <p:nvSpPr>
          <p:cNvPr id="106" name="Google Shape;595;p49"/>
          <p:cNvSpPr txBox="1">
            <a:spLocks noGrp="1"/>
          </p:cNvSpPr>
          <p:nvPr>
            <p:ph type="subTitle" idx="8"/>
          </p:nvPr>
        </p:nvSpPr>
        <p:spPr>
          <a:xfrm>
            <a:off x="6376920" y="4071666"/>
            <a:ext cx="22305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Ultrasonic Sensor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967595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58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</a:t>
            </a:r>
            <a:r>
              <a:rPr lang="en" dirty="0" smtClean="0"/>
              <a:t>FEATURES</a:t>
            </a:r>
            <a:endParaRPr dirty="0"/>
          </a:p>
        </p:txBody>
      </p:sp>
      <p:grpSp>
        <p:nvGrpSpPr>
          <p:cNvPr id="866" name="Google Shape;866;p58"/>
          <p:cNvGrpSpPr/>
          <p:nvPr/>
        </p:nvGrpSpPr>
        <p:grpSpPr>
          <a:xfrm>
            <a:off x="3694650" y="2026113"/>
            <a:ext cx="1754700" cy="1754700"/>
            <a:chOff x="3694725" y="1776850"/>
            <a:chExt cx="1754700" cy="1754700"/>
          </a:xfrm>
        </p:grpSpPr>
        <p:sp>
          <p:nvSpPr>
            <p:cNvPr id="867" name="Google Shape;867;p58"/>
            <p:cNvSpPr/>
            <p:nvPr/>
          </p:nvSpPr>
          <p:spPr>
            <a:xfrm>
              <a:off x="3694725" y="1776850"/>
              <a:ext cx="1754700" cy="1754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68" name="Google Shape;868;p58"/>
            <p:cNvGrpSpPr/>
            <p:nvPr/>
          </p:nvGrpSpPr>
          <p:grpSpPr>
            <a:xfrm>
              <a:off x="4147221" y="2160586"/>
              <a:ext cx="849708" cy="904456"/>
              <a:chOff x="4521200" y="1622500"/>
              <a:chExt cx="330600" cy="351900"/>
            </a:xfrm>
          </p:grpSpPr>
          <p:sp>
            <p:nvSpPr>
              <p:cNvPr id="869" name="Google Shape;869;p58"/>
              <p:cNvSpPr/>
              <p:nvPr/>
            </p:nvSpPr>
            <p:spPr>
              <a:xfrm>
                <a:off x="4521200" y="1622500"/>
                <a:ext cx="330600" cy="351900"/>
              </a:xfrm>
              <a:custGeom>
                <a:avLst/>
                <a:gdLst/>
                <a:ahLst/>
                <a:cxnLst/>
                <a:rect l="l" t="t" r="r" b="b"/>
                <a:pathLst>
                  <a:path w="13224" h="14076" extrusionOk="0">
                    <a:moveTo>
                      <a:pt x="6626" y="461"/>
                    </a:moveTo>
                    <a:cubicBezTo>
                      <a:pt x="7714" y="461"/>
                      <a:pt x="8593" y="1340"/>
                      <a:pt x="8593" y="2428"/>
                    </a:cubicBezTo>
                    <a:cubicBezTo>
                      <a:pt x="8593" y="3502"/>
                      <a:pt x="7714" y="4395"/>
                      <a:pt x="6626" y="4395"/>
                    </a:cubicBezTo>
                    <a:cubicBezTo>
                      <a:pt x="5552" y="4395"/>
                      <a:pt x="4659" y="3502"/>
                      <a:pt x="4659" y="2428"/>
                    </a:cubicBezTo>
                    <a:cubicBezTo>
                      <a:pt x="4659" y="1340"/>
                      <a:pt x="5552" y="461"/>
                      <a:pt x="6626" y="461"/>
                    </a:cubicBezTo>
                    <a:close/>
                    <a:moveTo>
                      <a:pt x="12345" y="4855"/>
                    </a:moveTo>
                    <a:lnTo>
                      <a:pt x="12345" y="5288"/>
                    </a:lnTo>
                    <a:lnTo>
                      <a:pt x="935" y="5288"/>
                    </a:lnTo>
                    <a:lnTo>
                      <a:pt x="935" y="4855"/>
                    </a:lnTo>
                    <a:close/>
                    <a:moveTo>
                      <a:pt x="11466" y="5706"/>
                    </a:moveTo>
                    <a:lnTo>
                      <a:pt x="11466" y="5929"/>
                    </a:lnTo>
                    <a:lnTo>
                      <a:pt x="1800" y="5929"/>
                    </a:lnTo>
                    <a:lnTo>
                      <a:pt x="1800" y="5706"/>
                    </a:lnTo>
                    <a:close/>
                    <a:moveTo>
                      <a:pt x="11466" y="6362"/>
                    </a:moveTo>
                    <a:lnTo>
                      <a:pt x="11466" y="6599"/>
                    </a:lnTo>
                    <a:lnTo>
                      <a:pt x="1800" y="6599"/>
                    </a:lnTo>
                    <a:lnTo>
                      <a:pt x="1800" y="6362"/>
                    </a:lnTo>
                    <a:close/>
                    <a:moveTo>
                      <a:pt x="9053" y="7924"/>
                    </a:moveTo>
                    <a:cubicBezTo>
                      <a:pt x="9304" y="7924"/>
                      <a:pt x="9485" y="8105"/>
                      <a:pt x="9485" y="8356"/>
                    </a:cubicBezTo>
                    <a:lnTo>
                      <a:pt x="9485" y="9458"/>
                    </a:lnTo>
                    <a:lnTo>
                      <a:pt x="3794" y="9458"/>
                    </a:lnTo>
                    <a:lnTo>
                      <a:pt x="3794" y="8356"/>
                    </a:lnTo>
                    <a:cubicBezTo>
                      <a:pt x="3766" y="8105"/>
                      <a:pt x="3976" y="7924"/>
                      <a:pt x="4227" y="7924"/>
                    </a:cubicBezTo>
                    <a:close/>
                    <a:moveTo>
                      <a:pt x="9611" y="9891"/>
                    </a:moveTo>
                    <a:lnTo>
                      <a:pt x="10043" y="10323"/>
                    </a:lnTo>
                    <a:lnTo>
                      <a:pt x="3208" y="10323"/>
                    </a:lnTo>
                    <a:lnTo>
                      <a:pt x="3655" y="9891"/>
                    </a:lnTo>
                    <a:close/>
                    <a:moveTo>
                      <a:pt x="10364" y="10783"/>
                    </a:moveTo>
                    <a:lnTo>
                      <a:pt x="10364" y="12750"/>
                    </a:lnTo>
                    <a:lnTo>
                      <a:pt x="2902" y="12750"/>
                    </a:lnTo>
                    <a:lnTo>
                      <a:pt x="2902" y="10783"/>
                    </a:lnTo>
                    <a:close/>
                    <a:moveTo>
                      <a:pt x="11480" y="7003"/>
                    </a:moveTo>
                    <a:lnTo>
                      <a:pt x="11480" y="13601"/>
                    </a:lnTo>
                    <a:lnTo>
                      <a:pt x="10796" y="13601"/>
                    </a:lnTo>
                    <a:lnTo>
                      <a:pt x="10796" y="12959"/>
                    </a:lnTo>
                    <a:lnTo>
                      <a:pt x="10796" y="10546"/>
                    </a:lnTo>
                    <a:lnTo>
                      <a:pt x="10796" y="10532"/>
                    </a:lnTo>
                    <a:lnTo>
                      <a:pt x="10796" y="10518"/>
                    </a:lnTo>
                    <a:lnTo>
                      <a:pt x="10796" y="10490"/>
                    </a:lnTo>
                    <a:lnTo>
                      <a:pt x="10796" y="10476"/>
                    </a:lnTo>
                    <a:lnTo>
                      <a:pt x="10796" y="10462"/>
                    </a:lnTo>
                    <a:lnTo>
                      <a:pt x="10796" y="10449"/>
                    </a:lnTo>
                    <a:cubicBezTo>
                      <a:pt x="10796" y="10449"/>
                      <a:pt x="10796" y="10421"/>
                      <a:pt x="10782" y="10421"/>
                    </a:cubicBezTo>
                    <a:cubicBezTo>
                      <a:pt x="10782" y="10407"/>
                      <a:pt x="10769" y="10407"/>
                      <a:pt x="10741" y="10393"/>
                    </a:cubicBezTo>
                    <a:lnTo>
                      <a:pt x="9918" y="9570"/>
                    </a:lnTo>
                    <a:lnTo>
                      <a:pt x="9918" y="8356"/>
                    </a:lnTo>
                    <a:cubicBezTo>
                      <a:pt x="9918" y="7868"/>
                      <a:pt x="9527" y="7477"/>
                      <a:pt x="9053" y="7477"/>
                    </a:cubicBezTo>
                    <a:lnTo>
                      <a:pt x="4227" y="7477"/>
                    </a:lnTo>
                    <a:cubicBezTo>
                      <a:pt x="3738" y="7477"/>
                      <a:pt x="3348" y="7882"/>
                      <a:pt x="3348" y="8356"/>
                    </a:cubicBezTo>
                    <a:lnTo>
                      <a:pt x="3348" y="9570"/>
                    </a:lnTo>
                    <a:lnTo>
                      <a:pt x="2525" y="10393"/>
                    </a:lnTo>
                    <a:lnTo>
                      <a:pt x="2497" y="10421"/>
                    </a:lnTo>
                    <a:cubicBezTo>
                      <a:pt x="2497" y="10421"/>
                      <a:pt x="2497" y="10449"/>
                      <a:pt x="2483" y="10449"/>
                    </a:cubicBezTo>
                    <a:lnTo>
                      <a:pt x="2483" y="10462"/>
                    </a:lnTo>
                    <a:lnTo>
                      <a:pt x="2483" y="10476"/>
                    </a:lnTo>
                    <a:lnTo>
                      <a:pt x="2483" y="10490"/>
                    </a:lnTo>
                    <a:lnTo>
                      <a:pt x="2483" y="10518"/>
                    </a:lnTo>
                    <a:lnTo>
                      <a:pt x="2483" y="10532"/>
                    </a:lnTo>
                    <a:lnTo>
                      <a:pt x="2483" y="10546"/>
                    </a:lnTo>
                    <a:lnTo>
                      <a:pt x="2483" y="12959"/>
                    </a:lnTo>
                    <a:lnTo>
                      <a:pt x="2483" y="13601"/>
                    </a:lnTo>
                    <a:lnTo>
                      <a:pt x="1814" y="13601"/>
                    </a:lnTo>
                    <a:lnTo>
                      <a:pt x="1814" y="7003"/>
                    </a:lnTo>
                    <a:close/>
                    <a:moveTo>
                      <a:pt x="1367" y="5720"/>
                    </a:moveTo>
                    <a:lnTo>
                      <a:pt x="1367" y="13615"/>
                    </a:lnTo>
                    <a:lnTo>
                      <a:pt x="935" y="13615"/>
                    </a:lnTo>
                    <a:lnTo>
                      <a:pt x="935" y="5720"/>
                    </a:lnTo>
                    <a:close/>
                    <a:moveTo>
                      <a:pt x="4003" y="13182"/>
                    </a:moveTo>
                    <a:lnTo>
                      <a:pt x="4003" y="13615"/>
                    </a:lnTo>
                    <a:lnTo>
                      <a:pt x="2902" y="13615"/>
                    </a:lnTo>
                    <a:lnTo>
                      <a:pt x="2902" y="13182"/>
                    </a:lnTo>
                    <a:close/>
                    <a:moveTo>
                      <a:pt x="8830" y="13182"/>
                    </a:moveTo>
                    <a:lnTo>
                      <a:pt x="8830" y="13615"/>
                    </a:lnTo>
                    <a:lnTo>
                      <a:pt x="4436" y="13615"/>
                    </a:lnTo>
                    <a:lnTo>
                      <a:pt x="4436" y="13182"/>
                    </a:lnTo>
                    <a:close/>
                    <a:moveTo>
                      <a:pt x="10364" y="13182"/>
                    </a:moveTo>
                    <a:lnTo>
                      <a:pt x="10364" y="13615"/>
                    </a:lnTo>
                    <a:lnTo>
                      <a:pt x="9262" y="13615"/>
                    </a:lnTo>
                    <a:lnTo>
                      <a:pt x="9262" y="13182"/>
                    </a:lnTo>
                    <a:close/>
                    <a:moveTo>
                      <a:pt x="12331" y="5720"/>
                    </a:moveTo>
                    <a:lnTo>
                      <a:pt x="12331" y="13615"/>
                    </a:lnTo>
                    <a:lnTo>
                      <a:pt x="11898" y="13615"/>
                    </a:lnTo>
                    <a:lnTo>
                      <a:pt x="11898" y="5720"/>
                    </a:lnTo>
                    <a:close/>
                    <a:moveTo>
                      <a:pt x="6612" y="1"/>
                    </a:moveTo>
                    <a:cubicBezTo>
                      <a:pt x="5273" y="1"/>
                      <a:pt x="4185" y="1075"/>
                      <a:pt x="4185" y="2428"/>
                    </a:cubicBezTo>
                    <a:cubicBezTo>
                      <a:pt x="4185" y="3237"/>
                      <a:pt x="4589" y="3962"/>
                      <a:pt x="5217" y="4395"/>
                    </a:cubicBezTo>
                    <a:lnTo>
                      <a:pt x="684" y="4395"/>
                    </a:lnTo>
                    <a:cubicBezTo>
                      <a:pt x="558" y="4395"/>
                      <a:pt x="461" y="4506"/>
                      <a:pt x="461" y="4618"/>
                    </a:cubicBezTo>
                    <a:lnTo>
                      <a:pt x="461" y="5497"/>
                    </a:lnTo>
                    <a:lnTo>
                      <a:pt x="461" y="13615"/>
                    </a:lnTo>
                    <a:lnTo>
                      <a:pt x="237" y="13615"/>
                    </a:lnTo>
                    <a:cubicBezTo>
                      <a:pt x="112" y="13615"/>
                      <a:pt x="0" y="13726"/>
                      <a:pt x="0" y="13852"/>
                    </a:cubicBezTo>
                    <a:cubicBezTo>
                      <a:pt x="0" y="13964"/>
                      <a:pt x="112" y="14075"/>
                      <a:pt x="237" y="14075"/>
                    </a:cubicBezTo>
                    <a:lnTo>
                      <a:pt x="12945" y="14075"/>
                    </a:lnTo>
                    <a:cubicBezTo>
                      <a:pt x="13070" y="14075"/>
                      <a:pt x="13168" y="13964"/>
                      <a:pt x="13168" y="13852"/>
                    </a:cubicBezTo>
                    <a:cubicBezTo>
                      <a:pt x="13223" y="13726"/>
                      <a:pt x="13112" y="13615"/>
                      <a:pt x="13000" y="13615"/>
                    </a:cubicBezTo>
                    <a:lnTo>
                      <a:pt x="12763" y="13615"/>
                    </a:lnTo>
                    <a:lnTo>
                      <a:pt x="12763" y="5497"/>
                    </a:lnTo>
                    <a:lnTo>
                      <a:pt x="12763" y="4618"/>
                    </a:lnTo>
                    <a:cubicBezTo>
                      <a:pt x="12763" y="4506"/>
                      <a:pt x="12666" y="4395"/>
                      <a:pt x="12540" y="4395"/>
                    </a:cubicBezTo>
                    <a:lnTo>
                      <a:pt x="8007" y="4395"/>
                    </a:lnTo>
                    <a:cubicBezTo>
                      <a:pt x="8634" y="3962"/>
                      <a:pt x="9039" y="3223"/>
                      <a:pt x="9039" y="2428"/>
                    </a:cubicBezTo>
                    <a:cubicBezTo>
                      <a:pt x="9039" y="1103"/>
                      <a:pt x="7951" y="1"/>
                      <a:pt x="66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58"/>
              <p:cNvSpPr/>
              <p:nvPr/>
            </p:nvSpPr>
            <p:spPr>
              <a:xfrm>
                <a:off x="4598950" y="1897300"/>
                <a:ext cx="43975" cy="27225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1089" extrusionOk="0">
                    <a:moveTo>
                      <a:pt x="1214" y="433"/>
                    </a:moveTo>
                    <a:cubicBezTo>
                      <a:pt x="1270" y="433"/>
                      <a:pt x="1326" y="489"/>
                      <a:pt x="1326" y="531"/>
                    </a:cubicBezTo>
                    <a:cubicBezTo>
                      <a:pt x="1326" y="586"/>
                      <a:pt x="1270" y="642"/>
                      <a:pt x="1214" y="642"/>
                    </a:cubicBezTo>
                    <a:lnTo>
                      <a:pt x="893" y="642"/>
                    </a:lnTo>
                    <a:cubicBezTo>
                      <a:pt x="881" y="643"/>
                      <a:pt x="869" y="644"/>
                      <a:pt x="857" y="644"/>
                    </a:cubicBezTo>
                    <a:cubicBezTo>
                      <a:pt x="706" y="644"/>
                      <a:pt x="581" y="562"/>
                      <a:pt x="503" y="433"/>
                    </a:cubicBezTo>
                    <a:close/>
                    <a:moveTo>
                      <a:pt x="224" y="1"/>
                    </a:moveTo>
                    <a:cubicBezTo>
                      <a:pt x="98" y="1"/>
                      <a:pt x="1" y="98"/>
                      <a:pt x="1" y="224"/>
                    </a:cubicBezTo>
                    <a:cubicBezTo>
                      <a:pt x="1" y="712"/>
                      <a:pt x="405" y="1088"/>
                      <a:pt x="866" y="1088"/>
                    </a:cubicBezTo>
                    <a:lnTo>
                      <a:pt x="1214" y="1088"/>
                    </a:lnTo>
                    <a:cubicBezTo>
                      <a:pt x="1521" y="1075"/>
                      <a:pt x="1744" y="851"/>
                      <a:pt x="1744" y="558"/>
                    </a:cubicBezTo>
                    <a:cubicBezTo>
                      <a:pt x="1758" y="252"/>
                      <a:pt x="1535" y="14"/>
                      <a:pt x="124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58"/>
              <p:cNvSpPr/>
              <p:nvPr/>
            </p:nvSpPr>
            <p:spPr>
              <a:xfrm>
                <a:off x="4730425" y="1897300"/>
                <a:ext cx="44300" cy="27225"/>
              </a:xfrm>
              <a:custGeom>
                <a:avLst/>
                <a:gdLst/>
                <a:ahLst/>
                <a:cxnLst/>
                <a:rect l="l" t="t" r="r" b="b"/>
                <a:pathLst>
                  <a:path w="1772" h="1089" extrusionOk="0">
                    <a:moveTo>
                      <a:pt x="1284" y="447"/>
                    </a:moveTo>
                    <a:cubicBezTo>
                      <a:pt x="1214" y="572"/>
                      <a:pt x="1074" y="656"/>
                      <a:pt x="893" y="656"/>
                    </a:cubicBezTo>
                    <a:lnTo>
                      <a:pt x="558" y="656"/>
                    </a:lnTo>
                    <a:cubicBezTo>
                      <a:pt x="516" y="656"/>
                      <a:pt x="461" y="600"/>
                      <a:pt x="461" y="544"/>
                    </a:cubicBezTo>
                    <a:cubicBezTo>
                      <a:pt x="461" y="503"/>
                      <a:pt x="516" y="447"/>
                      <a:pt x="558" y="447"/>
                    </a:cubicBezTo>
                    <a:close/>
                    <a:moveTo>
                      <a:pt x="530" y="1"/>
                    </a:moveTo>
                    <a:cubicBezTo>
                      <a:pt x="237" y="14"/>
                      <a:pt x="0" y="238"/>
                      <a:pt x="0" y="531"/>
                    </a:cubicBezTo>
                    <a:cubicBezTo>
                      <a:pt x="0" y="837"/>
                      <a:pt x="237" y="1075"/>
                      <a:pt x="530" y="1075"/>
                    </a:cubicBezTo>
                    <a:lnTo>
                      <a:pt x="893" y="1075"/>
                    </a:lnTo>
                    <a:lnTo>
                      <a:pt x="893" y="1088"/>
                    </a:lnTo>
                    <a:cubicBezTo>
                      <a:pt x="1381" y="1088"/>
                      <a:pt x="1772" y="698"/>
                      <a:pt x="1772" y="224"/>
                    </a:cubicBezTo>
                    <a:cubicBezTo>
                      <a:pt x="1772" y="98"/>
                      <a:pt x="1660" y="1"/>
                      <a:pt x="153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58"/>
              <p:cNvSpPr/>
              <p:nvPr/>
            </p:nvSpPr>
            <p:spPr>
              <a:xfrm>
                <a:off x="4648475" y="1902875"/>
                <a:ext cx="77450" cy="27925"/>
              </a:xfrm>
              <a:custGeom>
                <a:avLst/>
                <a:gdLst/>
                <a:ahLst/>
                <a:cxnLst/>
                <a:rect l="l" t="t" r="r" b="b"/>
                <a:pathLst>
                  <a:path w="3098" h="1117" extrusionOk="0">
                    <a:moveTo>
                      <a:pt x="1326" y="419"/>
                    </a:moveTo>
                    <a:lnTo>
                      <a:pt x="1326" y="642"/>
                    </a:lnTo>
                    <a:lnTo>
                      <a:pt x="1102" y="642"/>
                    </a:lnTo>
                    <a:lnTo>
                      <a:pt x="1102" y="419"/>
                    </a:lnTo>
                    <a:close/>
                    <a:moveTo>
                      <a:pt x="2637" y="419"/>
                    </a:moveTo>
                    <a:lnTo>
                      <a:pt x="2637" y="642"/>
                    </a:lnTo>
                    <a:lnTo>
                      <a:pt x="2414" y="642"/>
                    </a:lnTo>
                    <a:lnTo>
                      <a:pt x="2414" y="419"/>
                    </a:lnTo>
                    <a:close/>
                    <a:moveTo>
                      <a:pt x="670" y="433"/>
                    </a:moveTo>
                    <a:lnTo>
                      <a:pt x="670" y="656"/>
                    </a:lnTo>
                    <a:lnTo>
                      <a:pt x="447" y="656"/>
                    </a:lnTo>
                    <a:lnTo>
                      <a:pt x="447" y="433"/>
                    </a:lnTo>
                    <a:close/>
                    <a:moveTo>
                      <a:pt x="1981" y="433"/>
                    </a:moveTo>
                    <a:lnTo>
                      <a:pt x="1981" y="656"/>
                    </a:lnTo>
                    <a:lnTo>
                      <a:pt x="1772" y="656"/>
                    </a:lnTo>
                    <a:lnTo>
                      <a:pt x="1772" y="433"/>
                    </a:lnTo>
                    <a:close/>
                    <a:moveTo>
                      <a:pt x="238" y="1"/>
                    </a:moveTo>
                    <a:cubicBezTo>
                      <a:pt x="112" y="1"/>
                      <a:pt x="0" y="98"/>
                      <a:pt x="0" y="224"/>
                    </a:cubicBezTo>
                    <a:lnTo>
                      <a:pt x="0" y="893"/>
                    </a:lnTo>
                    <a:cubicBezTo>
                      <a:pt x="0" y="1005"/>
                      <a:pt x="112" y="1117"/>
                      <a:pt x="238" y="1117"/>
                    </a:cubicBezTo>
                    <a:lnTo>
                      <a:pt x="2860" y="1117"/>
                    </a:lnTo>
                    <a:cubicBezTo>
                      <a:pt x="2985" y="1117"/>
                      <a:pt x="3097" y="1005"/>
                      <a:pt x="3097" y="893"/>
                    </a:cubicBezTo>
                    <a:lnTo>
                      <a:pt x="3097" y="224"/>
                    </a:lnTo>
                    <a:cubicBezTo>
                      <a:pt x="3069" y="84"/>
                      <a:pt x="2985" y="1"/>
                      <a:pt x="28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58"/>
              <p:cNvSpPr/>
              <p:nvPr/>
            </p:nvSpPr>
            <p:spPr>
              <a:xfrm>
                <a:off x="4659975" y="1650225"/>
                <a:ext cx="54775" cy="66125"/>
              </a:xfrm>
              <a:custGeom>
                <a:avLst/>
                <a:gdLst/>
                <a:ahLst/>
                <a:cxnLst/>
                <a:rect l="l" t="t" r="r" b="b"/>
                <a:pathLst>
                  <a:path w="2191" h="2645" extrusionOk="0">
                    <a:moveTo>
                      <a:pt x="1075" y="510"/>
                    </a:moveTo>
                    <a:cubicBezTo>
                      <a:pt x="1396" y="845"/>
                      <a:pt x="1744" y="1305"/>
                      <a:pt x="1744" y="1528"/>
                    </a:cubicBezTo>
                    <a:cubicBezTo>
                      <a:pt x="1744" y="1891"/>
                      <a:pt x="1451" y="2184"/>
                      <a:pt x="1075" y="2184"/>
                    </a:cubicBezTo>
                    <a:cubicBezTo>
                      <a:pt x="712" y="2184"/>
                      <a:pt x="419" y="1891"/>
                      <a:pt x="419" y="1528"/>
                    </a:cubicBezTo>
                    <a:cubicBezTo>
                      <a:pt x="419" y="1305"/>
                      <a:pt x="768" y="845"/>
                      <a:pt x="1075" y="510"/>
                    </a:cubicBezTo>
                    <a:close/>
                    <a:moveTo>
                      <a:pt x="1089" y="1"/>
                    </a:moveTo>
                    <a:cubicBezTo>
                      <a:pt x="1036" y="1"/>
                      <a:pt x="984" y="22"/>
                      <a:pt x="935" y="64"/>
                    </a:cubicBezTo>
                    <a:cubicBezTo>
                      <a:pt x="782" y="217"/>
                      <a:pt x="1" y="984"/>
                      <a:pt x="1" y="1542"/>
                    </a:cubicBezTo>
                    <a:cubicBezTo>
                      <a:pt x="1" y="2156"/>
                      <a:pt x="489" y="2644"/>
                      <a:pt x="1103" y="2644"/>
                    </a:cubicBezTo>
                    <a:cubicBezTo>
                      <a:pt x="1702" y="2644"/>
                      <a:pt x="2191" y="2156"/>
                      <a:pt x="2191" y="1542"/>
                    </a:cubicBezTo>
                    <a:cubicBezTo>
                      <a:pt x="2177" y="984"/>
                      <a:pt x="1396" y="203"/>
                      <a:pt x="1242" y="64"/>
                    </a:cubicBezTo>
                    <a:cubicBezTo>
                      <a:pt x="1193" y="22"/>
                      <a:pt x="1141" y="1"/>
                      <a:pt x="10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74" name="Google Shape;874;p58"/>
          <p:cNvSpPr/>
          <p:nvPr/>
        </p:nvSpPr>
        <p:spPr>
          <a:xfrm>
            <a:off x="2618300" y="1482950"/>
            <a:ext cx="692700" cy="69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</a:t>
            </a:r>
            <a:endParaRPr sz="2400" b="1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75" name="Google Shape;875;p58"/>
          <p:cNvSpPr/>
          <p:nvPr/>
        </p:nvSpPr>
        <p:spPr>
          <a:xfrm>
            <a:off x="2618300" y="2557113"/>
            <a:ext cx="692700" cy="69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B</a:t>
            </a:r>
            <a:endParaRPr sz="2400" b="1"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76" name="Google Shape;876;p58"/>
          <p:cNvSpPr/>
          <p:nvPr/>
        </p:nvSpPr>
        <p:spPr>
          <a:xfrm>
            <a:off x="2618300" y="3631275"/>
            <a:ext cx="692700" cy="69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</a:t>
            </a:r>
            <a:endParaRPr sz="2400" b="1"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877" name="Google Shape;877;p58"/>
          <p:cNvCxnSpPr>
            <a:stCxn id="867" idx="2"/>
            <a:endCxn id="874" idx="6"/>
          </p:cNvCxnSpPr>
          <p:nvPr/>
        </p:nvCxnSpPr>
        <p:spPr>
          <a:xfrm rot="10800000">
            <a:off x="3310950" y="1829163"/>
            <a:ext cx="383700" cy="1074300"/>
          </a:xfrm>
          <a:prstGeom prst="bentConnector3">
            <a:avLst>
              <a:gd name="adj1" fmla="val 49993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8" name="Google Shape;878;p58"/>
          <p:cNvCxnSpPr>
            <a:stCxn id="867" idx="2"/>
            <a:endCxn id="876" idx="6"/>
          </p:cNvCxnSpPr>
          <p:nvPr/>
        </p:nvCxnSpPr>
        <p:spPr>
          <a:xfrm flipH="1">
            <a:off x="3310950" y="2903463"/>
            <a:ext cx="383700" cy="1074300"/>
          </a:xfrm>
          <a:prstGeom prst="bentConnector3">
            <a:avLst>
              <a:gd name="adj1" fmla="val 49993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9" name="Google Shape;879;p58"/>
          <p:cNvCxnSpPr>
            <a:stCxn id="875" idx="6"/>
            <a:endCxn id="867" idx="2"/>
          </p:cNvCxnSpPr>
          <p:nvPr/>
        </p:nvCxnSpPr>
        <p:spPr>
          <a:xfrm>
            <a:off x="3311000" y="2903463"/>
            <a:ext cx="383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80" name="Google Shape;880;p58"/>
          <p:cNvSpPr txBox="1">
            <a:spLocks noGrp="1"/>
          </p:cNvSpPr>
          <p:nvPr>
            <p:ph type="title" idx="4294967295"/>
          </p:nvPr>
        </p:nvSpPr>
        <p:spPr>
          <a:xfrm>
            <a:off x="479950" y="1430550"/>
            <a:ext cx="1966175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/>
              <a:t>Auto seatbelt detection</a:t>
            </a:r>
            <a:endParaRPr sz="1400" dirty="0"/>
          </a:p>
        </p:txBody>
      </p:sp>
      <p:sp>
        <p:nvSpPr>
          <p:cNvPr id="881" name="Google Shape;881;p58"/>
          <p:cNvSpPr txBox="1">
            <a:spLocks noGrp="1"/>
          </p:cNvSpPr>
          <p:nvPr>
            <p:ph type="subTitle" idx="4294967295"/>
          </p:nvPr>
        </p:nvSpPr>
        <p:spPr>
          <a:xfrm>
            <a:off x="479950" y="1655350"/>
            <a:ext cx="196617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O</a:t>
            </a:r>
            <a:r>
              <a:rPr lang="en" sz="1200" dirty="0" smtClean="0"/>
              <a:t>ur system will alarm the passenger to wear seatbelt</a:t>
            </a:r>
            <a:endParaRPr sz="1200" dirty="0"/>
          </a:p>
        </p:txBody>
      </p:sp>
      <p:sp>
        <p:nvSpPr>
          <p:cNvPr id="882" name="Google Shape;882;p58"/>
          <p:cNvSpPr/>
          <p:nvPr/>
        </p:nvSpPr>
        <p:spPr>
          <a:xfrm>
            <a:off x="5832800" y="1482950"/>
            <a:ext cx="692700" cy="69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</a:t>
            </a:r>
            <a:endParaRPr sz="2400" b="1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83" name="Google Shape;883;p58"/>
          <p:cNvSpPr/>
          <p:nvPr/>
        </p:nvSpPr>
        <p:spPr>
          <a:xfrm>
            <a:off x="5832800" y="2557113"/>
            <a:ext cx="692700" cy="69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</a:t>
            </a:r>
            <a:endParaRPr sz="2400" b="1"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84" name="Google Shape;884;p58"/>
          <p:cNvSpPr/>
          <p:nvPr/>
        </p:nvSpPr>
        <p:spPr>
          <a:xfrm>
            <a:off x="5832800" y="3631275"/>
            <a:ext cx="692700" cy="69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F</a:t>
            </a:r>
            <a:endParaRPr sz="2400" b="1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885" name="Google Shape;885;p58"/>
          <p:cNvCxnSpPr>
            <a:stCxn id="867" idx="6"/>
            <a:endCxn id="882" idx="2"/>
          </p:cNvCxnSpPr>
          <p:nvPr/>
        </p:nvCxnSpPr>
        <p:spPr>
          <a:xfrm rot="10800000" flipH="1">
            <a:off x="5449350" y="1829163"/>
            <a:ext cx="383400" cy="1074300"/>
          </a:xfrm>
          <a:prstGeom prst="bentConnector3">
            <a:avLst>
              <a:gd name="adj1" fmla="val 4822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6" name="Google Shape;886;p58"/>
          <p:cNvCxnSpPr>
            <a:stCxn id="867" idx="6"/>
            <a:endCxn id="884" idx="2"/>
          </p:cNvCxnSpPr>
          <p:nvPr/>
        </p:nvCxnSpPr>
        <p:spPr>
          <a:xfrm>
            <a:off x="5449350" y="2903463"/>
            <a:ext cx="383400" cy="1074300"/>
          </a:xfrm>
          <a:prstGeom prst="bentConnector3">
            <a:avLst>
              <a:gd name="adj1" fmla="val 5000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7" name="Google Shape;887;p58"/>
          <p:cNvCxnSpPr>
            <a:stCxn id="867" idx="6"/>
            <a:endCxn id="883" idx="2"/>
          </p:cNvCxnSpPr>
          <p:nvPr/>
        </p:nvCxnSpPr>
        <p:spPr>
          <a:xfrm>
            <a:off x="5449350" y="2903463"/>
            <a:ext cx="383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88" name="Google Shape;888;p58"/>
          <p:cNvSpPr txBox="1">
            <a:spLocks noGrp="1"/>
          </p:cNvSpPr>
          <p:nvPr>
            <p:ph type="title" idx="4294967295"/>
          </p:nvPr>
        </p:nvSpPr>
        <p:spPr>
          <a:xfrm>
            <a:off x="713025" y="2504725"/>
            <a:ext cx="17331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/>
              <a:t>Overspeed control</a:t>
            </a:r>
            <a:endParaRPr sz="1400" dirty="0"/>
          </a:p>
        </p:txBody>
      </p:sp>
      <p:sp>
        <p:nvSpPr>
          <p:cNvPr id="889" name="Google Shape;889;p58"/>
          <p:cNvSpPr txBox="1">
            <a:spLocks noGrp="1"/>
          </p:cNvSpPr>
          <p:nvPr>
            <p:ph type="subTitle" idx="4294967295"/>
          </p:nvPr>
        </p:nvSpPr>
        <p:spPr>
          <a:xfrm>
            <a:off x="713025" y="2729525"/>
            <a:ext cx="173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/>
              <a:t>It will alarm the driver when speed goes up to a certain level</a:t>
            </a:r>
            <a:endParaRPr sz="1200" dirty="0"/>
          </a:p>
        </p:txBody>
      </p:sp>
      <p:sp>
        <p:nvSpPr>
          <p:cNvPr id="890" name="Google Shape;890;p58"/>
          <p:cNvSpPr txBox="1">
            <a:spLocks noGrp="1"/>
          </p:cNvSpPr>
          <p:nvPr>
            <p:ph type="title" idx="4294967295"/>
          </p:nvPr>
        </p:nvSpPr>
        <p:spPr>
          <a:xfrm>
            <a:off x="713025" y="3578900"/>
            <a:ext cx="17331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/>
              <a:t>Obstacle Detection</a:t>
            </a:r>
            <a:endParaRPr sz="1400" dirty="0"/>
          </a:p>
        </p:txBody>
      </p:sp>
      <p:sp>
        <p:nvSpPr>
          <p:cNvPr id="891" name="Google Shape;891;p58"/>
          <p:cNvSpPr txBox="1">
            <a:spLocks noGrp="1"/>
          </p:cNvSpPr>
          <p:nvPr>
            <p:ph type="subTitle" idx="4294967295"/>
          </p:nvPr>
        </p:nvSpPr>
        <p:spPr>
          <a:xfrm>
            <a:off x="713025" y="3803700"/>
            <a:ext cx="173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/>
              <a:t>If something is in front of the car, it will detect</a:t>
            </a:r>
            <a:endParaRPr sz="1200" dirty="0"/>
          </a:p>
        </p:txBody>
      </p:sp>
      <p:sp>
        <p:nvSpPr>
          <p:cNvPr id="892" name="Google Shape;892;p58"/>
          <p:cNvSpPr txBox="1">
            <a:spLocks noGrp="1"/>
          </p:cNvSpPr>
          <p:nvPr>
            <p:ph type="title" idx="4294967295"/>
          </p:nvPr>
        </p:nvSpPr>
        <p:spPr>
          <a:xfrm>
            <a:off x="6697875" y="1430550"/>
            <a:ext cx="17331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/>
              <a:t>Auto airbag disposal</a:t>
            </a:r>
            <a:endParaRPr sz="1400" dirty="0"/>
          </a:p>
        </p:txBody>
      </p:sp>
      <p:sp>
        <p:nvSpPr>
          <p:cNvPr id="893" name="Google Shape;893;p58"/>
          <p:cNvSpPr txBox="1">
            <a:spLocks noGrp="1"/>
          </p:cNvSpPr>
          <p:nvPr>
            <p:ph type="subTitle" idx="4294967295"/>
          </p:nvPr>
        </p:nvSpPr>
        <p:spPr>
          <a:xfrm>
            <a:off x="6697875" y="1655350"/>
            <a:ext cx="173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/>
              <a:t>Airbag will be ready during emergency</a:t>
            </a:r>
            <a:endParaRPr sz="1200" dirty="0"/>
          </a:p>
        </p:txBody>
      </p:sp>
      <p:sp>
        <p:nvSpPr>
          <p:cNvPr id="894" name="Google Shape;894;p58"/>
          <p:cNvSpPr txBox="1">
            <a:spLocks noGrp="1"/>
          </p:cNvSpPr>
          <p:nvPr>
            <p:ph type="title" idx="4294967295"/>
          </p:nvPr>
        </p:nvSpPr>
        <p:spPr>
          <a:xfrm>
            <a:off x="6697875" y="2504725"/>
            <a:ext cx="1838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/>
              <a:t>SOS message sending</a:t>
            </a:r>
            <a:endParaRPr sz="1400" dirty="0"/>
          </a:p>
        </p:txBody>
      </p:sp>
      <p:sp>
        <p:nvSpPr>
          <p:cNvPr id="895" name="Google Shape;895;p58"/>
          <p:cNvSpPr txBox="1">
            <a:spLocks noGrp="1"/>
          </p:cNvSpPr>
          <p:nvPr>
            <p:ph type="subTitle" idx="4294967295"/>
          </p:nvPr>
        </p:nvSpPr>
        <p:spPr>
          <a:xfrm>
            <a:off x="6697875" y="2729525"/>
            <a:ext cx="217317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/>
              <a:t>An automated message will be sent to emergency contact</a:t>
            </a:r>
            <a:endParaRPr sz="1200" dirty="0"/>
          </a:p>
        </p:txBody>
      </p:sp>
      <p:sp>
        <p:nvSpPr>
          <p:cNvPr id="896" name="Google Shape;896;p58"/>
          <p:cNvSpPr txBox="1">
            <a:spLocks noGrp="1"/>
          </p:cNvSpPr>
          <p:nvPr>
            <p:ph type="title" idx="4294967295"/>
          </p:nvPr>
        </p:nvSpPr>
        <p:spPr>
          <a:xfrm>
            <a:off x="6697875" y="3578900"/>
            <a:ext cx="17331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/>
              <a:t>Full control </a:t>
            </a:r>
            <a:endParaRPr sz="1400" dirty="0"/>
          </a:p>
        </p:txBody>
      </p:sp>
      <p:sp>
        <p:nvSpPr>
          <p:cNvPr id="897" name="Google Shape;897;p58"/>
          <p:cNvSpPr txBox="1">
            <a:spLocks noGrp="1"/>
          </p:cNvSpPr>
          <p:nvPr>
            <p:ph type="subTitle" idx="4294967295"/>
          </p:nvPr>
        </p:nvSpPr>
        <p:spPr>
          <a:xfrm>
            <a:off x="6697875" y="3803700"/>
            <a:ext cx="202986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/>
              <a:t>Driver wll be able to control all features through android interface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32443443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75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750"/>
                                        <p:tgtEl>
                                          <p:spTgt spid="8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250"/>
                                        <p:tgtEl>
                                          <p:spTgt spid="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1250"/>
                                        <p:tgtEl>
                                          <p:spTgt spid="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250"/>
                                        <p:tgtEl>
                                          <p:spTgt spid="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250"/>
                                        <p:tgtEl>
                                          <p:spTgt spid="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1250"/>
                                        <p:tgtEl>
                                          <p:spTgt spid="8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1250"/>
                                        <p:tgtEl>
                                          <p:spTgt spid="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1250"/>
                                        <p:tgtEl>
                                          <p:spTgt spid="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1250"/>
                                        <p:tgtEl>
                                          <p:spTgt spid="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125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1250"/>
                                        <p:tgtEl>
                                          <p:spTgt spid="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1250"/>
                                        <p:tgtEl>
                                          <p:spTgt spid="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1250"/>
                                        <p:tgtEl>
                                          <p:spTgt spid="8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1250"/>
                                        <p:tgtEl>
                                          <p:spTgt spid="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1250"/>
                                        <p:tgtEl>
                                          <p:spTgt spid="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1250"/>
                                        <p:tgtEl>
                                          <p:spTgt spid="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" dur="1250"/>
                                        <p:tgtEl>
                                          <p:spTgt spid="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1250"/>
                                        <p:tgtEl>
                                          <p:spTgt spid="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1250"/>
                                        <p:tgtEl>
                                          <p:spTgt spid="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0" dur="1250"/>
                                        <p:tgtEl>
                                          <p:spTgt spid="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3" dur="1250"/>
                                        <p:tgtEl>
                                          <p:spTgt spid="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6" dur="1250"/>
                                        <p:tgtEl>
                                          <p:spTgt spid="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4" grpId="0" animBg="1"/>
      <p:bldP spid="875" grpId="0" animBg="1"/>
      <p:bldP spid="876" grpId="0" animBg="1"/>
      <p:bldP spid="880" grpId="0"/>
      <p:bldP spid="881" grpId="0" build="p"/>
      <p:bldP spid="882" grpId="0" animBg="1"/>
      <p:bldP spid="883" grpId="0" animBg="1"/>
      <p:bldP spid="884" grpId="0" animBg="1"/>
      <p:bldP spid="888" grpId="0"/>
      <p:bldP spid="889" grpId="0" build="p"/>
      <p:bldP spid="890" grpId="0"/>
      <p:bldP spid="891" grpId="0" build="p"/>
      <p:bldP spid="892" grpId="0"/>
      <p:bldP spid="893" grpId="0" build="p"/>
      <p:bldP spid="894" grpId="0"/>
      <p:bldP spid="895" grpId="0" build="p"/>
      <p:bldP spid="896" grpId="0"/>
      <p:bldP spid="89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37"/>
          <p:cNvPicPr preferRelativeResize="0"/>
          <p:nvPr/>
        </p:nvPicPr>
        <p:blipFill rotWithShape="1">
          <a:blip r:embed="rId3">
            <a:alphaModFix/>
          </a:blip>
          <a:srcRect l="14617" r="35544"/>
          <a:stretch/>
        </p:blipFill>
        <p:spPr>
          <a:xfrm>
            <a:off x="4586800" y="0"/>
            <a:ext cx="45572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37"/>
          <p:cNvSpPr txBox="1">
            <a:spLocks noGrp="1"/>
          </p:cNvSpPr>
          <p:nvPr>
            <p:ph type="title"/>
          </p:nvPr>
        </p:nvSpPr>
        <p:spPr>
          <a:xfrm>
            <a:off x="713100" y="1976050"/>
            <a:ext cx="3145500" cy="1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Working Procedure</a:t>
            </a:r>
            <a:endParaRPr dirty="0"/>
          </a:p>
        </p:txBody>
      </p:sp>
      <p:grpSp>
        <p:nvGrpSpPr>
          <p:cNvPr id="340" name="Google Shape;340;p37"/>
          <p:cNvGrpSpPr/>
          <p:nvPr/>
        </p:nvGrpSpPr>
        <p:grpSpPr>
          <a:xfrm>
            <a:off x="4541916" y="3206217"/>
            <a:ext cx="4796334" cy="2000008"/>
            <a:chOff x="4541916" y="3206217"/>
            <a:chExt cx="4796334" cy="2000008"/>
          </a:xfrm>
        </p:grpSpPr>
        <p:sp>
          <p:nvSpPr>
            <p:cNvPr id="341" name="Google Shape;341;p37"/>
            <p:cNvSpPr/>
            <p:nvPr/>
          </p:nvSpPr>
          <p:spPr>
            <a:xfrm rot="10800000" flipH="1">
              <a:off x="4541916" y="3336332"/>
              <a:ext cx="4796334" cy="1869893"/>
            </a:xfrm>
            <a:custGeom>
              <a:avLst/>
              <a:gdLst/>
              <a:ahLst/>
              <a:cxnLst/>
              <a:rect l="l" t="t" r="r" b="b"/>
              <a:pathLst>
                <a:path w="18860" h="7627" extrusionOk="0">
                  <a:moveTo>
                    <a:pt x="1" y="0"/>
                  </a:moveTo>
                  <a:cubicBezTo>
                    <a:pt x="764" y="988"/>
                    <a:pt x="2025" y="1570"/>
                    <a:pt x="3281" y="1570"/>
                  </a:cubicBezTo>
                  <a:cubicBezTo>
                    <a:pt x="3585" y="1570"/>
                    <a:pt x="3889" y="1536"/>
                    <a:pt x="4185" y="1465"/>
                  </a:cubicBezTo>
                  <a:cubicBezTo>
                    <a:pt x="4994" y="1256"/>
                    <a:pt x="5761" y="795"/>
                    <a:pt x="6598" y="795"/>
                  </a:cubicBezTo>
                  <a:cubicBezTo>
                    <a:pt x="7686" y="795"/>
                    <a:pt x="8649" y="1549"/>
                    <a:pt x="9235" y="2455"/>
                  </a:cubicBezTo>
                  <a:cubicBezTo>
                    <a:pt x="9848" y="3348"/>
                    <a:pt x="10197" y="4394"/>
                    <a:pt x="10713" y="5329"/>
                  </a:cubicBezTo>
                  <a:cubicBezTo>
                    <a:pt x="11243" y="6291"/>
                    <a:pt x="11969" y="7198"/>
                    <a:pt x="13001" y="7505"/>
                  </a:cubicBezTo>
                  <a:cubicBezTo>
                    <a:pt x="13270" y="7588"/>
                    <a:pt x="13543" y="7627"/>
                    <a:pt x="13815" y="7627"/>
                  </a:cubicBezTo>
                  <a:cubicBezTo>
                    <a:pt x="15001" y="7627"/>
                    <a:pt x="16180" y="6898"/>
                    <a:pt x="16962" y="5956"/>
                  </a:cubicBezTo>
                  <a:cubicBezTo>
                    <a:pt x="18315" y="4338"/>
                    <a:pt x="18859" y="2051"/>
                    <a:pt x="18385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7"/>
            <p:cNvSpPr/>
            <p:nvPr/>
          </p:nvSpPr>
          <p:spPr>
            <a:xfrm>
              <a:off x="7160115" y="3206217"/>
              <a:ext cx="701700" cy="701700"/>
            </a:xfrm>
            <a:prstGeom prst="ellipse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3" name="Google Shape;343;p37"/>
          <p:cNvSpPr/>
          <p:nvPr/>
        </p:nvSpPr>
        <p:spPr>
          <a:xfrm rot="5400000">
            <a:off x="2519690" y="2005150"/>
            <a:ext cx="5164037" cy="1119587"/>
          </a:xfrm>
          <a:custGeom>
            <a:avLst/>
            <a:gdLst/>
            <a:ahLst/>
            <a:cxnLst/>
            <a:rect l="l" t="t" r="r" b="b"/>
            <a:pathLst>
              <a:path w="36002" h="11620" extrusionOk="0">
                <a:moveTo>
                  <a:pt x="36002" y="0"/>
                </a:moveTo>
                <a:cubicBezTo>
                  <a:pt x="34719" y="223"/>
                  <a:pt x="33463" y="865"/>
                  <a:pt x="32375" y="1632"/>
                </a:cubicBezTo>
                <a:cubicBezTo>
                  <a:pt x="30729" y="2818"/>
                  <a:pt x="29334" y="4338"/>
                  <a:pt x="27688" y="5538"/>
                </a:cubicBezTo>
                <a:cubicBezTo>
                  <a:pt x="25164" y="7393"/>
                  <a:pt x="22039" y="8439"/>
                  <a:pt x="18887" y="8467"/>
                </a:cubicBezTo>
                <a:cubicBezTo>
                  <a:pt x="18805" y="8468"/>
                  <a:pt x="18723" y="8469"/>
                  <a:pt x="18641" y="8469"/>
                </a:cubicBezTo>
                <a:cubicBezTo>
                  <a:pt x="16159" y="8469"/>
                  <a:pt x="13715" y="7869"/>
                  <a:pt x="11271" y="7504"/>
                </a:cubicBezTo>
                <a:cubicBezTo>
                  <a:pt x="10215" y="7354"/>
                  <a:pt x="9136" y="7249"/>
                  <a:pt x="8065" y="7249"/>
                </a:cubicBezTo>
                <a:cubicBezTo>
                  <a:pt x="6561" y="7249"/>
                  <a:pt x="5074" y="7456"/>
                  <a:pt x="3697" y="8035"/>
                </a:cubicBezTo>
                <a:cubicBezTo>
                  <a:pt x="2079" y="8718"/>
                  <a:pt x="670" y="10043"/>
                  <a:pt x="0" y="11619"/>
                </a:cubicBezTo>
                <a:lnTo>
                  <a:pt x="36002" y="11619"/>
                </a:lnTo>
                <a:lnTo>
                  <a:pt x="3600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7"/>
          <p:cNvSpPr/>
          <p:nvPr/>
        </p:nvSpPr>
        <p:spPr>
          <a:xfrm>
            <a:off x="3656400" y="-15681"/>
            <a:ext cx="3271083" cy="800100"/>
          </a:xfrm>
          <a:custGeom>
            <a:avLst/>
            <a:gdLst/>
            <a:ahLst/>
            <a:cxnLst/>
            <a:rect l="l" t="t" r="r" b="b"/>
            <a:pathLst>
              <a:path w="27952" h="6837" extrusionOk="0">
                <a:moveTo>
                  <a:pt x="22461" y="0"/>
                </a:moveTo>
                <a:cubicBezTo>
                  <a:pt x="14379" y="0"/>
                  <a:pt x="210" y="72"/>
                  <a:pt x="210" y="72"/>
                </a:cubicBezTo>
                <a:cubicBezTo>
                  <a:pt x="210" y="72"/>
                  <a:pt x="1" y="5135"/>
                  <a:pt x="4716" y="6362"/>
                </a:cubicBezTo>
                <a:cubicBezTo>
                  <a:pt x="5999" y="6692"/>
                  <a:pt x="7149" y="6836"/>
                  <a:pt x="8195" y="6836"/>
                </a:cubicBezTo>
                <a:cubicBezTo>
                  <a:pt x="11004" y="6836"/>
                  <a:pt x="13058" y="5794"/>
                  <a:pt x="14898" y="4493"/>
                </a:cubicBezTo>
                <a:cubicBezTo>
                  <a:pt x="17378" y="2785"/>
                  <a:pt x="19213" y="1631"/>
                  <a:pt x="23091" y="1631"/>
                </a:cubicBezTo>
                <a:cubicBezTo>
                  <a:pt x="23203" y="1631"/>
                  <a:pt x="23318" y="1632"/>
                  <a:pt x="23435" y="1634"/>
                </a:cubicBezTo>
                <a:cubicBezTo>
                  <a:pt x="23528" y="1635"/>
                  <a:pt x="23620" y="1636"/>
                  <a:pt x="23710" y="1636"/>
                </a:cubicBezTo>
                <a:cubicBezTo>
                  <a:pt x="27566" y="1636"/>
                  <a:pt x="27913" y="207"/>
                  <a:pt x="27940" y="44"/>
                </a:cubicBezTo>
                <a:cubicBezTo>
                  <a:pt x="27952" y="12"/>
                  <a:pt x="25693" y="0"/>
                  <a:pt x="2246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7"/>
          <p:cNvSpPr/>
          <p:nvPr/>
        </p:nvSpPr>
        <p:spPr>
          <a:xfrm flipH="1">
            <a:off x="3263686" y="-49473"/>
            <a:ext cx="2461041" cy="964854"/>
          </a:xfrm>
          <a:custGeom>
            <a:avLst/>
            <a:gdLst/>
            <a:ahLst/>
            <a:cxnLst/>
            <a:rect l="l" t="t" r="r" b="b"/>
            <a:pathLst>
              <a:path w="18860" h="7627" extrusionOk="0">
                <a:moveTo>
                  <a:pt x="1" y="0"/>
                </a:moveTo>
                <a:cubicBezTo>
                  <a:pt x="764" y="988"/>
                  <a:pt x="2025" y="1570"/>
                  <a:pt x="3281" y="1570"/>
                </a:cubicBezTo>
                <a:cubicBezTo>
                  <a:pt x="3585" y="1570"/>
                  <a:pt x="3889" y="1536"/>
                  <a:pt x="4185" y="1465"/>
                </a:cubicBezTo>
                <a:cubicBezTo>
                  <a:pt x="4994" y="1256"/>
                  <a:pt x="5761" y="795"/>
                  <a:pt x="6598" y="795"/>
                </a:cubicBezTo>
                <a:cubicBezTo>
                  <a:pt x="7686" y="795"/>
                  <a:pt x="8649" y="1549"/>
                  <a:pt x="9235" y="2455"/>
                </a:cubicBezTo>
                <a:cubicBezTo>
                  <a:pt x="9848" y="3348"/>
                  <a:pt x="10197" y="4394"/>
                  <a:pt x="10713" y="5329"/>
                </a:cubicBezTo>
                <a:cubicBezTo>
                  <a:pt x="11243" y="6291"/>
                  <a:pt x="11969" y="7198"/>
                  <a:pt x="13001" y="7505"/>
                </a:cubicBezTo>
                <a:cubicBezTo>
                  <a:pt x="13270" y="7588"/>
                  <a:pt x="13543" y="7627"/>
                  <a:pt x="13815" y="7627"/>
                </a:cubicBezTo>
                <a:cubicBezTo>
                  <a:pt x="15001" y="7627"/>
                  <a:pt x="16180" y="6898"/>
                  <a:pt x="16962" y="5956"/>
                </a:cubicBezTo>
                <a:cubicBezTo>
                  <a:pt x="18315" y="4338"/>
                  <a:pt x="18859" y="2051"/>
                  <a:pt x="18385" y="0"/>
                </a:cubicBezTo>
                <a:close/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9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VS. SOLUTION</a:t>
            </a:r>
            <a:endParaRPr/>
          </a:p>
        </p:txBody>
      </p:sp>
      <p:sp>
        <p:nvSpPr>
          <p:cNvPr id="363" name="Google Shape;363;p39"/>
          <p:cNvSpPr txBox="1">
            <a:spLocks noGrp="1"/>
          </p:cNvSpPr>
          <p:nvPr>
            <p:ph type="title" idx="2"/>
          </p:nvPr>
        </p:nvSpPr>
        <p:spPr>
          <a:xfrm>
            <a:off x="1171900" y="2486675"/>
            <a:ext cx="3145800" cy="8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 dirty="0"/>
              <a:t>PROBLEM</a:t>
            </a:r>
            <a:endParaRPr sz="1800" u="sng" dirty="0"/>
          </a:p>
        </p:txBody>
      </p:sp>
      <p:sp>
        <p:nvSpPr>
          <p:cNvPr id="364" name="Google Shape;364;p39"/>
          <p:cNvSpPr txBox="1">
            <a:spLocks noGrp="1"/>
          </p:cNvSpPr>
          <p:nvPr>
            <p:ph type="subTitle" idx="1"/>
          </p:nvPr>
        </p:nvSpPr>
        <p:spPr>
          <a:xfrm>
            <a:off x="1171900" y="3369000"/>
            <a:ext cx="31458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/>
              <a:t>Passengers and drivers often forget to fasten their seatbelts or they don’t tie seatbelts because of ignorance.</a:t>
            </a:r>
            <a:endParaRPr sz="1600" dirty="0"/>
          </a:p>
        </p:txBody>
      </p:sp>
      <p:sp>
        <p:nvSpPr>
          <p:cNvPr id="365" name="Google Shape;365;p39"/>
          <p:cNvSpPr txBox="1">
            <a:spLocks noGrp="1"/>
          </p:cNvSpPr>
          <p:nvPr>
            <p:ph type="title" idx="3"/>
          </p:nvPr>
        </p:nvSpPr>
        <p:spPr>
          <a:xfrm>
            <a:off x="4826300" y="2486675"/>
            <a:ext cx="3145800" cy="8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 dirty="0"/>
              <a:t>SOLUTION</a:t>
            </a:r>
            <a:endParaRPr sz="1800" u="sng" dirty="0"/>
          </a:p>
        </p:txBody>
      </p:sp>
      <p:sp>
        <p:nvSpPr>
          <p:cNvPr id="366" name="Google Shape;366;p39"/>
          <p:cNvSpPr txBox="1">
            <a:spLocks noGrp="1"/>
          </p:cNvSpPr>
          <p:nvPr>
            <p:ph type="subTitle" idx="4"/>
          </p:nvPr>
        </p:nvSpPr>
        <p:spPr>
          <a:xfrm>
            <a:off x="4826300" y="3284757"/>
            <a:ext cx="3273646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 smtClean="0"/>
              <a:t>Our </a:t>
            </a:r>
            <a:r>
              <a:rPr lang="en-US" b="1" dirty="0" smtClean="0"/>
              <a:t>HX711AD </a:t>
            </a:r>
            <a:r>
              <a:rPr lang="en-US" b="1" dirty="0"/>
              <a:t>Weight </a:t>
            </a:r>
            <a:r>
              <a:rPr lang="en-US" b="1" dirty="0" smtClean="0"/>
              <a:t>Sensor </a:t>
            </a:r>
            <a:r>
              <a:rPr lang="en-US" dirty="0" smtClean="0"/>
              <a:t>will detect a person in seat and alert him to fasten seatbelt. </a:t>
            </a:r>
            <a:r>
              <a:rPr lang="en-US" b="1" dirty="0"/>
              <a:t>ADXL335 Accelerometer </a:t>
            </a:r>
            <a:r>
              <a:rPr lang="en-US" b="1" dirty="0" smtClean="0"/>
              <a:t>Sensor </a:t>
            </a:r>
            <a:r>
              <a:rPr lang="en-US" dirty="0" smtClean="0"/>
              <a:t>will ensure the car is in moving state.</a:t>
            </a:r>
            <a:endParaRPr lang="en-US" dirty="0"/>
          </a:p>
          <a:p>
            <a:pPr marL="0" lvl="0" indent="0"/>
            <a:endParaRPr lang="en-US" dirty="0"/>
          </a:p>
        </p:txBody>
      </p:sp>
      <p:sp>
        <p:nvSpPr>
          <p:cNvPr id="367" name="Google Shape;367;p39"/>
          <p:cNvSpPr/>
          <p:nvPr/>
        </p:nvSpPr>
        <p:spPr>
          <a:xfrm>
            <a:off x="5741900" y="1388137"/>
            <a:ext cx="1314600" cy="1314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9"/>
          <p:cNvSpPr/>
          <p:nvPr/>
        </p:nvSpPr>
        <p:spPr>
          <a:xfrm>
            <a:off x="2087500" y="1388137"/>
            <a:ext cx="1314600" cy="1314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9" name="Google Shape;369;p39"/>
          <p:cNvGrpSpPr/>
          <p:nvPr/>
        </p:nvGrpSpPr>
        <p:grpSpPr>
          <a:xfrm>
            <a:off x="2409457" y="1757073"/>
            <a:ext cx="670687" cy="576729"/>
            <a:chOff x="2467950" y="1017500"/>
            <a:chExt cx="351200" cy="302000"/>
          </a:xfrm>
        </p:grpSpPr>
        <p:sp>
          <p:nvSpPr>
            <p:cNvPr id="370" name="Google Shape;370;p39"/>
            <p:cNvSpPr/>
            <p:nvPr/>
          </p:nvSpPr>
          <p:spPr>
            <a:xfrm>
              <a:off x="2467950" y="1127675"/>
              <a:ext cx="38050" cy="38400"/>
            </a:xfrm>
            <a:custGeom>
              <a:avLst/>
              <a:gdLst/>
              <a:ahLst/>
              <a:cxnLst/>
              <a:rect l="l" t="t" r="r" b="b"/>
              <a:pathLst>
                <a:path w="1522" h="1536" extrusionOk="0">
                  <a:moveTo>
                    <a:pt x="754" y="447"/>
                  </a:moveTo>
                  <a:cubicBezTo>
                    <a:pt x="935" y="447"/>
                    <a:pt x="1089" y="587"/>
                    <a:pt x="1089" y="768"/>
                  </a:cubicBezTo>
                  <a:cubicBezTo>
                    <a:pt x="1089" y="963"/>
                    <a:pt x="949" y="1103"/>
                    <a:pt x="754" y="1103"/>
                  </a:cubicBezTo>
                  <a:cubicBezTo>
                    <a:pt x="587" y="1103"/>
                    <a:pt x="433" y="963"/>
                    <a:pt x="433" y="768"/>
                  </a:cubicBezTo>
                  <a:cubicBezTo>
                    <a:pt x="433" y="587"/>
                    <a:pt x="573" y="447"/>
                    <a:pt x="754" y="447"/>
                  </a:cubicBezTo>
                  <a:close/>
                  <a:moveTo>
                    <a:pt x="754" y="1"/>
                  </a:moveTo>
                  <a:cubicBezTo>
                    <a:pt x="349" y="1"/>
                    <a:pt x="1" y="350"/>
                    <a:pt x="1" y="768"/>
                  </a:cubicBezTo>
                  <a:cubicBezTo>
                    <a:pt x="1" y="1187"/>
                    <a:pt x="349" y="1535"/>
                    <a:pt x="754" y="1535"/>
                  </a:cubicBezTo>
                  <a:cubicBezTo>
                    <a:pt x="1172" y="1535"/>
                    <a:pt x="1521" y="1187"/>
                    <a:pt x="1521" y="768"/>
                  </a:cubicBezTo>
                  <a:cubicBezTo>
                    <a:pt x="1521" y="350"/>
                    <a:pt x="1200" y="1"/>
                    <a:pt x="7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9"/>
            <p:cNvSpPr/>
            <p:nvPr/>
          </p:nvSpPr>
          <p:spPr>
            <a:xfrm>
              <a:off x="2780750" y="1144425"/>
              <a:ext cx="38400" cy="38375"/>
            </a:xfrm>
            <a:custGeom>
              <a:avLst/>
              <a:gdLst/>
              <a:ahLst/>
              <a:cxnLst/>
              <a:rect l="l" t="t" r="r" b="b"/>
              <a:pathLst>
                <a:path w="1536" h="1535" extrusionOk="0">
                  <a:moveTo>
                    <a:pt x="768" y="433"/>
                  </a:moveTo>
                  <a:cubicBezTo>
                    <a:pt x="963" y="433"/>
                    <a:pt x="1103" y="572"/>
                    <a:pt x="1103" y="768"/>
                  </a:cubicBezTo>
                  <a:cubicBezTo>
                    <a:pt x="1103" y="949"/>
                    <a:pt x="963" y="1102"/>
                    <a:pt x="768" y="1102"/>
                  </a:cubicBezTo>
                  <a:cubicBezTo>
                    <a:pt x="600" y="1102"/>
                    <a:pt x="433" y="949"/>
                    <a:pt x="433" y="768"/>
                  </a:cubicBezTo>
                  <a:cubicBezTo>
                    <a:pt x="433" y="572"/>
                    <a:pt x="573" y="433"/>
                    <a:pt x="768" y="433"/>
                  </a:cubicBezTo>
                  <a:close/>
                  <a:moveTo>
                    <a:pt x="768" y="0"/>
                  </a:moveTo>
                  <a:cubicBezTo>
                    <a:pt x="349" y="0"/>
                    <a:pt x="1" y="349"/>
                    <a:pt x="1" y="768"/>
                  </a:cubicBezTo>
                  <a:cubicBezTo>
                    <a:pt x="1" y="1186"/>
                    <a:pt x="349" y="1535"/>
                    <a:pt x="768" y="1535"/>
                  </a:cubicBezTo>
                  <a:cubicBezTo>
                    <a:pt x="1186" y="1535"/>
                    <a:pt x="1535" y="1186"/>
                    <a:pt x="1535" y="768"/>
                  </a:cubicBezTo>
                  <a:cubicBezTo>
                    <a:pt x="1535" y="349"/>
                    <a:pt x="1186" y="0"/>
                    <a:pt x="7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9"/>
            <p:cNvSpPr/>
            <p:nvPr/>
          </p:nvSpPr>
          <p:spPr>
            <a:xfrm>
              <a:off x="2495500" y="1067700"/>
              <a:ext cx="27225" cy="26875"/>
            </a:xfrm>
            <a:custGeom>
              <a:avLst/>
              <a:gdLst/>
              <a:ahLst/>
              <a:cxnLst/>
              <a:rect l="l" t="t" r="r" b="b"/>
              <a:pathLst>
                <a:path w="1089" h="1075" extrusionOk="0">
                  <a:moveTo>
                    <a:pt x="545" y="433"/>
                  </a:moveTo>
                  <a:cubicBezTo>
                    <a:pt x="601" y="433"/>
                    <a:pt x="656" y="489"/>
                    <a:pt x="656" y="545"/>
                  </a:cubicBezTo>
                  <a:cubicBezTo>
                    <a:pt x="656" y="587"/>
                    <a:pt x="601" y="642"/>
                    <a:pt x="545" y="642"/>
                  </a:cubicBezTo>
                  <a:cubicBezTo>
                    <a:pt x="503" y="642"/>
                    <a:pt x="447" y="587"/>
                    <a:pt x="447" y="545"/>
                  </a:cubicBezTo>
                  <a:cubicBezTo>
                    <a:pt x="447" y="489"/>
                    <a:pt x="503" y="433"/>
                    <a:pt x="545" y="433"/>
                  </a:cubicBezTo>
                  <a:close/>
                  <a:moveTo>
                    <a:pt x="545" y="1"/>
                  </a:moveTo>
                  <a:cubicBezTo>
                    <a:pt x="252" y="1"/>
                    <a:pt x="1" y="238"/>
                    <a:pt x="1" y="545"/>
                  </a:cubicBezTo>
                  <a:cubicBezTo>
                    <a:pt x="1" y="838"/>
                    <a:pt x="252" y="1075"/>
                    <a:pt x="545" y="1075"/>
                  </a:cubicBezTo>
                  <a:cubicBezTo>
                    <a:pt x="852" y="1075"/>
                    <a:pt x="1089" y="838"/>
                    <a:pt x="1089" y="545"/>
                  </a:cubicBezTo>
                  <a:cubicBezTo>
                    <a:pt x="1089" y="238"/>
                    <a:pt x="852" y="1"/>
                    <a:pt x="5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9"/>
            <p:cNvSpPr/>
            <p:nvPr/>
          </p:nvSpPr>
          <p:spPr>
            <a:xfrm>
              <a:off x="2769950" y="1084100"/>
              <a:ext cx="26875" cy="27225"/>
            </a:xfrm>
            <a:custGeom>
              <a:avLst/>
              <a:gdLst/>
              <a:ahLst/>
              <a:cxnLst/>
              <a:rect l="l" t="t" r="r" b="b"/>
              <a:pathLst>
                <a:path w="1075" h="1089" extrusionOk="0">
                  <a:moveTo>
                    <a:pt x="544" y="447"/>
                  </a:moveTo>
                  <a:cubicBezTo>
                    <a:pt x="586" y="447"/>
                    <a:pt x="642" y="489"/>
                    <a:pt x="642" y="544"/>
                  </a:cubicBezTo>
                  <a:cubicBezTo>
                    <a:pt x="642" y="600"/>
                    <a:pt x="586" y="656"/>
                    <a:pt x="544" y="656"/>
                  </a:cubicBezTo>
                  <a:cubicBezTo>
                    <a:pt x="488" y="656"/>
                    <a:pt x="433" y="600"/>
                    <a:pt x="433" y="544"/>
                  </a:cubicBezTo>
                  <a:cubicBezTo>
                    <a:pt x="433" y="489"/>
                    <a:pt x="488" y="447"/>
                    <a:pt x="544" y="447"/>
                  </a:cubicBezTo>
                  <a:close/>
                  <a:moveTo>
                    <a:pt x="544" y="0"/>
                  </a:moveTo>
                  <a:cubicBezTo>
                    <a:pt x="237" y="0"/>
                    <a:pt x="0" y="251"/>
                    <a:pt x="0" y="544"/>
                  </a:cubicBezTo>
                  <a:cubicBezTo>
                    <a:pt x="0" y="837"/>
                    <a:pt x="237" y="1088"/>
                    <a:pt x="544" y="1088"/>
                  </a:cubicBezTo>
                  <a:cubicBezTo>
                    <a:pt x="837" y="1088"/>
                    <a:pt x="1074" y="837"/>
                    <a:pt x="1074" y="544"/>
                  </a:cubicBezTo>
                  <a:cubicBezTo>
                    <a:pt x="1074" y="251"/>
                    <a:pt x="837" y="0"/>
                    <a:pt x="5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9"/>
            <p:cNvSpPr/>
            <p:nvPr/>
          </p:nvSpPr>
          <p:spPr>
            <a:xfrm>
              <a:off x="2511200" y="1017500"/>
              <a:ext cx="265400" cy="302000"/>
            </a:xfrm>
            <a:custGeom>
              <a:avLst/>
              <a:gdLst/>
              <a:ahLst/>
              <a:cxnLst/>
              <a:rect l="l" t="t" r="r" b="b"/>
              <a:pathLst>
                <a:path w="10616" h="12080" extrusionOk="0">
                  <a:moveTo>
                    <a:pt x="7282" y="460"/>
                  </a:moveTo>
                  <a:cubicBezTo>
                    <a:pt x="7519" y="460"/>
                    <a:pt x="7714" y="642"/>
                    <a:pt x="7714" y="893"/>
                  </a:cubicBezTo>
                  <a:cubicBezTo>
                    <a:pt x="7714" y="949"/>
                    <a:pt x="7700" y="991"/>
                    <a:pt x="7672" y="1046"/>
                  </a:cubicBezTo>
                  <a:cubicBezTo>
                    <a:pt x="7658" y="1102"/>
                    <a:pt x="7658" y="1172"/>
                    <a:pt x="7672" y="1228"/>
                  </a:cubicBezTo>
                  <a:cubicBezTo>
                    <a:pt x="7714" y="1269"/>
                    <a:pt x="7770" y="1325"/>
                    <a:pt x="7812" y="1339"/>
                  </a:cubicBezTo>
                  <a:cubicBezTo>
                    <a:pt x="8007" y="1395"/>
                    <a:pt x="8146" y="1576"/>
                    <a:pt x="8146" y="1758"/>
                  </a:cubicBezTo>
                  <a:cubicBezTo>
                    <a:pt x="7937" y="1758"/>
                    <a:pt x="7728" y="1855"/>
                    <a:pt x="7561" y="1995"/>
                  </a:cubicBezTo>
                  <a:cubicBezTo>
                    <a:pt x="7463" y="2078"/>
                    <a:pt x="7449" y="2218"/>
                    <a:pt x="7533" y="2302"/>
                  </a:cubicBezTo>
                  <a:cubicBezTo>
                    <a:pt x="7574" y="2357"/>
                    <a:pt x="7644" y="2371"/>
                    <a:pt x="7700" y="2371"/>
                  </a:cubicBezTo>
                  <a:cubicBezTo>
                    <a:pt x="7742" y="2371"/>
                    <a:pt x="7798" y="2357"/>
                    <a:pt x="7840" y="2316"/>
                  </a:cubicBezTo>
                  <a:cubicBezTo>
                    <a:pt x="7921" y="2246"/>
                    <a:pt x="8032" y="2215"/>
                    <a:pt x="8148" y="2215"/>
                  </a:cubicBezTo>
                  <a:cubicBezTo>
                    <a:pt x="8171" y="2215"/>
                    <a:pt x="8193" y="2216"/>
                    <a:pt x="8216" y="2218"/>
                  </a:cubicBezTo>
                  <a:cubicBezTo>
                    <a:pt x="8216" y="2218"/>
                    <a:pt x="8230" y="2218"/>
                    <a:pt x="8258" y="2232"/>
                  </a:cubicBezTo>
                  <a:cubicBezTo>
                    <a:pt x="8439" y="2288"/>
                    <a:pt x="8579" y="2455"/>
                    <a:pt x="8579" y="2650"/>
                  </a:cubicBezTo>
                  <a:cubicBezTo>
                    <a:pt x="8579" y="2874"/>
                    <a:pt x="8397" y="3069"/>
                    <a:pt x="8160" y="3083"/>
                  </a:cubicBezTo>
                  <a:lnTo>
                    <a:pt x="2427" y="3083"/>
                  </a:lnTo>
                  <a:cubicBezTo>
                    <a:pt x="2190" y="3083"/>
                    <a:pt x="1995" y="2901"/>
                    <a:pt x="1995" y="2650"/>
                  </a:cubicBezTo>
                  <a:cubicBezTo>
                    <a:pt x="1995" y="2455"/>
                    <a:pt x="2135" y="2288"/>
                    <a:pt x="2330" y="2232"/>
                  </a:cubicBezTo>
                  <a:cubicBezTo>
                    <a:pt x="2372" y="2218"/>
                    <a:pt x="2427" y="2176"/>
                    <a:pt x="2469" y="2106"/>
                  </a:cubicBezTo>
                  <a:cubicBezTo>
                    <a:pt x="2497" y="2065"/>
                    <a:pt x="2497" y="1995"/>
                    <a:pt x="2469" y="1939"/>
                  </a:cubicBezTo>
                  <a:cubicBezTo>
                    <a:pt x="2441" y="1883"/>
                    <a:pt x="2427" y="1827"/>
                    <a:pt x="2427" y="1786"/>
                  </a:cubicBezTo>
                  <a:cubicBezTo>
                    <a:pt x="2427" y="1646"/>
                    <a:pt x="2497" y="1521"/>
                    <a:pt x="2609" y="1437"/>
                  </a:cubicBezTo>
                  <a:cubicBezTo>
                    <a:pt x="2762" y="1646"/>
                    <a:pt x="3027" y="1786"/>
                    <a:pt x="3306" y="1786"/>
                  </a:cubicBezTo>
                  <a:cubicBezTo>
                    <a:pt x="3418" y="1786"/>
                    <a:pt x="3529" y="1674"/>
                    <a:pt x="3529" y="1548"/>
                  </a:cubicBezTo>
                  <a:cubicBezTo>
                    <a:pt x="3529" y="1423"/>
                    <a:pt x="3418" y="1325"/>
                    <a:pt x="3306" y="1325"/>
                  </a:cubicBezTo>
                  <a:cubicBezTo>
                    <a:pt x="3125" y="1325"/>
                    <a:pt x="2971" y="1228"/>
                    <a:pt x="2902" y="1060"/>
                  </a:cubicBezTo>
                  <a:cubicBezTo>
                    <a:pt x="2902" y="1046"/>
                    <a:pt x="2888" y="1032"/>
                    <a:pt x="2888" y="1032"/>
                  </a:cubicBezTo>
                  <a:lnTo>
                    <a:pt x="2888" y="991"/>
                  </a:lnTo>
                  <a:lnTo>
                    <a:pt x="2888" y="907"/>
                  </a:lnTo>
                  <a:lnTo>
                    <a:pt x="2888" y="893"/>
                  </a:lnTo>
                  <a:cubicBezTo>
                    <a:pt x="2888" y="642"/>
                    <a:pt x="3069" y="460"/>
                    <a:pt x="3320" y="460"/>
                  </a:cubicBezTo>
                  <a:close/>
                  <a:moveTo>
                    <a:pt x="8132" y="4185"/>
                  </a:moveTo>
                  <a:cubicBezTo>
                    <a:pt x="8258" y="4185"/>
                    <a:pt x="8342" y="4282"/>
                    <a:pt x="8342" y="4408"/>
                  </a:cubicBezTo>
                  <a:lnTo>
                    <a:pt x="8342" y="6389"/>
                  </a:lnTo>
                  <a:lnTo>
                    <a:pt x="2204" y="6389"/>
                  </a:lnTo>
                  <a:lnTo>
                    <a:pt x="2204" y="4408"/>
                  </a:lnTo>
                  <a:lnTo>
                    <a:pt x="2218" y="4408"/>
                  </a:lnTo>
                  <a:cubicBezTo>
                    <a:pt x="2218" y="4296"/>
                    <a:pt x="2330" y="4199"/>
                    <a:pt x="2427" y="4185"/>
                  </a:cubicBezTo>
                  <a:close/>
                  <a:moveTo>
                    <a:pt x="8202" y="3543"/>
                  </a:moveTo>
                  <a:cubicBezTo>
                    <a:pt x="8676" y="3557"/>
                    <a:pt x="9039" y="3948"/>
                    <a:pt x="9039" y="4408"/>
                  </a:cubicBezTo>
                  <a:lnTo>
                    <a:pt x="9039" y="6389"/>
                  </a:lnTo>
                  <a:lnTo>
                    <a:pt x="8816" y="6389"/>
                  </a:lnTo>
                  <a:lnTo>
                    <a:pt x="8816" y="4408"/>
                  </a:lnTo>
                  <a:cubicBezTo>
                    <a:pt x="8816" y="4045"/>
                    <a:pt x="8509" y="3752"/>
                    <a:pt x="8146" y="3752"/>
                  </a:cubicBezTo>
                  <a:lnTo>
                    <a:pt x="2427" y="3752"/>
                  </a:lnTo>
                  <a:cubicBezTo>
                    <a:pt x="2065" y="3752"/>
                    <a:pt x="1772" y="4045"/>
                    <a:pt x="1772" y="4408"/>
                  </a:cubicBezTo>
                  <a:lnTo>
                    <a:pt x="1772" y="6389"/>
                  </a:lnTo>
                  <a:lnTo>
                    <a:pt x="1535" y="6389"/>
                  </a:lnTo>
                  <a:lnTo>
                    <a:pt x="1535" y="4408"/>
                  </a:lnTo>
                  <a:cubicBezTo>
                    <a:pt x="1563" y="3948"/>
                    <a:pt x="1939" y="3557"/>
                    <a:pt x="2414" y="3543"/>
                  </a:cubicBezTo>
                  <a:close/>
                  <a:moveTo>
                    <a:pt x="9165" y="6835"/>
                  </a:moveTo>
                  <a:lnTo>
                    <a:pt x="9709" y="7267"/>
                  </a:lnTo>
                  <a:lnTo>
                    <a:pt x="879" y="7267"/>
                  </a:lnTo>
                  <a:lnTo>
                    <a:pt x="1423" y="6835"/>
                  </a:lnTo>
                  <a:close/>
                  <a:moveTo>
                    <a:pt x="10127" y="7714"/>
                  </a:moveTo>
                  <a:lnTo>
                    <a:pt x="10127" y="10336"/>
                  </a:lnTo>
                  <a:lnTo>
                    <a:pt x="447" y="10336"/>
                  </a:lnTo>
                  <a:lnTo>
                    <a:pt x="447" y="7714"/>
                  </a:lnTo>
                  <a:close/>
                  <a:moveTo>
                    <a:pt x="2665" y="10782"/>
                  </a:moveTo>
                  <a:lnTo>
                    <a:pt x="2665" y="11647"/>
                  </a:lnTo>
                  <a:lnTo>
                    <a:pt x="893" y="11647"/>
                  </a:lnTo>
                  <a:lnTo>
                    <a:pt x="893" y="10782"/>
                  </a:lnTo>
                  <a:close/>
                  <a:moveTo>
                    <a:pt x="9681" y="10782"/>
                  </a:moveTo>
                  <a:lnTo>
                    <a:pt x="9681" y="11647"/>
                  </a:lnTo>
                  <a:lnTo>
                    <a:pt x="7923" y="11647"/>
                  </a:lnTo>
                  <a:lnTo>
                    <a:pt x="7923" y="10782"/>
                  </a:lnTo>
                  <a:close/>
                  <a:moveTo>
                    <a:pt x="3320" y="0"/>
                  </a:moveTo>
                  <a:cubicBezTo>
                    <a:pt x="2832" y="0"/>
                    <a:pt x="2455" y="405"/>
                    <a:pt x="2455" y="879"/>
                  </a:cubicBezTo>
                  <a:lnTo>
                    <a:pt x="2455" y="991"/>
                  </a:lnTo>
                  <a:cubicBezTo>
                    <a:pt x="2162" y="1158"/>
                    <a:pt x="1995" y="1437"/>
                    <a:pt x="1995" y="1758"/>
                  </a:cubicBezTo>
                  <a:lnTo>
                    <a:pt x="1995" y="1883"/>
                  </a:lnTo>
                  <a:cubicBezTo>
                    <a:pt x="1716" y="2037"/>
                    <a:pt x="1535" y="2316"/>
                    <a:pt x="1535" y="2650"/>
                  </a:cubicBezTo>
                  <a:cubicBezTo>
                    <a:pt x="1535" y="2874"/>
                    <a:pt x="1632" y="3111"/>
                    <a:pt x="1786" y="3264"/>
                  </a:cubicBezTo>
                  <a:cubicBezTo>
                    <a:pt x="1381" y="3487"/>
                    <a:pt x="1102" y="3920"/>
                    <a:pt x="1102" y="4408"/>
                  </a:cubicBezTo>
                  <a:lnTo>
                    <a:pt x="1102" y="6500"/>
                  </a:lnTo>
                  <a:lnTo>
                    <a:pt x="98" y="7309"/>
                  </a:lnTo>
                  <a:cubicBezTo>
                    <a:pt x="42" y="7337"/>
                    <a:pt x="28" y="7393"/>
                    <a:pt x="0" y="7449"/>
                  </a:cubicBezTo>
                  <a:lnTo>
                    <a:pt x="0" y="7463"/>
                  </a:lnTo>
                  <a:lnTo>
                    <a:pt x="0" y="10531"/>
                  </a:lnTo>
                  <a:cubicBezTo>
                    <a:pt x="0" y="10657"/>
                    <a:pt x="112" y="10755"/>
                    <a:pt x="238" y="10755"/>
                  </a:cubicBezTo>
                  <a:lnTo>
                    <a:pt x="461" y="10755"/>
                  </a:lnTo>
                  <a:lnTo>
                    <a:pt x="461" y="11856"/>
                  </a:lnTo>
                  <a:cubicBezTo>
                    <a:pt x="461" y="11982"/>
                    <a:pt x="572" y="12080"/>
                    <a:pt x="684" y="12080"/>
                  </a:cubicBezTo>
                  <a:lnTo>
                    <a:pt x="2888" y="12080"/>
                  </a:lnTo>
                  <a:cubicBezTo>
                    <a:pt x="3013" y="12080"/>
                    <a:pt x="3111" y="11982"/>
                    <a:pt x="3111" y="11856"/>
                  </a:cubicBezTo>
                  <a:lnTo>
                    <a:pt x="3111" y="10755"/>
                  </a:lnTo>
                  <a:lnTo>
                    <a:pt x="7505" y="10755"/>
                  </a:lnTo>
                  <a:lnTo>
                    <a:pt x="7505" y="11856"/>
                  </a:lnTo>
                  <a:cubicBezTo>
                    <a:pt x="7505" y="11982"/>
                    <a:pt x="7616" y="12080"/>
                    <a:pt x="7728" y="12080"/>
                  </a:cubicBezTo>
                  <a:lnTo>
                    <a:pt x="9932" y="12080"/>
                  </a:lnTo>
                  <a:cubicBezTo>
                    <a:pt x="10057" y="12080"/>
                    <a:pt x="10155" y="11982"/>
                    <a:pt x="10155" y="11856"/>
                  </a:cubicBezTo>
                  <a:lnTo>
                    <a:pt x="10155" y="10755"/>
                  </a:lnTo>
                  <a:lnTo>
                    <a:pt x="10378" y="10755"/>
                  </a:lnTo>
                  <a:cubicBezTo>
                    <a:pt x="10504" y="10755"/>
                    <a:pt x="10615" y="10657"/>
                    <a:pt x="10615" y="10531"/>
                  </a:cubicBezTo>
                  <a:lnTo>
                    <a:pt x="10559" y="7463"/>
                  </a:lnTo>
                  <a:lnTo>
                    <a:pt x="10559" y="7449"/>
                  </a:lnTo>
                  <a:lnTo>
                    <a:pt x="10559" y="7435"/>
                  </a:lnTo>
                  <a:cubicBezTo>
                    <a:pt x="10546" y="7379"/>
                    <a:pt x="10518" y="7337"/>
                    <a:pt x="10490" y="7309"/>
                  </a:cubicBezTo>
                  <a:lnTo>
                    <a:pt x="9472" y="6500"/>
                  </a:lnTo>
                  <a:lnTo>
                    <a:pt x="9472" y="4408"/>
                  </a:lnTo>
                  <a:cubicBezTo>
                    <a:pt x="9472" y="3920"/>
                    <a:pt x="9193" y="3487"/>
                    <a:pt x="8802" y="3264"/>
                  </a:cubicBezTo>
                  <a:cubicBezTo>
                    <a:pt x="8955" y="3111"/>
                    <a:pt x="9039" y="2901"/>
                    <a:pt x="9039" y="2650"/>
                  </a:cubicBezTo>
                  <a:cubicBezTo>
                    <a:pt x="9039" y="2344"/>
                    <a:pt x="8872" y="2037"/>
                    <a:pt x="8593" y="1883"/>
                  </a:cubicBezTo>
                  <a:lnTo>
                    <a:pt x="8593" y="1758"/>
                  </a:lnTo>
                  <a:cubicBezTo>
                    <a:pt x="8593" y="1451"/>
                    <a:pt x="8411" y="1158"/>
                    <a:pt x="8132" y="991"/>
                  </a:cubicBezTo>
                  <a:lnTo>
                    <a:pt x="8132" y="879"/>
                  </a:lnTo>
                  <a:cubicBezTo>
                    <a:pt x="8132" y="391"/>
                    <a:pt x="7728" y="0"/>
                    <a:pt x="72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9"/>
            <p:cNvSpPr/>
            <p:nvPr/>
          </p:nvSpPr>
          <p:spPr>
            <a:xfrm>
              <a:off x="2692875" y="1220800"/>
              <a:ext cx="60350" cy="38725"/>
            </a:xfrm>
            <a:custGeom>
              <a:avLst/>
              <a:gdLst/>
              <a:ahLst/>
              <a:cxnLst/>
              <a:rect l="l" t="t" r="r" b="b"/>
              <a:pathLst>
                <a:path w="2414" h="1549" extrusionOk="0">
                  <a:moveTo>
                    <a:pt x="1953" y="447"/>
                  </a:moveTo>
                  <a:cubicBezTo>
                    <a:pt x="1842" y="837"/>
                    <a:pt x="1507" y="1116"/>
                    <a:pt x="1089" y="1116"/>
                  </a:cubicBezTo>
                  <a:lnTo>
                    <a:pt x="461" y="1116"/>
                  </a:lnTo>
                  <a:cubicBezTo>
                    <a:pt x="573" y="726"/>
                    <a:pt x="921" y="447"/>
                    <a:pt x="1326" y="447"/>
                  </a:cubicBezTo>
                  <a:close/>
                  <a:moveTo>
                    <a:pt x="1326" y="0"/>
                  </a:moveTo>
                  <a:cubicBezTo>
                    <a:pt x="586" y="0"/>
                    <a:pt x="1" y="586"/>
                    <a:pt x="1" y="1325"/>
                  </a:cubicBezTo>
                  <a:cubicBezTo>
                    <a:pt x="15" y="1437"/>
                    <a:pt x="98" y="1548"/>
                    <a:pt x="224" y="1548"/>
                  </a:cubicBezTo>
                  <a:lnTo>
                    <a:pt x="1089" y="1548"/>
                  </a:lnTo>
                  <a:cubicBezTo>
                    <a:pt x="1828" y="1548"/>
                    <a:pt x="2414" y="949"/>
                    <a:pt x="2414" y="223"/>
                  </a:cubicBezTo>
                  <a:cubicBezTo>
                    <a:pt x="2414" y="98"/>
                    <a:pt x="2316" y="0"/>
                    <a:pt x="21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9"/>
            <p:cNvSpPr/>
            <p:nvPr/>
          </p:nvSpPr>
          <p:spPr>
            <a:xfrm>
              <a:off x="2533525" y="1220800"/>
              <a:ext cx="60700" cy="38725"/>
            </a:xfrm>
            <a:custGeom>
              <a:avLst/>
              <a:gdLst/>
              <a:ahLst/>
              <a:cxnLst/>
              <a:rect l="l" t="t" r="r" b="b"/>
              <a:pathLst>
                <a:path w="2428" h="1549" extrusionOk="0">
                  <a:moveTo>
                    <a:pt x="1102" y="447"/>
                  </a:moveTo>
                  <a:cubicBezTo>
                    <a:pt x="1521" y="447"/>
                    <a:pt x="1869" y="726"/>
                    <a:pt x="1953" y="1116"/>
                  </a:cubicBezTo>
                  <a:lnTo>
                    <a:pt x="1325" y="1116"/>
                  </a:lnTo>
                  <a:cubicBezTo>
                    <a:pt x="921" y="1116"/>
                    <a:pt x="572" y="837"/>
                    <a:pt x="474" y="447"/>
                  </a:cubicBezTo>
                  <a:close/>
                  <a:moveTo>
                    <a:pt x="223" y="0"/>
                  </a:moveTo>
                  <a:cubicBezTo>
                    <a:pt x="112" y="0"/>
                    <a:pt x="0" y="98"/>
                    <a:pt x="0" y="223"/>
                  </a:cubicBezTo>
                  <a:cubicBezTo>
                    <a:pt x="28" y="949"/>
                    <a:pt x="600" y="1548"/>
                    <a:pt x="1325" y="1548"/>
                  </a:cubicBezTo>
                  <a:lnTo>
                    <a:pt x="2204" y="1548"/>
                  </a:lnTo>
                  <a:cubicBezTo>
                    <a:pt x="2316" y="1548"/>
                    <a:pt x="2427" y="1437"/>
                    <a:pt x="2427" y="1325"/>
                  </a:cubicBezTo>
                  <a:cubicBezTo>
                    <a:pt x="2427" y="586"/>
                    <a:pt x="1841" y="0"/>
                    <a:pt x="11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9"/>
            <p:cNvSpPr/>
            <p:nvPr/>
          </p:nvSpPr>
          <p:spPr>
            <a:xfrm>
              <a:off x="2599775" y="1220450"/>
              <a:ext cx="88250" cy="44650"/>
            </a:xfrm>
            <a:custGeom>
              <a:avLst/>
              <a:gdLst/>
              <a:ahLst/>
              <a:cxnLst/>
              <a:rect l="l" t="t" r="r" b="b"/>
              <a:pathLst>
                <a:path w="3530" h="1786" extrusionOk="0">
                  <a:moveTo>
                    <a:pt x="3041" y="461"/>
                  </a:moveTo>
                  <a:cubicBezTo>
                    <a:pt x="3041" y="544"/>
                    <a:pt x="2999" y="614"/>
                    <a:pt x="2971" y="684"/>
                  </a:cubicBezTo>
                  <a:lnTo>
                    <a:pt x="530" y="684"/>
                  </a:lnTo>
                  <a:cubicBezTo>
                    <a:pt x="489" y="614"/>
                    <a:pt x="475" y="544"/>
                    <a:pt x="461" y="461"/>
                  </a:cubicBezTo>
                  <a:close/>
                  <a:moveTo>
                    <a:pt x="2637" y="1130"/>
                  </a:moveTo>
                  <a:cubicBezTo>
                    <a:pt x="2441" y="1270"/>
                    <a:pt x="2218" y="1353"/>
                    <a:pt x="1981" y="1353"/>
                  </a:cubicBezTo>
                  <a:lnTo>
                    <a:pt x="1535" y="1353"/>
                  </a:lnTo>
                  <a:cubicBezTo>
                    <a:pt x="1298" y="1353"/>
                    <a:pt x="1074" y="1270"/>
                    <a:pt x="879" y="1130"/>
                  </a:cubicBezTo>
                  <a:close/>
                  <a:moveTo>
                    <a:pt x="237" y="0"/>
                  </a:moveTo>
                  <a:cubicBezTo>
                    <a:pt x="112" y="0"/>
                    <a:pt x="0" y="112"/>
                    <a:pt x="0" y="237"/>
                  </a:cubicBezTo>
                  <a:cubicBezTo>
                    <a:pt x="0" y="502"/>
                    <a:pt x="70" y="753"/>
                    <a:pt x="196" y="991"/>
                  </a:cubicBezTo>
                  <a:cubicBezTo>
                    <a:pt x="196" y="1005"/>
                    <a:pt x="210" y="1018"/>
                    <a:pt x="210" y="1032"/>
                  </a:cubicBezTo>
                  <a:cubicBezTo>
                    <a:pt x="475" y="1479"/>
                    <a:pt x="963" y="1772"/>
                    <a:pt x="1521" y="1786"/>
                  </a:cubicBezTo>
                  <a:lnTo>
                    <a:pt x="1995" y="1786"/>
                  </a:lnTo>
                  <a:cubicBezTo>
                    <a:pt x="2553" y="1786"/>
                    <a:pt x="3027" y="1493"/>
                    <a:pt x="3306" y="1032"/>
                  </a:cubicBezTo>
                  <a:cubicBezTo>
                    <a:pt x="3320" y="1018"/>
                    <a:pt x="3320" y="1005"/>
                    <a:pt x="3334" y="991"/>
                  </a:cubicBezTo>
                  <a:cubicBezTo>
                    <a:pt x="3460" y="753"/>
                    <a:pt x="3529" y="516"/>
                    <a:pt x="3529" y="237"/>
                  </a:cubicBezTo>
                  <a:cubicBezTo>
                    <a:pt x="3529" y="112"/>
                    <a:pt x="3418" y="0"/>
                    <a:pt x="33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8" name="Google Shape;378;p39"/>
          <p:cNvGrpSpPr/>
          <p:nvPr/>
        </p:nvGrpSpPr>
        <p:grpSpPr>
          <a:xfrm>
            <a:off x="6063858" y="1741111"/>
            <a:ext cx="670685" cy="608653"/>
            <a:chOff x="4001250" y="2838825"/>
            <a:chExt cx="350850" cy="318400"/>
          </a:xfrm>
        </p:grpSpPr>
        <p:sp>
          <p:nvSpPr>
            <p:cNvPr id="379" name="Google Shape;379;p39"/>
            <p:cNvSpPr/>
            <p:nvPr/>
          </p:nvSpPr>
          <p:spPr>
            <a:xfrm>
              <a:off x="4016950" y="2986350"/>
              <a:ext cx="22700" cy="34175"/>
            </a:xfrm>
            <a:custGeom>
              <a:avLst/>
              <a:gdLst/>
              <a:ahLst/>
              <a:cxnLst/>
              <a:rect l="l" t="t" r="r" b="b"/>
              <a:pathLst>
                <a:path w="908" h="1367" extrusionOk="0">
                  <a:moveTo>
                    <a:pt x="461" y="0"/>
                  </a:moveTo>
                  <a:cubicBezTo>
                    <a:pt x="335" y="0"/>
                    <a:pt x="224" y="112"/>
                    <a:pt x="224" y="237"/>
                  </a:cubicBezTo>
                  <a:lnTo>
                    <a:pt x="224" y="460"/>
                  </a:lnTo>
                  <a:cubicBezTo>
                    <a:pt x="112" y="460"/>
                    <a:pt x="1" y="558"/>
                    <a:pt x="1" y="683"/>
                  </a:cubicBezTo>
                  <a:cubicBezTo>
                    <a:pt x="1" y="809"/>
                    <a:pt x="112" y="907"/>
                    <a:pt x="224" y="907"/>
                  </a:cubicBezTo>
                  <a:lnTo>
                    <a:pt x="224" y="1144"/>
                  </a:lnTo>
                  <a:cubicBezTo>
                    <a:pt x="224" y="1255"/>
                    <a:pt x="335" y="1367"/>
                    <a:pt x="461" y="1367"/>
                  </a:cubicBezTo>
                  <a:cubicBezTo>
                    <a:pt x="572" y="1367"/>
                    <a:pt x="684" y="1255"/>
                    <a:pt x="684" y="1144"/>
                  </a:cubicBezTo>
                  <a:lnTo>
                    <a:pt x="684" y="907"/>
                  </a:lnTo>
                  <a:cubicBezTo>
                    <a:pt x="810" y="907"/>
                    <a:pt x="907" y="809"/>
                    <a:pt x="907" y="683"/>
                  </a:cubicBezTo>
                  <a:cubicBezTo>
                    <a:pt x="907" y="558"/>
                    <a:pt x="796" y="460"/>
                    <a:pt x="684" y="460"/>
                  </a:cubicBezTo>
                  <a:lnTo>
                    <a:pt x="684" y="237"/>
                  </a:lnTo>
                  <a:cubicBezTo>
                    <a:pt x="684" y="112"/>
                    <a:pt x="572" y="0"/>
                    <a:pt x="4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9"/>
            <p:cNvSpPr/>
            <p:nvPr/>
          </p:nvSpPr>
          <p:spPr>
            <a:xfrm>
              <a:off x="4038925" y="2844050"/>
              <a:ext cx="22325" cy="33850"/>
            </a:xfrm>
            <a:custGeom>
              <a:avLst/>
              <a:gdLst/>
              <a:ahLst/>
              <a:cxnLst/>
              <a:rect l="l" t="t" r="r" b="b"/>
              <a:pathLst>
                <a:path w="893" h="1354" extrusionOk="0">
                  <a:moveTo>
                    <a:pt x="447" y="1"/>
                  </a:moveTo>
                  <a:cubicBezTo>
                    <a:pt x="321" y="1"/>
                    <a:pt x="223" y="99"/>
                    <a:pt x="223" y="224"/>
                  </a:cubicBezTo>
                  <a:lnTo>
                    <a:pt x="223" y="447"/>
                  </a:lnTo>
                  <a:cubicBezTo>
                    <a:pt x="98" y="447"/>
                    <a:pt x="0" y="559"/>
                    <a:pt x="0" y="671"/>
                  </a:cubicBezTo>
                  <a:cubicBezTo>
                    <a:pt x="0" y="796"/>
                    <a:pt x="98" y="908"/>
                    <a:pt x="223" y="908"/>
                  </a:cubicBezTo>
                  <a:lnTo>
                    <a:pt x="223" y="1131"/>
                  </a:lnTo>
                  <a:cubicBezTo>
                    <a:pt x="223" y="1256"/>
                    <a:pt x="321" y="1354"/>
                    <a:pt x="447" y="1354"/>
                  </a:cubicBezTo>
                  <a:cubicBezTo>
                    <a:pt x="572" y="1354"/>
                    <a:pt x="670" y="1242"/>
                    <a:pt x="670" y="1131"/>
                  </a:cubicBezTo>
                  <a:lnTo>
                    <a:pt x="670" y="908"/>
                  </a:lnTo>
                  <a:cubicBezTo>
                    <a:pt x="795" y="908"/>
                    <a:pt x="893" y="796"/>
                    <a:pt x="893" y="671"/>
                  </a:cubicBezTo>
                  <a:cubicBezTo>
                    <a:pt x="893" y="559"/>
                    <a:pt x="795" y="447"/>
                    <a:pt x="670" y="447"/>
                  </a:cubicBezTo>
                  <a:lnTo>
                    <a:pt x="670" y="224"/>
                  </a:lnTo>
                  <a:cubicBezTo>
                    <a:pt x="670" y="99"/>
                    <a:pt x="572" y="1"/>
                    <a:pt x="4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9"/>
            <p:cNvSpPr/>
            <p:nvPr/>
          </p:nvSpPr>
          <p:spPr>
            <a:xfrm>
              <a:off x="4110400" y="2893575"/>
              <a:ext cx="11200" cy="11200"/>
            </a:xfrm>
            <a:custGeom>
              <a:avLst/>
              <a:gdLst/>
              <a:ahLst/>
              <a:cxnLst/>
              <a:rect l="l" t="t" r="r" b="b"/>
              <a:pathLst>
                <a:path w="448" h="448" extrusionOk="0">
                  <a:moveTo>
                    <a:pt x="224" y="1"/>
                  </a:moveTo>
                  <a:cubicBezTo>
                    <a:pt x="98" y="1"/>
                    <a:pt x="1" y="112"/>
                    <a:pt x="1" y="224"/>
                  </a:cubicBezTo>
                  <a:cubicBezTo>
                    <a:pt x="1" y="349"/>
                    <a:pt x="98" y="447"/>
                    <a:pt x="224" y="447"/>
                  </a:cubicBezTo>
                  <a:cubicBezTo>
                    <a:pt x="349" y="447"/>
                    <a:pt x="447" y="349"/>
                    <a:pt x="447" y="224"/>
                  </a:cubicBezTo>
                  <a:cubicBezTo>
                    <a:pt x="447" y="112"/>
                    <a:pt x="349" y="1"/>
                    <a:pt x="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9"/>
            <p:cNvSpPr/>
            <p:nvPr/>
          </p:nvSpPr>
          <p:spPr>
            <a:xfrm>
              <a:off x="4022525" y="2931950"/>
              <a:ext cx="11525" cy="11525"/>
            </a:xfrm>
            <a:custGeom>
              <a:avLst/>
              <a:gdLst/>
              <a:ahLst/>
              <a:cxnLst/>
              <a:rect l="l" t="t" r="r" b="b"/>
              <a:pathLst>
                <a:path w="461" h="461" extrusionOk="0">
                  <a:moveTo>
                    <a:pt x="238" y="0"/>
                  </a:moveTo>
                  <a:cubicBezTo>
                    <a:pt x="112" y="0"/>
                    <a:pt x="1" y="112"/>
                    <a:pt x="1" y="223"/>
                  </a:cubicBezTo>
                  <a:cubicBezTo>
                    <a:pt x="1" y="349"/>
                    <a:pt x="112" y="460"/>
                    <a:pt x="238" y="460"/>
                  </a:cubicBezTo>
                  <a:cubicBezTo>
                    <a:pt x="349" y="460"/>
                    <a:pt x="461" y="349"/>
                    <a:pt x="461" y="223"/>
                  </a:cubicBezTo>
                  <a:cubicBezTo>
                    <a:pt x="461" y="112"/>
                    <a:pt x="349" y="0"/>
                    <a:pt x="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9"/>
            <p:cNvSpPr/>
            <p:nvPr/>
          </p:nvSpPr>
          <p:spPr>
            <a:xfrm>
              <a:off x="4154350" y="2838825"/>
              <a:ext cx="44300" cy="44325"/>
            </a:xfrm>
            <a:custGeom>
              <a:avLst/>
              <a:gdLst/>
              <a:ahLst/>
              <a:cxnLst/>
              <a:rect l="l" t="t" r="r" b="b"/>
              <a:pathLst>
                <a:path w="1772" h="1773" extrusionOk="0">
                  <a:moveTo>
                    <a:pt x="865" y="810"/>
                  </a:moveTo>
                  <a:cubicBezTo>
                    <a:pt x="893" y="852"/>
                    <a:pt x="921" y="866"/>
                    <a:pt x="963" y="893"/>
                  </a:cubicBezTo>
                  <a:cubicBezTo>
                    <a:pt x="921" y="921"/>
                    <a:pt x="907" y="949"/>
                    <a:pt x="865" y="991"/>
                  </a:cubicBezTo>
                  <a:cubicBezTo>
                    <a:pt x="851" y="949"/>
                    <a:pt x="823" y="935"/>
                    <a:pt x="781" y="893"/>
                  </a:cubicBezTo>
                  <a:lnTo>
                    <a:pt x="865" y="810"/>
                  </a:lnTo>
                  <a:close/>
                  <a:moveTo>
                    <a:pt x="893" y="1"/>
                  </a:moveTo>
                  <a:cubicBezTo>
                    <a:pt x="767" y="1"/>
                    <a:pt x="656" y="98"/>
                    <a:pt x="656" y="224"/>
                  </a:cubicBezTo>
                  <a:cubicBezTo>
                    <a:pt x="656" y="461"/>
                    <a:pt x="475" y="656"/>
                    <a:pt x="223" y="656"/>
                  </a:cubicBezTo>
                  <a:cubicBezTo>
                    <a:pt x="98" y="656"/>
                    <a:pt x="0" y="768"/>
                    <a:pt x="0" y="880"/>
                  </a:cubicBezTo>
                  <a:cubicBezTo>
                    <a:pt x="0" y="1005"/>
                    <a:pt x="98" y="1117"/>
                    <a:pt x="223" y="1117"/>
                  </a:cubicBezTo>
                  <a:cubicBezTo>
                    <a:pt x="475" y="1117"/>
                    <a:pt x="656" y="1298"/>
                    <a:pt x="656" y="1549"/>
                  </a:cubicBezTo>
                  <a:cubicBezTo>
                    <a:pt x="656" y="1675"/>
                    <a:pt x="767" y="1772"/>
                    <a:pt x="893" y="1772"/>
                  </a:cubicBezTo>
                  <a:cubicBezTo>
                    <a:pt x="1005" y="1772"/>
                    <a:pt x="1116" y="1661"/>
                    <a:pt x="1116" y="1549"/>
                  </a:cubicBezTo>
                  <a:cubicBezTo>
                    <a:pt x="1116" y="1298"/>
                    <a:pt x="1311" y="1117"/>
                    <a:pt x="1549" y="1117"/>
                  </a:cubicBezTo>
                  <a:cubicBezTo>
                    <a:pt x="1674" y="1117"/>
                    <a:pt x="1772" y="1005"/>
                    <a:pt x="1772" y="880"/>
                  </a:cubicBezTo>
                  <a:cubicBezTo>
                    <a:pt x="1772" y="768"/>
                    <a:pt x="1674" y="656"/>
                    <a:pt x="1549" y="656"/>
                  </a:cubicBezTo>
                  <a:cubicBezTo>
                    <a:pt x="1311" y="656"/>
                    <a:pt x="1116" y="461"/>
                    <a:pt x="1116" y="224"/>
                  </a:cubicBezTo>
                  <a:cubicBezTo>
                    <a:pt x="1116" y="98"/>
                    <a:pt x="1005" y="1"/>
                    <a:pt x="8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9"/>
            <p:cNvSpPr/>
            <p:nvPr/>
          </p:nvSpPr>
          <p:spPr>
            <a:xfrm>
              <a:off x="4313350" y="2986350"/>
              <a:ext cx="22700" cy="34175"/>
            </a:xfrm>
            <a:custGeom>
              <a:avLst/>
              <a:gdLst/>
              <a:ahLst/>
              <a:cxnLst/>
              <a:rect l="l" t="t" r="r" b="b"/>
              <a:pathLst>
                <a:path w="908" h="1367" extrusionOk="0">
                  <a:moveTo>
                    <a:pt x="461" y="0"/>
                  </a:moveTo>
                  <a:cubicBezTo>
                    <a:pt x="336" y="0"/>
                    <a:pt x="224" y="112"/>
                    <a:pt x="224" y="237"/>
                  </a:cubicBezTo>
                  <a:lnTo>
                    <a:pt x="224" y="460"/>
                  </a:lnTo>
                  <a:cubicBezTo>
                    <a:pt x="112" y="460"/>
                    <a:pt x="1" y="558"/>
                    <a:pt x="1" y="683"/>
                  </a:cubicBezTo>
                  <a:cubicBezTo>
                    <a:pt x="1" y="809"/>
                    <a:pt x="112" y="907"/>
                    <a:pt x="224" y="907"/>
                  </a:cubicBezTo>
                  <a:lnTo>
                    <a:pt x="224" y="1144"/>
                  </a:lnTo>
                  <a:cubicBezTo>
                    <a:pt x="224" y="1255"/>
                    <a:pt x="336" y="1367"/>
                    <a:pt x="461" y="1367"/>
                  </a:cubicBezTo>
                  <a:cubicBezTo>
                    <a:pt x="573" y="1367"/>
                    <a:pt x="684" y="1255"/>
                    <a:pt x="684" y="1144"/>
                  </a:cubicBezTo>
                  <a:lnTo>
                    <a:pt x="684" y="907"/>
                  </a:lnTo>
                  <a:cubicBezTo>
                    <a:pt x="810" y="907"/>
                    <a:pt x="907" y="809"/>
                    <a:pt x="907" y="683"/>
                  </a:cubicBezTo>
                  <a:cubicBezTo>
                    <a:pt x="907" y="558"/>
                    <a:pt x="796" y="460"/>
                    <a:pt x="684" y="460"/>
                  </a:cubicBezTo>
                  <a:lnTo>
                    <a:pt x="684" y="237"/>
                  </a:lnTo>
                  <a:cubicBezTo>
                    <a:pt x="684" y="112"/>
                    <a:pt x="573" y="0"/>
                    <a:pt x="4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9"/>
            <p:cNvSpPr/>
            <p:nvPr/>
          </p:nvSpPr>
          <p:spPr>
            <a:xfrm>
              <a:off x="4291750" y="2844050"/>
              <a:ext cx="22325" cy="33850"/>
            </a:xfrm>
            <a:custGeom>
              <a:avLst/>
              <a:gdLst/>
              <a:ahLst/>
              <a:cxnLst/>
              <a:rect l="l" t="t" r="r" b="b"/>
              <a:pathLst>
                <a:path w="893" h="1354" extrusionOk="0">
                  <a:moveTo>
                    <a:pt x="446" y="1"/>
                  </a:moveTo>
                  <a:cubicBezTo>
                    <a:pt x="321" y="1"/>
                    <a:pt x="223" y="99"/>
                    <a:pt x="223" y="224"/>
                  </a:cubicBezTo>
                  <a:lnTo>
                    <a:pt x="223" y="447"/>
                  </a:lnTo>
                  <a:cubicBezTo>
                    <a:pt x="98" y="447"/>
                    <a:pt x="0" y="559"/>
                    <a:pt x="0" y="671"/>
                  </a:cubicBezTo>
                  <a:cubicBezTo>
                    <a:pt x="0" y="796"/>
                    <a:pt x="98" y="908"/>
                    <a:pt x="223" y="908"/>
                  </a:cubicBezTo>
                  <a:lnTo>
                    <a:pt x="223" y="1131"/>
                  </a:lnTo>
                  <a:cubicBezTo>
                    <a:pt x="223" y="1256"/>
                    <a:pt x="321" y="1354"/>
                    <a:pt x="446" y="1354"/>
                  </a:cubicBezTo>
                  <a:cubicBezTo>
                    <a:pt x="572" y="1354"/>
                    <a:pt x="670" y="1242"/>
                    <a:pt x="670" y="1131"/>
                  </a:cubicBezTo>
                  <a:lnTo>
                    <a:pt x="670" y="908"/>
                  </a:lnTo>
                  <a:cubicBezTo>
                    <a:pt x="795" y="908"/>
                    <a:pt x="893" y="796"/>
                    <a:pt x="893" y="671"/>
                  </a:cubicBezTo>
                  <a:cubicBezTo>
                    <a:pt x="893" y="559"/>
                    <a:pt x="795" y="447"/>
                    <a:pt x="670" y="447"/>
                  </a:cubicBezTo>
                  <a:lnTo>
                    <a:pt x="670" y="224"/>
                  </a:lnTo>
                  <a:cubicBezTo>
                    <a:pt x="670" y="99"/>
                    <a:pt x="572" y="1"/>
                    <a:pt x="4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9"/>
            <p:cNvSpPr/>
            <p:nvPr/>
          </p:nvSpPr>
          <p:spPr>
            <a:xfrm>
              <a:off x="4231050" y="2893575"/>
              <a:ext cx="11200" cy="11200"/>
            </a:xfrm>
            <a:custGeom>
              <a:avLst/>
              <a:gdLst/>
              <a:ahLst/>
              <a:cxnLst/>
              <a:rect l="l" t="t" r="r" b="b"/>
              <a:pathLst>
                <a:path w="448" h="448" extrusionOk="0">
                  <a:moveTo>
                    <a:pt x="224" y="1"/>
                  </a:moveTo>
                  <a:cubicBezTo>
                    <a:pt x="99" y="1"/>
                    <a:pt x="1" y="112"/>
                    <a:pt x="1" y="224"/>
                  </a:cubicBezTo>
                  <a:cubicBezTo>
                    <a:pt x="1" y="349"/>
                    <a:pt x="99" y="447"/>
                    <a:pt x="224" y="447"/>
                  </a:cubicBezTo>
                  <a:cubicBezTo>
                    <a:pt x="350" y="447"/>
                    <a:pt x="447" y="349"/>
                    <a:pt x="447" y="224"/>
                  </a:cubicBezTo>
                  <a:cubicBezTo>
                    <a:pt x="447" y="112"/>
                    <a:pt x="350" y="1"/>
                    <a:pt x="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9"/>
            <p:cNvSpPr/>
            <p:nvPr/>
          </p:nvSpPr>
          <p:spPr>
            <a:xfrm>
              <a:off x="4318950" y="2931950"/>
              <a:ext cx="11525" cy="11525"/>
            </a:xfrm>
            <a:custGeom>
              <a:avLst/>
              <a:gdLst/>
              <a:ahLst/>
              <a:cxnLst/>
              <a:rect l="l" t="t" r="r" b="b"/>
              <a:pathLst>
                <a:path w="461" h="461" extrusionOk="0">
                  <a:moveTo>
                    <a:pt x="237" y="0"/>
                  </a:moveTo>
                  <a:cubicBezTo>
                    <a:pt x="112" y="0"/>
                    <a:pt x="0" y="112"/>
                    <a:pt x="0" y="223"/>
                  </a:cubicBezTo>
                  <a:cubicBezTo>
                    <a:pt x="0" y="349"/>
                    <a:pt x="112" y="460"/>
                    <a:pt x="237" y="460"/>
                  </a:cubicBezTo>
                  <a:cubicBezTo>
                    <a:pt x="349" y="460"/>
                    <a:pt x="460" y="349"/>
                    <a:pt x="460" y="223"/>
                  </a:cubicBezTo>
                  <a:cubicBezTo>
                    <a:pt x="460" y="112"/>
                    <a:pt x="349" y="0"/>
                    <a:pt x="2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9"/>
            <p:cNvSpPr/>
            <p:nvPr/>
          </p:nvSpPr>
          <p:spPr>
            <a:xfrm>
              <a:off x="4225475" y="3057825"/>
              <a:ext cx="60350" cy="39075"/>
            </a:xfrm>
            <a:custGeom>
              <a:avLst/>
              <a:gdLst/>
              <a:ahLst/>
              <a:cxnLst/>
              <a:rect l="l" t="t" r="r" b="b"/>
              <a:pathLst>
                <a:path w="2414" h="1563" extrusionOk="0">
                  <a:moveTo>
                    <a:pt x="1954" y="461"/>
                  </a:moveTo>
                  <a:cubicBezTo>
                    <a:pt x="1842" y="837"/>
                    <a:pt x="1507" y="1116"/>
                    <a:pt x="1089" y="1116"/>
                  </a:cubicBezTo>
                  <a:lnTo>
                    <a:pt x="461" y="1116"/>
                  </a:lnTo>
                  <a:cubicBezTo>
                    <a:pt x="573" y="754"/>
                    <a:pt x="921" y="461"/>
                    <a:pt x="1326" y="461"/>
                  </a:cubicBezTo>
                  <a:close/>
                  <a:moveTo>
                    <a:pt x="1326" y="0"/>
                  </a:moveTo>
                  <a:cubicBezTo>
                    <a:pt x="587" y="0"/>
                    <a:pt x="1" y="600"/>
                    <a:pt x="1" y="1326"/>
                  </a:cubicBezTo>
                  <a:cubicBezTo>
                    <a:pt x="15" y="1465"/>
                    <a:pt x="98" y="1563"/>
                    <a:pt x="224" y="1563"/>
                  </a:cubicBezTo>
                  <a:lnTo>
                    <a:pt x="1089" y="1563"/>
                  </a:lnTo>
                  <a:cubicBezTo>
                    <a:pt x="1828" y="1563"/>
                    <a:pt x="2414" y="963"/>
                    <a:pt x="2414" y="224"/>
                  </a:cubicBezTo>
                  <a:cubicBezTo>
                    <a:pt x="2414" y="112"/>
                    <a:pt x="2316" y="0"/>
                    <a:pt x="2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9"/>
            <p:cNvSpPr/>
            <p:nvPr/>
          </p:nvSpPr>
          <p:spPr>
            <a:xfrm>
              <a:off x="4066125" y="3057825"/>
              <a:ext cx="60700" cy="39075"/>
            </a:xfrm>
            <a:custGeom>
              <a:avLst/>
              <a:gdLst/>
              <a:ahLst/>
              <a:cxnLst/>
              <a:rect l="l" t="t" r="r" b="b"/>
              <a:pathLst>
                <a:path w="2428" h="1563" extrusionOk="0">
                  <a:moveTo>
                    <a:pt x="1102" y="461"/>
                  </a:moveTo>
                  <a:cubicBezTo>
                    <a:pt x="1521" y="461"/>
                    <a:pt x="1869" y="754"/>
                    <a:pt x="1953" y="1116"/>
                  </a:cubicBezTo>
                  <a:lnTo>
                    <a:pt x="1325" y="1116"/>
                  </a:lnTo>
                  <a:cubicBezTo>
                    <a:pt x="935" y="1116"/>
                    <a:pt x="586" y="837"/>
                    <a:pt x="475" y="461"/>
                  </a:cubicBezTo>
                  <a:close/>
                  <a:moveTo>
                    <a:pt x="182" y="0"/>
                  </a:moveTo>
                  <a:cubicBezTo>
                    <a:pt x="154" y="0"/>
                    <a:pt x="140" y="0"/>
                    <a:pt x="140" y="28"/>
                  </a:cubicBezTo>
                  <a:cubicBezTo>
                    <a:pt x="56" y="56"/>
                    <a:pt x="0" y="126"/>
                    <a:pt x="0" y="238"/>
                  </a:cubicBezTo>
                  <a:cubicBezTo>
                    <a:pt x="28" y="977"/>
                    <a:pt x="614" y="1563"/>
                    <a:pt x="1325" y="1563"/>
                  </a:cubicBezTo>
                  <a:lnTo>
                    <a:pt x="2204" y="1563"/>
                  </a:lnTo>
                  <a:cubicBezTo>
                    <a:pt x="2330" y="1563"/>
                    <a:pt x="2427" y="1451"/>
                    <a:pt x="2427" y="1326"/>
                  </a:cubicBezTo>
                  <a:cubicBezTo>
                    <a:pt x="2427" y="600"/>
                    <a:pt x="1841" y="0"/>
                    <a:pt x="11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9"/>
            <p:cNvSpPr/>
            <p:nvPr/>
          </p:nvSpPr>
          <p:spPr>
            <a:xfrm>
              <a:off x="4132375" y="3057825"/>
              <a:ext cx="88250" cy="44650"/>
            </a:xfrm>
            <a:custGeom>
              <a:avLst/>
              <a:gdLst/>
              <a:ahLst/>
              <a:cxnLst/>
              <a:rect l="l" t="t" r="r" b="b"/>
              <a:pathLst>
                <a:path w="3530" h="1786" extrusionOk="0">
                  <a:moveTo>
                    <a:pt x="3055" y="461"/>
                  </a:moveTo>
                  <a:cubicBezTo>
                    <a:pt x="3041" y="544"/>
                    <a:pt x="2999" y="614"/>
                    <a:pt x="2986" y="684"/>
                  </a:cubicBezTo>
                  <a:lnTo>
                    <a:pt x="544" y="684"/>
                  </a:lnTo>
                  <a:cubicBezTo>
                    <a:pt x="517" y="614"/>
                    <a:pt x="489" y="544"/>
                    <a:pt x="475" y="461"/>
                  </a:cubicBezTo>
                  <a:close/>
                  <a:moveTo>
                    <a:pt x="2637" y="1116"/>
                  </a:moveTo>
                  <a:cubicBezTo>
                    <a:pt x="2442" y="1256"/>
                    <a:pt x="2218" y="1353"/>
                    <a:pt x="1981" y="1353"/>
                  </a:cubicBezTo>
                  <a:lnTo>
                    <a:pt x="1535" y="1353"/>
                  </a:lnTo>
                  <a:cubicBezTo>
                    <a:pt x="1298" y="1353"/>
                    <a:pt x="1075" y="1256"/>
                    <a:pt x="879" y="1116"/>
                  </a:cubicBezTo>
                  <a:close/>
                  <a:moveTo>
                    <a:pt x="238" y="0"/>
                  </a:moveTo>
                  <a:cubicBezTo>
                    <a:pt x="112" y="0"/>
                    <a:pt x="0" y="112"/>
                    <a:pt x="0" y="238"/>
                  </a:cubicBezTo>
                  <a:cubicBezTo>
                    <a:pt x="0" y="489"/>
                    <a:pt x="70" y="754"/>
                    <a:pt x="196" y="977"/>
                  </a:cubicBezTo>
                  <a:cubicBezTo>
                    <a:pt x="196" y="1005"/>
                    <a:pt x="210" y="1019"/>
                    <a:pt x="210" y="1033"/>
                  </a:cubicBezTo>
                  <a:cubicBezTo>
                    <a:pt x="475" y="1465"/>
                    <a:pt x="963" y="1772"/>
                    <a:pt x="1521" y="1786"/>
                  </a:cubicBezTo>
                  <a:lnTo>
                    <a:pt x="1995" y="1786"/>
                  </a:lnTo>
                  <a:cubicBezTo>
                    <a:pt x="2553" y="1786"/>
                    <a:pt x="3027" y="1479"/>
                    <a:pt x="3306" y="1033"/>
                  </a:cubicBezTo>
                  <a:cubicBezTo>
                    <a:pt x="3320" y="1019"/>
                    <a:pt x="3320" y="991"/>
                    <a:pt x="3334" y="977"/>
                  </a:cubicBezTo>
                  <a:cubicBezTo>
                    <a:pt x="3460" y="754"/>
                    <a:pt x="3529" y="503"/>
                    <a:pt x="3529" y="238"/>
                  </a:cubicBezTo>
                  <a:cubicBezTo>
                    <a:pt x="3529" y="112"/>
                    <a:pt x="3418" y="0"/>
                    <a:pt x="33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9"/>
            <p:cNvSpPr/>
            <p:nvPr/>
          </p:nvSpPr>
          <p:spPr>
            <a:xfrm>
              <a:off x="4001250" y="2927050"/>
              <a:ext cx="350850" cy="230175"/>
            </a:xfrm>
            <a:custGeom>
              <a:avLst/>
              <a:gdLst/>
              <a:ahLst/>
              <a:cxnLst/>
              <a:rect l="l" t="t" r="r" b="b"/>
              <a:pathLst>
                <a:path w="14034" h="9207" extrusionOk="0">
                  <a:moveTo>
                    <a:pt x="9835" y="1089"/>
                  </a:moveTo>
                  <a:cubicBezTo>
                    <a:pt x="9960" y="1089"/>
                    <a:pt x="10044" y="1186"/>
                    <a:pt x="10044" y="1312"/>
                  </a:cubicBezTo>
                  <a:lnTo>
                    <a:pt x="10044" y="3516"/>
                  </a:lnTo>
                  <a:lnTo>
                    <a:pt x="3906" y="3516"/>
                  </a:lnTo>
                  <a:lnTo>
                    <a:pt x="3906" y="1312"/>
                  </a:lnTo>
                  <a:lnTo>
                    <a:pt x="3920" y="1312"/>
                  </a:lnTo>
                  <a:cubicBezTo>
                    <a:pt x="3920" y="1186"/>
                    <a:pt x="4032" y="1103"/>
                    <a:pt x="4130" y="1089"/>
                  </a:cubicBezTo>
                  <a:close/>
                  <a:moveTo>
                    <a:pt x="9849" y="419"/>
                  </a:moveTo>
                  <a:cubicBezTo>
                    <a:pt x="10337" y="419"/>
                    <a:pt x="10727" y="824"/>
                    <a:pt x="10727" y="1298"/>
                  </a:cubicBezTo>
                  <a:lnTo>
                    <a:pt x="10727" y="3516"/>
                  </a:lnTo>
                  <a:lnTo>
                    <a:pt x="10504" y="3516"/>
                  </a:lnTo>
                  <a:lnTo>
                    <a:pt x="10504" y="1312"/>
                  </a:lnTo>
                  <a:cubicBezTo>
                    <a:pt x="10504" y="949"/>
                    <a:pt x="10197" y="656"/>
                    <a:pt x="9835" y="656"/>
                  </a:cubicBezTo>
                  <a:lnTo>
                    <a:pt x="4116" y="656"/>
                  </a:lnTo>
                  <a:cubicBezTo>
                    <a:pt x="3753" y="656"/>
                    <a:pt x="3460" y="949"/>
                    <a:pt x="3460" y="1312"/>
                  </a:cubicBezTo>
                  <a:lnTo>
                    <a:pt x="3460" y="3516"/>
                  </a:lnTo>
                  <a:lnTo>
                    <a:pt x="3223" y="3516"/>
                  </a:lnTo>
                  <a:lnTo>
                    <a:pt x="3223" y="1312"/>
                  </a:lnTo>
                  <a:cubicBezTo>
                    <a:pt x="3265" y="824"/>
                    <a:pt x="3669" y="419"/>
                    <a:pt x="4158" y="419"/>
                  </a:cubicBezTo>
                  <a:close/>
                  <a:moveTo>
                    <a:pt x="10867" y="3948"/>
                  </a:moveTo>
                  <a:lnTo>
                    <a:pt x="11411" y="4381"/>
                  </a:lnTo>
                  <a:lnTo>
                    <a:pt x="2567" y="4381"/>
                  </a:lnTo>
                  <a:lnTo>
                    <a:pt x="3125" y="3948"/>
                  </a:lnTo>
                  <a:close/>
                  <a:moveTo>
                    <a:pt x="11829" y="4813"/>
                  </a:moveTo>
                  <a:lnTo>
                    <a:pt x="11829" y="7449"/>
                  </a:lnTo>
                  <a:lnTo>
                    <a:pt x="2149" y="7449"/>
                  </a:lnTo>
                  <a:lnTo>
                    <a:pt x="2149" y="4813"/>
                  </a:lnTo>
                  <a:close/>
                  <a:moveTo>
                    <a:pt x="9193" y="7882"/>
                  </a:moveTo>
                  <a:lnTo>
                    <a:pt x="9193" y="8760"/>
                  </a:lnTo>
                  <a:lnTo>
                    <a:pt x="4799" y="8760"/>
                  </a:lnTo>
                  <a:lnTo>
                    <a:pt x="4799" y="7882"/>
                  </a:lnTo>
                  <a:close/>
                  <a:moveTo>
                    <a:pt x="4381" y="7910"/>
                  </a:moveTo>
                  <a:lnTo>
                    <a:pt x="4381" y="8774"/>
                  </a:lnTo>
                  <a:lnTo>
                    <a:pt x="2623" y="8774"/>
                  </a:lnTo>
                  <a:lnTo>
                    <a:pt x="2623" y="7910"/>
                  </a:lnTo>
                  <a:close/>
                  <a:moveTo>
                    <a:pt x="11383" y="7910"/>
                  </a:moveTo>
                  <a:lnTo>
                    <a:pt x="11383" y="8774"/>
                  </a:lnTo>
                  <a:lnTo>
                    <a:pt x="9625" y="8774"/>
                  </a:lnTo>
                  <a:lnTo>
                    <a:pt x="9625" y="7910"/>
                  </a:lnTo>
                  <a:close/>
                  <a:moveTo>
                    <a:pt x="4185" y="1"/>
                  </a:moveTo>
                  <a:cubicBezTo>
                    <a:pt x="3446" y="1"/>
                    <a:pt x="2860" y="601"/>
                    <a:pt x="2860" y="1326"/>
                  </a:cubicBezTo>
                  <a:lnTo>
                    <a:pt x="2860" y="3627"/>
                  </a:lnTo>
                  <a:lnTo>
                    <a:pt x="1856" y="4436"/>
                  </a:lnTo>
                  <a:cubicBezTo>
                    <a:pt x="1800" y="4464"/>
                    <a:pt x="1786" y="4520"/>
                    <a:pt x="1758" y="4576"/>
                  </a:cubicBezTo>
                  <a:lnTo>
                    <a:pt x="1758" y="4590"/>
                  </a:lnTo>
                  <a:lnTo>
                    <a:pt x="1758" y="7659"/>
                  </a:lnTo>
                  <a:cubicBezTo>
                    <a:pt x="1758" y="7784"/>
                    <a:pt x="1870" y="7882"/>
                    <a:pt x="1995" y="7882"/>
                  </a:cubicBezTo>
                  <a:lnTo>
                    <a:pt x="2219" y="7882"/>
                  </a:lnTo>
                  <a:lnTo>
                    <a:pt x="2219" y="8760"/>
                  </a:lnTo>
                  <a:lnTo>
                    <a:pt x="224" y="8760"/>
                  </a:lnTo>
                  <a:cubicBezTo>
                    <a:pt x="98" y="8760"/>
                    <a:pt x="1" y="8858"/>
                    <a:pt x="1" y="8984"/>
                  </a:cubicBezTo>
                  <a:cubicBezTo>
                    <a:pt x="1" y="9109"/>
                    <a:pt x="112" y="9207"/>
                    <a:pt x="224" y="9207"/>
                  </a:cubicBezTo>
                  <a:lnTo>
                    <a:pt x="13810" y="9207"/>
                  </a:lnTo>
                  <a:cubicBezTo>
                    <a:pt x="13935" y="9207"/>
                    <a:pt x="14033" y="9109"/>
                    <a:pt x="14033" y="8984"/>
                  </a:cubicBezTo>
                  <a:cubicBezTo>
                    <a:pt x="14019" y="8858"/>
                    <a:pt x="13935" y="8774"/>
                    <a:pt x="13810" y="8774"/>
                  </a:cubicBezTo>
                  <a:lnTo>
                    <a:pt x="11843" y="8774"/>
                  </a:lnTo>
                  <a:lnTo>
                    <a:pt x="11843" y="7910"/>
                  </a:lnTo>
                  <a:lnTo>
                    <a:pt x="12066" y="7910"/>
                  </a:lnTo>
                  <a:cubicBezTo>
                    <a:pt x="12192" y="7910"/>
                    <a:pt x="12290" y="7798"/>
                    <a:pt x="12290" y="7672"/>
                  </a:cubicBezTo>
                  <a:lnTo>
                    <a:pt x="12290" y="4604"/>
                  </a:lnTo>
                  <a:lnTo>
                    <a:pt x="12290" y="4590"/>
                  </a:lnTo>
                  <a:lnTo>
                    <a:pt x="12290" y="4576"/>
                  </a:lnTo>
                  <a:lnTo>
                    <a:pt x="12290" y="4562"/>
                  </a:lnTo>
                  <a:cubicBezTo>
                    <a:pt x="12276" y="4506"/>
                    <a:pt x="12262" y="4464"/>
                    <a:pt x="12220" y="4436"/>
                  </a:cubicBezTo>
                  <a:lnTo>
                    <a:pt x="11216" y="3627"/>
                  </a:lnTo>
                  <a:lnTo>
                    <a:pt x="11216" y="1326"/>
                  </a:lnTo>
                  <a:cubicBezTo>
                    <a:pt x="11216" y="601"/>
                    <a:pt x="10616" y="1"/>
                    <a:pt x="98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r Wash Business Plan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D7F2F0"/>
      </a:accent1>
      <a:accent2>
        <a:srgbClr val="A6E8E6"/>
      </a:accent2>
      <a:accent3>
        <a:srgbClr val="32C9CB"/>
      </a:accent3>
      <a:accent4>
        <a:srgbClr val="1CA1B7"/>
      </a:accent4>
      <a:accent5>
        <a:srgbClr val="AAB4BD"/>
      </a:accent5>
      <a:accent6>
        <a:srgbClr val="6E8A9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530</Words>
  <Application>Microsoft Office PowerPoint</Application>
  <PresentationFormat>On-screen Show (16:9)</PresentationFormat>
  <Paragraphs>142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Cambria</vt:lpstr>
      <vt:lpstr>Barlow</vt:lpstr>
      <vt:lpstr>Arial</vt:lpstr>
      <vt:lpstr>Oswald</vt:lpstr>
      <vt:lpstr>Car Wash Business Plan by Slidesgo</vt:lpstr>
      <vt:lpstr>CAR Safety System</vt:lpstr>
      <vt:lpstr>Team Members</vt:lpstr>
      <vt:lpstr>Objectives</vt:lpstr>
      <vt:lpstr>Social Values</vt:lpstr>
      <vt:lpstr>Recquired Components</vt:lpstr>
      <vt:lpstr>Recquired Components</vt:lpstr>
      <vt:lpstr>OUR FEATURES</vt:lpstr>
      <vt:lpstr>Working Procedure</vt:lpstr>
      <vt:lpstr>PROBLEM VS. SOLUTION</vt:lpstr>
      <vt:lpstr>Problem</vt:lpstr>
      <vt:lpstr>Moreover</vt:lpstr>
      <vt:lpstr>Estimated Budget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Safety System</dc:title>
  <cp:lastModifiedBy>Zahidul Haque</cp:lastModifiedBy>
  <cp:revision>25</cp:revision>
  <dcterms:modified xsi:type="dcterms:W3CDTF">2022-01-19T05:47:58Z</dcterms:modified>
</cp:coreProperties>
</file>