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313" r:id="rId3"/>
    <p:sldId id="258" r:id="rId4"/>
    <p:sldId id="264" r:id="rId5"/>
    <p:sldId id="314" r:id="rId6"/>
    <p:sldId id="315" r:id="rId7"/>
    <p:sldId id="261" r:id="rId8"/>
    <p:sldId id="263" r:id="rId9"/>
    <p:sldId id="265" r:id="rId10"/>
    <p:sldId id="266" r:id="rId11"/>
    <p:sldId id="271" r:id="rId12"/>
    <p:sldId id="317" r:id="rId13"/>
    <p:sldId id="319" r:id="rId14"/>
    <p:sldId id="316" r:id="rId15"/>
    <p:sldId id="318" r:id="rId16"/>
    <p:sldId id="259" r:id="rId17"/>
    <p:sldId id="260" r:id="rId18"/>
  </p:sldIdLst>
  <p:sldSz cx="9144000" cy="5143500" type="screen16x9"/>
  <p:notesSz cx="6858000" cy="9144000"/>
  <p:embeddedFontLst>
    <p:embeddedFont>
      <p:font typeface="Oswald" panose="020B0604020202020204" charset="0"/>
      <p:regular r:id="rId20"/>
      <p:bold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D9D324-F284-4FCA-A1B1-CC900710DFD1}">
  <a:tblStyle styleId="{1FD9D324-F284-4FCA-A1B1-CC900710D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362fb322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362fb322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2e897635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2e897635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2e897635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2e897635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95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ff6f9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ff6f9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ff6f9c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ff6f9c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2e897635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2e897635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f1226f7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f1226f70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2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76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258e5c65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258e5c65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f1226f70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f1226f70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26872" y="253147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717200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717200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3"/>
          </p:nvPr>
        </p:nvSpPr>
        <p:spPr>
          <a:xfrm>
            <a:off x="4767475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4"/>
          </p:nvPr>
        </p:nvSpPr>
        <p:spPr>
          <a:xfrm>
            <a:off x="4767475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 flipH="1">
            <a:off x="8082775" y="4226008"/>
            <a:ext cx="1061205" cy="917492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5031650" y="-47625"/>
            <a:ext cx="4380942" cy="1771657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 rot="10800000" flipH="1">
            <a:off x="3057525" y="4656358"/>
            <a:ext cx="1133489" cy="487142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3651321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2"/>
          </p:nvPr>
        </p:nvSpPr>
        <p:spPr>
          <a:xfrm>
            <a:off x="6204443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3"/>
          </p:nvPr>
        </p:nvSpPr>
        <p:spPr>
          <a:xfrm>
            <a:off x="3651324" y="2390775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"/>
          </p:nvPr>
        </p:nvSpPr>
        <p:spPr>
          <a:xfrm>
            <a:off x="6204448" y="2390775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5"/>
          </p:nvPr>
        </p:nvSpPr>
        <p:spPr>
          <a:xfrm>
            <a:off x="3651321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6"/>
          </p:nvPr>
        </p:nvSpPr>
        <p:spPr>
          <a:xfrm>
            <a:off x="6204443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7"/>
          </p:nvPr>
        </p:nvSpPr>
        <p:spPr>
          <a:xfrm>
            <a:off x="3651324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8"/>
          </p:nvPr>
        </p:nvSpPr>
        <p:spPr>
          <a:xfrm>
            <a:off x="6204448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9" hasCustomPrompt="1"/>
          </p:nvPr>
        </p:nvSpPr>
        <p:spPr>
          <a:xfrm>
            <a:off x="3651325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 idx="13" hasCustomPrompt="1"/>
          </p:nvPr>
        </p:nvSpPr>
        <p:spPr>
          <a:xfrm>
            <a:off x="3651325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4" hasCustomPrompt="1"/>
          </p:nvPr>
        </p:nvSpPr>
        <p:spPr>
          <a:xfrm>
            <a:off x="6204450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15" hasCustomPrompt="1"/>
          </p:nvPr>
        </p:nvSpPr>
        <p:spPr>
          <a:xfrm>
            <a:off x="6204450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936650" y="0"/>
            <a:ext cx="2181725" cy="882291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0" y="-2300"/>
            <a:ext cx="4907109" cy="5153281"/>
            <a:chOff x="0" y="-2306"/>
            <a:chExt cx="4986899" cy="5153281"/>
          </a:xfrm>
        </p:grpSpPr>
        <p:sp>
          <p:nvSpPr>
            <p:cNvPr id="224" name="Google Shape;224;p28"/>
            <p:cNvSpPr/>
            <p:nvPr/>
          </p:nvSpPr>
          <p:spPr>
            <a:xfrm rot="-5400000">
              <a:off x="-289350" y="289625"/>
              <a:ext cx="5150700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 rot="5400000" flipH="1">
              <a:off x="2201406" y="2360307"/>
              <a:ext cx="5148106" cy="422881"/>
            </a:xfrm>
            <a:custGeom>
              <a:avLst/>
              <a:gdLst/>
              <a:ahLst/>
              <a:cxnLst/>
              <a:rect l="l" t="t" r="r" b="b"/>
              <a:pathLst>
                <a:path w="36002" h="11620" extrusionOk="0">
                  <a:moveTo>
                    <a:pt x="36002" y="0"/>
                  </a:moveTo>
                  <a:cubicBezTo>
                    <a:pt x="34719" y="223"/>
                    <a:pt x="33463" y="865"/>
                    <a:pt x="32375" y="1632"/>
                  </a:cubicBezTo>
                  <a:cubicBezTo>
                    <a:pt x="30729" y="2818"/>
                    <a:pt x="29334" y="4338"/>
                    <a:pt x="27688" y="5538"/>
                  </a:cubicBezTo>
                  <a:cubicBezTo>
                    <a:pt x="25164" y="7393"/>
                    <a:pt x="22039" y="8439"/>
                    <a:pt x="18887" y="8467"/>
                  </a:cubicBezTo>
                  <a:cubicBezTo>
                    <a:pt x="18805" y="8468"/>
                    <a:pt x="18723" y="8469"/>
                    <a:pt x="18641" y="8469"/>
                  </a:cubicBezTo>
                  <a:cubicBezTo>
                    <a:pt x="16159" y="8469"/>
                    <a:pt x="13715" y="7869"/>
                    <a:pt x="11271" y="7504"/>
                  </a:cubicBezTo>
                  <a:cubicBezTo>
                    <a:pt x="10215" y="7354"/>
                    <a:pt x="9136" y="7249"/>
                    <a:pt x="8065" y="7249"/>
                  </a:cubicBezTo>
                  <a:cubicBezTo>
                    <a:pt x="6561" y="7249"/>
                    <a:pt x="5074" y="7456"/>
                    <a:pt x="3697" y="8035"/>
                  </a:cubicBezTo>
                  <a:cubicBezTo>
                    <a:pt x="2079" y="8718"/>
                    <a:pt x="670" y="10043"/>
                    <a:pt x="0" y="11619"/>
                  </a:cubicBezTo>
                  <a:lnTo>
                    <a:pt x="36002" y="11619"/>
                  </a:lnTo>
                  <a:lnTo>
                    <a:pt x="36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8"/>
          <p:cNvSpPr/>
          <p:nvPr/>
        </p:nvSpPr>
        <p:spPr>
          <a:xfrm>
            <a:off x="390975" y="3363675"/>
            <a:ext cx="359100" cy="3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>
            <a:off x="14" y="3915730"/>
            <a:ext cx="1420261" cy="1227770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7632950" y="28767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131500" y="1294400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131500" y="239795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2"/>
          </p:nvPr>
        </p:nvSpPr>
        <p:spPr>
          <a:xfrm>
            <a:off x="4866700" y="1294400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3"/>
          </p:nvPr>
        </p:nvSpPr>
        <p:spPr>
          <a:xfrm>
            <a:off x="4866700" y="239795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16100" y="4386393"/>
            <a:ext cx="2271296" cy="809415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957700" y="1083350"/>
            <a:ext cx="32286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2832450" y="2118950"/>
            <a:ext cx="34791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4522"/>
            <a:ext cx="1399888" cy="1104573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2"/>
          </p:nvPr>
        </p:nvSpPr>
        <p:spPr>
          <a:xfrm>
            <a:off x="11719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1719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/>
          </p:nvPr>
        </p:nvSpPr>
        <p:spPr>
          <a:xfrm>
            <a:off x="48263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4"/>
          </p:nvPr>
        </p:nvSpPr>
        <p:spPr>
          <a:xfrm>
            <a:off x="48263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826299" y="3749924"/>
            <a:ext cx="4317720" cy="1393558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-100" y="0"/>
            <a:ext cx="9144068" cy="2697049"/>
            <a:chOff x="-100" y="0"/>
            <a:chExt cx="9144068" cy="2783907"/>
          </a:xfrm>
        </p:grpSpPr>
        <p:sp>
          <p:nvSpPr>
            <p:cNvPr id="60" name="Google Shape;60;p9"/>
            <p:cNvSpPr/>
            <p:nvPr/>
          </p:nvSpPr>
          <p:spPr>
            <a:xfrm>
              <a:off x="-100" y="0"/>
              <a:ext cx="9144000" cy="236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 flipH="1">
              <a:off x="0" y="2356524"/>
              <a:ext cx="9143968" cy="427384"/>
            </a:xfrm>
            <a:custGeom>
              <a:avLst/>
              <a:gdLst/>
              <a:ahLst/>
              <a:cxnLst/>
              <a:rect l="l" t="t" r="r" b="b"/>
              <a:pathLst>
                <a:path w="36002" h="11620" extrusionOk="0">
                  <a:moveTo>
                    <a:pt x="36002" y="0"/>
                  </a:moveTo>
                  <a:cubicBezTo>
                    <a:pt x="34719" y="223"/>
                    <a:pt x="33463" y="865"/>
                    <a:pt x="32375" y="1632"/>
                  </a:cubicBezTo>
                  <a:cubicBezTo>
                    <a:pt x="30729" y="2818"/>
                    <a:pt x="29334" y="4338"/>
                    <a:pt x="27688" y="5538"/>
                  </a:cubicBezTo>
                  <a:cubicBezTo>
                    <a:pt x="25164" y="7393"/>
                    <a:pt x="22039" y="8439"/>
                    <a:pt x="18887" y="8467"/>
                  </a:cubicBezTo>
                  <a:cubicBezTo>
                    <a:pt x="18805" y="8468"/>
                    <a:pt x="18723" y="8469"/>
                    <a:pt x="18641" y="8469"/>
                  </a:cubicBezTo>
                  <a:cubicBezTo>
                    <a:pt x="16159" y="8469"/>
                    <a:pt x="13715" y="7869"/>
                    <a:pt x="11271" y="7504"/>
                  </a:cubicBezTo>
                  <a:cubicBezTo>
                    <a:pt x="10215" y="7354"/>
                    <a:pt x="9136" y="7249"/>
                    <a:pt x="8065" y="7249"/>
                  </a:cubicBezTo>
                  <a:cubicBezTo>
                    <a:pt x="6561" y="7249"/>
                    <a:pt x="5074" y="7456"/>
                    <a:pt x="3697" y="8035"/>
                  </a:cubicBezTo>
                  <a:cubicBezTo>
                    <a:pt x="2079" y="8718"/>
                    <a:pt x="670" y="10043"/>
                    <a:pt x="0" y="11619"/>
                  </a:cubicBezTo>
                  <a:lnTo>
                    <a:pt x="36002" y="11619"/>
                  </a:lnTo>
                  <a:lnTo>
                    <a:pt x="36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7131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31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 idx="3"/>
          </p:nvPr>
        </p:nvSpPr>
        <p:spPr>
          <a:xfrm>
            <a:off x="33489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4"/>
          </p:nvPr>
        </p:nvSpPr>
        <p:spPr>
          <a:xfrm>
            <a:off x="33489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5"/>
          </p:nvPr>
        </p:nvSpPr>
        <p:spPr>
          <a:xfrm>
            <a:off x="59847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6"/>
          </p:nvPr>
        </p:nvSpPr>
        <p:spPr>
          <a:xfrm>
            <a:off x="59847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 idx="7" hasCustomPrompt="1"/>
          </p:nvPr>
        </p:nvSpPr>
        <p:spPr>
          <a:xfrm>
            <a:off x="15646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 idx="8" hasCustomPrompt="1"/>
          </p:nvPr>
        </p:nvSpPr>
        <p:spPr>
          <a:xfrm>
            <a:off x="42004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 idx="9" hasCustomPrompt="1"/>
          </p:nvPr>
        </p:nvSpPr>
        <p:spPr>
          <a:xfrm>
            <a:off x="68362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6782150" y="4381200"/>
            <a:ext cx="2361821" cy="762301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 flipH="1">
            <a:off x="3125026" y="1568019"/>
            <a:ext cx="2278949" cy="363006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2350" y="-125"/>
            <a:ext cx="3941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100" y="1430275"/>
            <a:ext cx="31458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13100" y="2478125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5285250" y="3713225"/>
            <a:ext cx="31455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 rot="-5400000" flipH="1">
            <a:off x="1835001" y="1768027"/>
            <a:ext cx="5146846" cy="160379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 flipH="1">
            <a:off x="5935401" y="-58325"/>
            <a:ext cx="3273749" cy="140696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98800" y="105800"/>
            <a:ext cx="717000" cy="7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2"/>
          <p:cNvGrpSpPr/>
          <p:nvPr/>
        </p:nvGrpSpPr>
        <p:grpSpPr>
          <a:xfrm rot="10800000" flipH="1">
            <a:off x="-2797" y="4344013"/>
            <a:ext cx="1387260" cy="842087"/>
            <a:chOff x="1367050" y="3059225"/>
            <a:chExt cx="1407100" cy="848450"/>
          </a:xfrm>
        </p:grpSpPr>
        <p:sp>
          <p:nvSpPr>
            <p:cNvPr id="142" name="Google Shape;142;p2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2"/>
          <p:cNvSpPr/>
          <p:nvPr/>
        </p:nvSpPr>
        <p:spPr>
          <a:xfrm rot="10800000">
            <a:off x="826744" y="4667530"/>
            <a:ext cx="1332082" cy="538695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642550" y="704175"/>
            <a:ext cx="303000" cy="30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 flipH="1">
            <a:off x="7738102" y="0"/>
            <a:ext cx="1405898" cy="60421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200144" y="3616295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chemeClr val="tx1"/>
                </a:solidFill>
              </a:rPr>
              <a:t>A perfect solution to ensure safety during driving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2" y="1505616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</a:t>
            </a:r>
            <a:r>
              <a:rPr lang="en" sz="6000" b="1" dirty="0" smtClean="0">
                <a:solidFill>
                  <a:schemeClr val="tx1"/>
                </a:solidFill>
              </a:rPr>
              <a:t>Safety</a:t>
            </a:r>
            <a:r>
              <a:rPr lang="en" sz="6000" b="1" dirty="0" smtClean="0">
                <a:solidFill>
                  <a:schemeClr val="lt1"/>
                </a:solidFill>
              </a:rPr>
              <a:t/>
            </a:r>
            <a:br>
              <a:rPr lang="en" sz="6000" b="1" dirty="0" smtClean="0">
                <a:solidFill>
                  <a:schemeClr val="lt1"/>
                </a:solidFill>
              </a:rPr>
            </a:br>
            <a:r>
              <a:rPr lang="en" sz="6000" dirty="0" smtClean="0"/>
              <a:t>System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Moreover</a:t>
            </a:r>
            <a:endParaRPr dirty="0"/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717200" y="197180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Engine Thermal Control</a:t>
            </a:r>
            <a:endParaRPr sz="1800" dirty="0"/>
          </a:p>
        </p:txBody>
      </p:sp>
      <p:sp>
        <p:nvSpPr>
          <p:cNvPr id="423" name="Google Shape;423;p42"/>
          <p:cNvSpPr txBox="1">
            <a:spLocks noGrp="1"/>
          </p:cNvSpPr>
          <p:nvPr>
            <p:ph type="subTitle" idx="3"/>
          </p:nvPr>
        </p:nvSpPr>
        <p:spPr>
          <a:xfrm>
            <a:off x="4767475" y="197180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Automated collision alert</a:t>
            </a:r>
            <a:endParaRPr sz="1800" dirty="0"/>
          </a:p>
        </p:txBody>
      </p:sp>
      <p:sp>
        <p:nvSpPr>
          <p:cNvPr id="424" name="Google Shape;424;p42"/>
          <p:cNvSpPr txBox="1">
            <a:spLocks noGrp="1"/>
          </p:cNvSpPr>
          <p:nvPr>
            <p:ph type="subTitle" idx="4"/>
          </p:nvPr>
        </p:nvSpPr>
        <p:spPr>
          <a:xfrm>
            <a:off x="4767475" y="2417400"/>
            <a:ext cx="3663300" cy="1274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600" dirty="0" smtClean="0"/>
              <a:t>If a car comes too close from behind then our </a:t>
            </a:r>
            <a:r>
              <a:rPr lang="en-US" sz="1600" b="1" dirty="0" smtClean="0"/>
              <a:t>IR sensor </a:t>
            </a:r>
            <a:r>
              <a:rPr lang="en-US" sz="1600" dirty="0" smtClean="0"/>
              <a:t>will detect that car alert it through backlight.</a:t>
            </a:r>
            <a:endParaRPr lang="en-US" sz="1600" dirty="0"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2"/>
          </p:nvPr>
        </p:nvSpPr>
        <p:spPr>
          <a:xfrm>
            <a:off x="717200" y="2417400"/>
            <a:ext cx="3697500" cy="1192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 smtClean="0"/>
              <a:t>Our MPU-6050 </a:t>
            </a:r>
            <a:r>
              <a:rPr lang="en-US" sz="1600" dirty="0" smtClean="0"/>
              <a:t>will detect will detect the temperature of the engine and alarm the driver if temp goes above certain level.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669408" y="13146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Estimated Budget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43666"/>
              </p:ext>
            </p:extLst>
          </p:nvPr>
        </p:nvGraphicFramePr>
        <p:xfrm>
          <a:off x="1166883" y="704161"/>
          <a:ext cx="6230296" cy="4290485"/>
        </p:xfrm>
        <a:graphic>
          <a:graphicData uri="http://schemas.openxmlformats.org/drawingml/2006/table">
            <a:tbl>
              <a:tblPr>
                <a:tableStyleId>{1FD9D324-F284-4FCA-A1B1-CC900710DFD1}</a:tableStyleId>
              </a:tblPr>
              <a:tblGrid>
                <a:gridCol w="2716436">
                  <a:extLst>
                    <a:ext uri="{9D8B030D-6E8A-4147-A177-3AD203B41FA5}">
                      <a16:colId xmlns:a16="http://schemas.microsoft.com/office/drawing/2014/main" val="1390608878"/>
                    </a:ext>
                  </a:extLst>
                </a:gridCol>
                <a:gridCol w="1636749">
                  <a:extLst>
                    <a:ext uri="{9D8B030D-6E8A-4147-A177-3AD203B41FA5}">
                      <a16:colId xmlns:a16="http://schemas.microsoft.com/office/drawing/2014/main" val="64571691"/>
                    </a:ext>
                  </a:extLst>
                </a:gridCol>
                <a:gridCol w="1877111">
                  <a:extLst>
                    <a:ext uri="{9D8B030D-6E8A-4147-A177-3AD203B41FA5}">
                      <a16:colId xmlns:a16="http://schemas.microsoft.com/office/drawing/2014/main" val="1510410374"/>
                    </a:ext>
                  </a:extLst>
                </a:gridCol>
              </a:tblGrid>
              <a:tr h="307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Equipment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Budget (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Tk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27129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Arduino Mega 2560 R3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2973559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SIM9001 GSM GPRS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23911840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NEO-6M GPS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047236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Accelerometer ADXL335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8972749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Vero Board (Dotted)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074000961"/>
                  </a:ext>
                </a:extLst>
              </a:tr>
              <a:tr h="2866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HX711AD Weight Sensor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313249412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12V 300RPM DC Motor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93410663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Buzzer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728897190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HC-05 Bluetooth Module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96303520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Connecting Wire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required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85177022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Volt </a:t>
                      </a:r>
                      <a:r>
                        <a:rPr lang="en-US" sz="1100" dirty="0" smtClean="0">
                          <a:effectLst/>
                        </a:rPr>
                        <a:t>Battery</a:t>
                      </a: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110</a:t>
                      </a: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87859876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Ultrasonic</a:t>
                      </a:r>
                      <a:r>
                        <a:rPr lang="en-US" sz="1100" baseline="0" dirty="0" smtClean="0">
                          <a:effectLst/>
                        </a:rPr>
                        <a:t> Sensor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100</a:t>
                      </a: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50039708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4275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153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669408" y="13146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Actual Cost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42214"/>
              </p:ext>
            </p:extLst>
          </p:nvPr>
        </p:nvGraphicFramePr>
        <p:xfrm>
          <a:off x="1166883" y="704161"/>
          <a:ext cx="6202908" cy="4174920"/>
        </p:xfrm>
        <a:graphic>
          <a:graphicData uri="http://schemas.openxmlformats.org/drawingml/2006/table">
            <a:tbl>
              <a:tblPr>
                <a:tableStyleId>{1FD9D324-F284-4FCA-A1B1-CC900710DFD1}</a:tableStyleId>
              </a:tblPr>
              <a:tblGrid>
                <a:gridCol w="2704495">
                  <a:extLst>
                    <a:ext uri="{9D8B030D-6E8A-4147-A177-3AD203B41FA5}">
                      <a16:colId xmlns:a16="http://schemas.microsoft.com/office/drawing/2014/main" val="1390608878"/>
                    </a:ext>
                  </a:extLst>
                </a:gridCol>
                <a:gridCol w="1629554">
                  <a:extLst>
                    <a:ext uri="{9D8B030D-6E8A-4147-A177-3AD203B41FA5}">
                      <a16:colId xmlns:a16="http://schemas.microsoft.com/office/drawing/2014/main" val="64571691"/>
                    </a:ext>
                  </a:extLst>
                </a:gridCol>
                <a:gridCol w="1868859">
                  <a:extLst>
                    <a:ext uri="{9D8B030D-6E8A-4147-A177-3AD203B41FA5}">
                      <a16:colId xmlns:a16="http://schemas.microsoft.com/office/drawing/2014/main" val="1510410374"/>
                    </a:ext>
                  </a:extLst>
                </a:gridCol>
              </a:tblGrid>
              <a:tr h="278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Equipment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Budget (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Tk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27129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Arduino </a:t>
                      </a:r>
                      <a:r>
                        <a:rPr lang="en-US" sz="1100" dirty="0" smtClean="0">
                          <a:effectLst/>
                        </a:rPr>
                        <a:t>UNO </a:t>
                      </a:r>
                      <a:r>
                        <a:rPr lang="en-US" sz="1100" dirty="0">
                          <a:effectLst/>
                        </a:rPr>
                        <a:t>R3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650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29735598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Bread Board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190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239118408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LDR Module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0472367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GY-521 Module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89727498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</a:t>
                      </a:r>
                      <a:r>
                        <a:rPr lang="en-US" sz="1100" dirty="0" smtClean="0"/>
                        <a:t>HC 05 Bluetooth Module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250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074000961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IR Module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313249412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10K Potentiometer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93410663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HC SR04 Ultrasonic Sensor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728897190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NPN Transistor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963035207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Connecting </a:t>
                      </a:r>
                      <a:r>
                        <a:rPr lang="en-US" sz="1100" dirty="0" smtClean="0">
                          <a:effectLst/>
                        </a:rPr>
                        <a:t>Wire , Buzzer &amp; LEDs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 set, 1, 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216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85177022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AI thinker A9G GSM/GPRS Module 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1500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878598767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USB to TTL Converter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220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500397087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9 Volt</a:t>
                      </a:r>
                      <a:r>
                        <a:rPr lang="en-US" sz="1100" baseline="0" dirty="0" smtClean="0">
                          <a:effectLst/>
                        </a:rPr>
                        <a:t> battery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90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280186972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3451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1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97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Comparison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87606"/>
            <a:ext cx="748634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Difference of cost = (Estimated Budget – Actual Cost</a:t>
            </a:r>
            <a:r>
              <a:rPr lang="en-US" sz="1700" dirty="0" smtClean="0"/>
              <a:t>)</a:t>
            </a:r>
          </a:p>
          <a:p>
            <a:r>
              <a:rPr lang="en-US" sz="1700" dirty="0"/>
              <a:t>	 </a:t>
            </a:r>
            <a:r>
              <a:rPr lang="en-US" sz="1700" dirty="0" smtClean="0"/>
              <a:t>             = </a:t>
            </a:r>
            <a:r>
              <a:rPr lang="en-US" sz="1700" dirty="0"/>
              <a:t>BDT (4275-3451)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              = </a:t>
            </a:r>
            <a:r>
              <a:rPr lang="en-US" sz="1700" dirty="0"/>
              <a:t>BDT 824 </a:t>
            </a:r>
            <a:endParaRPr lang="en-US" sz="1700" dirty="0" smtClean="0"/>
          </a:p>
          <a:p>
            <a:endParaRPr lang="en-US" sz="1700" dirty="0" smtClean="0"/>
          </a:p>
          <a:p>
            <a:endParaRPr lang="en-US" sz="1700" dirty="0"/>
          </a:p>
          <a:p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The main cost differentiator was the Arduino UNO instead of the Arduino MEGA.</a:t>
            </a:r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Team Members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9553" r="103" b="13898"/>
          <a:stretch/>
        </p:blipFill>
        <p:spPr>
          <a:xfrm>
            <a:off x="1131104" y="1078176"/>
            <a:ext cx="6881791" cy="37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3100" y="445025"/>
            <a:ext cx="4165975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61" y="3055607"/>
            <a:ext cx="3976939" cy="2087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098" y="1405719"/>
            <a:ext cx="6093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Collecting Proper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Bugs and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Connecting things properly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90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 rot="-5400000">
            <a:off x="2151228" y="198429"/>
            <a:ext cx="4761801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2957700" y="1597500"/>
            <a:ext cx="32286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"/>
          </p:nvPr>
        </p:nvSpPr>
        <p:spPr>
          <a:xfrm>
            <a:off x="2832450" y="2166600"/>
            <a:ext cx="34791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Road accidents are increasing day by day in recent times. Our system will reduce the occurrence of car accidents and its consequences</a:t>
            </a:r>
            <a:r>
              <a:rPr lang="en-US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sz="1800" dirty="0" smtClean="0"/>
              <a:t>We hope to make Bangladesh a safer place</a:t>
            </a:r>
            <a:endParaRPr sz="1800" dirty="0"/>
          </a:p>
        </p:txBody>
      </p:sp>
      <p:sp>
        <p:nvSpPr>
          <p:cNvPr id="308" name="Google Shape;308;p35"/>
          <p:cNvSpPr/>
          <p:nvPr/>
        </p:nvSpPr>
        <p:spPr>
          <a:xfrm rot="10800000">
            <a:off x="283370" y="3273607"/>
            <a:ext cx="4623859" cy="1869893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/>
          <p:nvPr/>
        </p:nvSpPr>
        <p:spPr>
          <a:xfrm flipH="1">
            <a:off x="4032154" y="-58325"/>
            <a:ext cx="5176996" cy="2224926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539375" y="930675"/>
            <a:ext cx="1006800" cy="100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6952850" y="3794050"/>
            <a:ext cx="474300" cy="4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683455" y="3148264"/>
            <a:ext cx="31458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pc="300" dirty="0" smtClean="0"/>
              <a:t>Thank</a:t>
            </a:r>
            <a:br>
              <a:rPr lang="en" sz="7200" spc="300" dirty="0" smtClean="0"/>
            </a:br>
            <a:r>
              <a:rPr lang="en" sz="7200" spc="300" dirty="0" smtClean="0"/>
              <a:t>You</a:t>
            </a:r>
            <a:endParaRPr sz="7200" spc="300" dirty="0"/>
          </a:p>
        </p:txBody>
      </p:sp>
      <p:sp>
        <p:nvSpPr>
          <p:cNvPr id="319" name="Google Shape;319;p36"/>
          <p:cNvSpPr/>
          <p:nvPr/>
        </p:nvSpPr>
        <p:spPr>
          <a:xfrm>
            <a:off x="4222888" y="1111638"/>
            <a:ext cx="879300" cy="8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5595586" y="3005622"/>
            <a:ext cx="2711021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Any Question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5208724" y="3314772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8416269" y="3314772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6538251" y="1117481"/>
            <a:ext cx="825690" cy="87345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4"/>
          <p:cNvSpPr txBox="1">
            <a:spLocks noGrp="1"/>
          </p:cNvSpPr>
          <p:nvPr>
            <p:ph type="title"/>
          </p:nvPr>
        </p:nvSpPr>
        <p:spPr>
          <a:xfrm>
            <a:off x="3651325" y="445025"/>
            <a:ext cx="397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796" name="Google Shape;796;p54"/>
          <p:cNvSpPr txBox="1">
            <a:spLocks noGrp="1"/>
          </p:cNvSpPr>
          <p:nvPr>
            <p:ph type="subTitle" idx="1"/>
          </p:nvPr>
        </p:nvSpPr>
        <p:spPr>
          <a:xfrm>
            <a:off x="3651321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Samina Mahjabeen</a:t>
            </a:r>
            <a:endParaRPr dirty="0"/>
          </a:p>
        </p:txBody>
      </p:sp>
      <p:sp>
        <p:nvSpPr>
          <p:cNvPr id="797" name="Google Shape;797;p54"/>
          <p:cNvSpPr txBox="1">
            <a:spLocks noGrp="1"/>
          </p:cNvSpPr>
          <p:nvPr>
            <p:ph type="subTitle" idx="2"/>
          </p:nvPr>
        </p:nvSpPr>
        <p:spPr>
          <a:xfrm>
            <a:off x="6204443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S.M. Tasnimul Hasan</a:t>
            </a:r>
            <a:endParaRPr dirty="0"/>
          </a:p>
        </p:txBody>
      </p:sp>
      <p:sp>
        <p:nvSpPr>
          <p:cNvPr id="798" name="Google Shape;798;p54"/>
          <p:cNvSpPr txBox="1">
            <a:spLocks noGrp="1"/>
          </p:cNvSpPr>
          <p:nvPr>
            <p:ph type="subTitle" idx="3"/>
          </p:nvPr>
        </p:nvSpPr>
        <p:spPr>
          <a:xfrm>
            <a:off x="3651325" y="2391375"/>
            <a:ext cx="2230500" cy="39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180204129</a:t>
            </a:r>
            <a:endParaRPr dirty="0"/>
          </a:p>
        </p:txBody>
      </p:sp>
      <p:sp>
        <p:nvSpPr>
          <p:cNvPr id="799" name="Google Shape;799;p54"/>
          <p:cNvSpPr txBox="1">
            <a:spLocks noGrp="1"/>
          </p:cNvSpPr>
          <p:nvPr>
            <p:ph type="subTitle" idx="4"/>
          </p:nvPr>
        </p:nvSpPr>
        <p:spPr>
          <a:xfrm>
            <a:off x="6204450" y="2391375"/>
            <a:ext cx="22305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180204142</a:t>
            </a:r>
            <a:endParaRPr dirty="0"/>
          </a:p>
        </p:txBody>
      </p:sp>
      <p:sp>
        <p:nvSpPr>
          <p:cNvPr id="800" name="Google Shape;800;p54"/>
          <p:cNvSpPr txBox="1">
            <a:spLocks noGrp="1"/>
          </p:cNvSpPr>
          <p:nvPr>
            <p:ph type="subTitle" idx="5"/>
          </p:nvPr>
        </p:nvSpPr>
        <p:spPr>
          <a:xfrm>
            <a:off x="3651321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MD Shohanur Rahman</a:t>
            </a:r>
            <a:endParaRPr dirty="0"/>
          </a:p>
        </p:txBody>
      </p:sp>
      <p:sp>
        <p:nvSpPr>
          <p:cNvPr id="801" name="Google Shape;801;p54"/>
          <p:cNvSpPr txBox="1">
            <a:spLocks noGrp="1"/>
          </p:cNvSpPr>
          <p:nvPr>
            <p:ph type="subTitle" idx="6"/>
          </p:nvPr>
        </p:nvSpPr>
        <p:spPr>
          <a:xfrm>
            <a:off x="6204443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MD Zahidul Haque</a:t>
            </a:r>
            <a:endParaRPr dirty="0"/>
          </a:p>
        </p:txBody>
      </p:sp>
      <p:sp>
        <p:nvSpPr>
          <p:cNvPr id="802" name="Google Shape;802;p54"/>
          <p:cNvSpPr txBox="1">
            <a:spLocks noGrp="1"/>
          </p:cNvSpPr>
          <p:nvPr>
            <p:ph type="subTitle" idx="7"/>
          </p:nvPr>
        </p:nvSpPr>
        <p:spPr>
          <a:xfrm>
            <a:off x="3651324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180204127</a:t>
            </a:r>
            <a:endParaRPr dirty="0"/>
          </a:p>
        </p:txBody>
      </p:sp>
      <p:sp>
        <p:nvSpPr>
          <p:cNvPr id="803" name="Google Shape;803;p54"/>
          <p:cNvSpPr txBox="1">
            <a:spLocks noGrp="1"/>
          </p:cNvSpPr>
          <p:nvPr>
            <p:ph type="subTitle" idx="8"/>
          </p:nvPr>
        </p:nvSpPr>
        <p:spPr>
          <a:xfrm>
            <a:off x="6204448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180204136</a:t>
            </a:r>
            <a:endParaRPr dirty="0"/>
          </a:p>
        </p:txBody>
      </p:sp>
      <p:sp>
        <p:nvSpPr>
          <p:cNvPr id="804" name="Google Shape;804;p54"/>
          <p:cNvSpPr txBox="1">
            <a:spLocks noGrp="1"/>
          </p:cNvSpPr>
          <p:nvPr>
            <p:ph type="title" idx="9"/>
          </p:nvPr>
        </p:nvSpPr>
        <p:spPr>
          <a:xfrm>
            <a:off x="3651325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54"/>
          <p:cNvSpPr txBox="1">
            <a:spLocks noGrp="1"/>
          </p:cNvSpPr>
          <p:nvPr>
            <p:ph type="title" idx="13"/>
          </p:nvPr>
        </p:nvSpPr>
        <p:spPr>
          <a:xfrm>
            <a:off x="3651325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 idx="14"/>
          </p:nvPr>
        </p:nvSpPr>
        <p:spPr>
          <a:xfrm>
            <a:off x="6204450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7" name="Google Shape;807;p54"/>
          <p:cNvSpPr txBox="1">
            <a:spLocks noGrp="1"/>
          </p:cNvSpPr>
          <p:nvPr>
            <p:ph type="title" idx="15"/>
          </p:nvPr>
        </p:nvSpPr>
        <p:spPr>
          <a:xfrm>
            <a:off x="6204450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808" name="Google Shape;808;p5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>
          <a:xfrm>
            <a:off x="0" y="1118678"/>
            <a:ext cx="3057525" cy="305187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09" name="Google Shape;809;p54"/>
          <p:cNvSpPr/>
          <p:nvPr/>
        </p:nvSpPr>
        <p:spPr>
          <a:xfrm>
            <a:off x="2680350" y="198298"/>
            <a:ext cx="682200" cy="68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92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3244234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173728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666200" y="1293009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"/>
          </p:nvPr>
        </p:nvSpPr>
        <p:spPr>
          <a:xfrm>
            <a:off x="491354" y="2033487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things more Automated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2"/>
          </p:nvPr>
        </p:nvSpPr>
        <p:spPr>
          <a:xfrm>
            <a:off x="3080577" y="2022404"/>
            <a:ext cx="256478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reduce the concequences of Car accidents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3"/>
          </p:nvPr>
        </p:nvSpPr>
        <p:spPr>
          <a:xfrm>
            <a:off x="6004081" y="2064905"/>
            <a:ext cx="2689543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Benifacial for UBER car Owners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4"/>
          </p:nvPr>
        </p:nvSpPr>
        <p:spPr>
          <a:xfrm>
            <a:off x="491354" y="259906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Driver will be able to control cars feature at finger tips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5"/>
          </p:nvPr>
        </p:nvSpPr>
        <p:spPr>
          <a:xfrm>
            <a:off x="3080577" y="2601911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Many people die or get disabled for life because of Accidents</a:t>
            </a:r>
            <a:endParaRPr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6"/>
          </p:nvPr>
        </p:nvSpPr>
        <p:spPr>
          <a:xfrm>
            <a:off x="6004081" y="2582273"/>
            <a:ext cx="24637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UBER car owners will be able to keep track of their cars health more effectively </a:t>
            </a:r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 idx="7"/>
          </p:nvPr>
        </p:nvSpPr>
        <p:spPr>
          <a:xfrm>
            <a:off x="717200" y="1385425"/>
            <a:ext cx="435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269752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8" grpId="0" animBg="1"/>
      <p:bldP spid="283" grpId="0" build="p"/>
      <p:bldP spid="284" grpId="0" build="p"/>
      <p:bldP spid="285" grpId="0" build="p"/>
      <p:bldP spid="286" grpId="0" build="p"/>
      <p:bldP spid="287" grpId="0" build="p"/>
      <p:bldP spid="288" grpId="0" build="p"/>
      <p:bldP spid="289" grpId="0"/>
      <p:bldP spid="290" grpId="0"/>
      <p:bldP spid="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Social Values</a:t>
            </a:r>
            <a:endParaRPr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title" idx="2"/>
          </p:nvPr>
        </p:nvSpPr>
        <p:spPr>
          <a:xfrm>
            <a:off x="713100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Economical</a:t>
            </a:r>
            <a:endParaRPr dirty="0"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1"/>
          </p:nvPr>
        </p:nvSpPr>
        <p:spPr>
          <a:xfrm>
            <a:off x="713100" y="3514925"/>
            <a:ext cx="244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solution will be affordable for every car</a:t>
            </a:r>
            <a:endParaRPr dirty="0"/>
          </a:p>
        </p:txBody>
      </p:sp>
      <p:sp>
        <p:nvSpPr>
          <p:cNvPr id="399" name="Google Shape;399;p40"/>
          <p:cNvSpPr txBox="1">
            <a:spLocks noGrp="1"/>
          </p:cNvSpPr>
          <p:nvPr>
            <p:ph type="title" idx="3"/>
          </p:nvPr>
        </p:nvSpPr>
        <p:spPr>
          <a:xfrm>
            <a:off x="3348900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Reducing Accidents</a:t>
            </a:r>
            <a:endParaRPr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4"/>
          </p:nvPr>
        </p:nvSpPr>
        <p:spPr>
          <a:xfrm>
            <a:off x="3348900" y="3514925"/>
            <a:ext cx="244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automated safety system will hopefully reduce trrafic accidents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title" idx="5"/>
          </p:nvPr>
        </p:nvSpPr>
        <p:spPr>
          <a:xfrm>
            <a:off x="6160417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safe society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6"/>
          </p:nvPr>
        </p:nvSpPr>
        <p:spPr>
          <a:xfrm>
            <a:off x="5984700" y="3514925"/>
            <a:ext cx="2797634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hope to achive a safe environment for passengers, drivers and passer by</a:t>
            </a:r>
            <a:endParaRPr dirty="0"/>
          </a:p>
        </p:txBody>
      </p:sp>
      <p:sp>
        <p:nvSpPr>
          <p:cNvPr id="403" name="Google Shape;403;p40"/>
          <p:cNvSpPr/>
          <p:nvPr/>
        </p:nvSpPr>
        <p:spPr>
          <a:xfrm>
            <a:off x="142103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405688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669273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 idx="7"/>
          </p:nvPr>
        </p:nvSpPr>
        <p:spPr>
          <a:xfrm>
            <a:off x="15646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7" name="Google Shape;407;p40"/>
          <p:cNvSpPr txBox="1">
            <a:spLocks noGrp="1"/>
          </p:cNvSpPr>
          <p:nvPr>
            <p:ph type="title" idx="8"/>
          </p:nvPr>
        </p:nvSpPr>
        <p:spPr>
          <a:xfrm>
            <a:off x="42004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8" name="Google Shape;408;p40"/>
          <p:cNvSpPr txBox="1">
            <a:spLocks noGrp="1"/>
          </p:cNvSpPr>
          <p:nvPr>
            <p:ph type="title" idx="9"/>
          </p:nvPr>
        </p:nvSpPr>
        <p:spPr>
          <a:xfrm>
            <a:off x="68362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  <p:bldP spid="398" grpId="0" build="p"/>
      <p:bldP spid="399" grpId="0"/>
      <p:bldP spid="400" grpId="0" build="p"/>
      <p:bldP spid="401" grpId="0"/>
      <p:bldP spid="402" grpId="0" build="p"/>
      <p:bldP spid="403" grpId="0" animBg="1"/>
      <p:bldP spid="404" grpId="0" animBg="1"/>
      <p:bldP spid="405" grpId="0" animBg="1"/>
      <p:bldP spid="406" grpId="0"/>
      <p:bldP spid="407" grpId="0"/>
      <p:bldP spid="4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688300" y="29414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Recquired Components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713100" y="1957209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Auduino UNO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686099" y="3928116"/>
            <a:ext cx="2587366" cy="53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MPU 6050 6-DOF Sensor</a:t>
            </a:r>
            <a:endParaRPr dirty="0"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3570719" y="3884406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BreadBoard</a:t>
            </a:r>
            <a:endParaRPr dirty="0"/>
          </a:p>
        </p:txBody>
      </p:sp>
      <p:sp>
        <p:nvSpPr>
          <p:cNvPr id="596" name="Google Shape;596;p49"/>
          <p:cNvSpPr txBox="1">
            <a:spLocks noGrp="1"/>
          </p:cNvSpPr>
          <p:nvPr>
            <p:ph type="subTitle" idx="9"/>
          </p:nvPr>
        </p:nvSpPr>
        <p:spPr>
          <a:xfrm>
            <a:off x="6281394" y="387165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Connecting Wires</a:t>
            </a:r>
            <a:endParaRPr dirty="0"/>
          </a:p>
        </p:txBody>
      </p:sp>
      <p:pic>
        <p:nvPicPr>
          <p:cNvPr id="2056" name="Picture 8" descr="https://lh5.googleusercontent.com/OHoWHSOKxy3QDPKmSXU5_OVgX4X_ChJ3Wh7udNAkubqKu_7QYRVsD_v-Om5B6QCPwmNXOZPPw9uGMbaMt1De3BE6oX2ElrwLqovocUBE8mUZyT0EE5YyBZvJt-KtOQobLbYtnRo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89" y="984580"/>
            <a:ext cx="933271" cy="9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" b="14666"/>
          <a:stretch/>
        </p:blipFill>
        <p:spPr>
          <a:xfrm>
            <a:off x="1334990" y="2672693"/>
            <a:ext cx="1135256" cy="971260"/>
          </a:xfrm>
          <a:prstGeom prst="rect">
            <a:avLst/>
          </a:prstGeom>
        </p:spPr>
      </p:pic>
      <p:pic>
        <p:nvPicPr>
          <p:cNvPr id="2058" name="Picture 10" descr="https://lh3.googleusercontent.com/gtfFAFDFubx7_LK0msvHHnwEIVDNRk2M4s12E5BIXMAWNS0wlh188STLvXMyQKtIjGphmUe3zsyp5IHS3Fvw8N1LEfAPyUCZAV35p69sto9pSsutmXWHX0eDR2PB--bODuocjje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17" y="2672692"/>
            <a:ext cx="1617908" cy="10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05" y="2779089"/>
            <a:ext cx="1723184" cy="114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7" y="580497"/>
            <a:ext cx="1474332" cy="1474332"/>
          </a:xfrm>
          <a:prstGeom prst="rect">
            <a:avLst/>
          </a:prstGeom>
        </p:spPr>
      </p:pic>
      <p:sp>
        <p:nvSpPr>
          <p:cNvPr id="20" name="Google Shape;596;p49"/>
          <p:cNvSpPr txBox="1">
            <a:spLocks noGrp="1"/>
          </p:cNvSpPr>
          <p:nvPr>
            <p:ph type="subTitle" idx="9"/>
          </p:nvPr>
        </p:nvSpPr>
        <p:spPr>
          <a:xfrm>
            <a:off x="6175600" y="1849976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A9G gps gsm Module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38" y="771843"/>
            <a:ext cx="1191965" cy="1091639"/>
          </a:xfrm>
          <a:prstGeom prst="rect">
            <a:avLst/>
          </a:prstGeom>
        </p:spPr>
      </p:pic>
      <p:sp>
        <p:nvSpPr>
          <p:cNvPr id="22" name="Google Shape;596;p49"/>
          <p:cNvSpPr txBox="1">
            <a:spLocks noGrp="1"/>
          </p:cNvSpPr>
          <p:nvPr>
            <p:ph type="subTitle" idx="9"/>
          </p:nvPr>
        </p:nvSpPr>
        <p:spPr>
          <a:xfrm>
            <a:off x="3460823" y="1886127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IR sensor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89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713100" y="2387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Recquired Components</a:t>
            </a:r>
            <a:endParaRPr dirty="0"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3"/>
          </p:nvPr>
        </p:nvSpPr>
        <p:spPr>
          <a:xfrm>
            <a:off x="3399124" y="2314811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Bluetooth Module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6733558" y="2312471"/>
            <a:ext cx="1532336" cy="47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Buzzer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05" r="-1"/>
          <a:stretch/>
        </p:blipFill>
        <p:spPr>
          <a:xfrm>
            <a:off x="3685955" y="969446"/>
            <a:ext cx="146290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04" y="1192858"/>
            <a:ext cx="896199" cy="896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96" y="812572"/>
            <a:ext cx="1609725" cy="1609725"/>
          </a:xfrm>
          <a:prstGeom prst="rect">
            <a:avLst/>
          </a:prstGeom>
        </p:spPr>
      </p:pic>
      <p:sp>
        <p:nvSpPr>
          <p:cNvPr id="106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785279" y="2285001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Ultrasonic Sensor</a:t>
            </a:r>
            <a:endParaRPr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5955" y="3066817"/>
            <a:ext cx="1410271" cy="1322521"/>
          </a:xfrm>
          <a:prstGeom prst="rect">
            <a:avLst/>
          </a:prstGeom>
        </p:spPr>
      </p:pic>
      <p:sp>
        <p:nvSpPr>
          <p:cNvPr id="19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3097965" y="4260257"/>
            <a:ext cx="2477068" cy="362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LED lights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675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 Procedure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2"/>
          </p:nvPr>
        </p:nvSpPr>
        <p:spPr>
          <a:xfrm>
            <a:off x="11719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PROBLEM</a:t>
            </a:r>
            <a:endParaRPr sz="1800" u="sng" dirty="0"/>
          </a:p>
        </p:txBody>
      </p:sp>
      <p:sp>
        <p:nvSpPr>
          <p:cNvPr id="364" name="Google Shape;364;p39"/>
          <p:cNvSpPr txBox="1">
            <a:spLocks noGrp="1"/>
          </p:cNvSpPr>
          <p:nvPr>
            <p:ph type="subTitle" idx="1"/>
          </p:nvPr>
        </p:nvSpPr>
        <p:spPr>
          <a:xfrm>
            <a:off x="11719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The Uber car owners can keep track of their car’s current location but they don’t know if their car has ran into an accident </a:t>
            </a:r>
            <a:endParaRPr sz="1600" dirty="0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 idx="3"/>
          </p:nvPr>
        </p:nvSpPr>
        <p:spPr>
          <a:xfrm>
            <a:off x="48263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SOLUTION</a:t>
            </a:r>
            <a:endParaRPr sz="1800" u="sng" dirty="0"/>
          </a:p>
        </p:txBody>
      </p:sp>
      <p:sp>
        <p:nvSpPr>
          <p:cNvPr id="366" name="Google Shape;366;p39"/>
          <p:cNvSpPr txBox="1">
            <a:spLocks noGrp="1"/>
          </p:cNvSpPr>
          <p:nvPr>
            <p:ph type="subTitle" idx="4"/>
          </p:nvPr>
        </p:nvSpPr>
        <p:spPr>
          <a:xfrm>
            <a:off x="4761489" y="3369000"/>
            <a:ext cx="352613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smtClean="0"/>
              <a:t>Our</a:t>
            </a:r>
            <a:r>
              <a:rPr lang="en-US" b="1" dirty="0" smtClean="0"/>
              <a:t> MPU-6050 gyro sensor </a:t>
            </a:r>
            <a:r>
              <a:rPr lang="en-US" dirty="0" smtClean="0"/>
              <a:t>will detect if the car has ran into an accident &amp; then </a:t>
            </a:r>
            <a:r>
              <a:rPr lang="en-US" b="1" dirty="0" smtClean="0"/>
              <a:t>A9G GPS GSM </a:t>
            </a:r>
            <a:r>
              <a:rPr lang="en-US" b="1" dirty="0"/>
              <a:t>Module</a:t>
            </a:r>
            <a:r>
              <a:rPr lang="en-US" dirty="0"/>
              <a:t> send </a:t>
            </a:r>
            <a:r>
              <a:rPr lang="en-US" dirty="0" smtClean="0"/>
              <a:t>information </a:t>
            </a:r>
            <a:r>
              <a:rPr lang="en-US" dirty="0"/>
              <a:t>to </a:t>
            </a:r>
            <a:r>
              <a:rPr lang="en-US" dirty="0" smtClean="0"/>
              <a:t>cars owner.</a:t>
            </a:r>
            <a:endParaRPr lang="en-US" dirty="0"/>
          </a:p>
        </p:txBody>
      </p:sp>
      <p:sp>
        <p:nvSpPr>
          <p:cNvPr id="367" name="Google Shape;367;p39"/>
          <p:cNvSpPr/>
          <p:nvPr/>
        </p:nvSpPr>
        <p:spPr>
          <a:xfrm>
            <a:off x="5741900" y="1388137"/>
            <a:ext cx="1314600" cy="13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2087500" y="1388137"/>
            <a:ext cx="1314600" cy="13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2409457" y="1757073"/>
            <a:ext cx="670687" cy="576729"/>
            <a:chOff x="2467950" y="1017500"/>
            <a:chExt cx="351200" cy="302000"/>
          </a:xfrm>
        </p:grpSpPr>
        <p:sp>
          <p:nvSpPr>
            <p:cNvPr id="370" name="Google Shape;370;p39"/>
            <p:cNvSpPr/>
            <p:nvPr/>
          </p:nvSpPr>
          <p:spPr>
            <a:xfrm>
              <a:off x="2467950" y="1127675"/>
              <a:ext cx="38050" cy="38400"/>
            </a:xfrm>
            <a:custGeom>
              <a:avLst/>
              <a:gdLst/>
              <a:ahLst/>
              <a:cxnLst/>
              <a:rect l="l" t="t" r="r" b="b"/>
              <a:pathLst>
                <a:path w="1522" h="1536" extrusionOk="0">
                  <a:moveTo>
                    <a:pt x="754" y="447"/>
                  </a:moveTo>
                  <a:cubicBezTo>
                    <a:pt x="935" y="447"/>
                    <a:pt x="1089" y="587"/>
                    <a:pt x="1089" y="768"/>
                  </a:cubicBezTo>
                  <a:cubicBezTo>
                    <a:pt x="1089" y="963"/>
                    <a:pt x="949" y="1103"/>
                    <a:pt x="754" y="1103"/>
                  </a:cubicBezTo>
                  <a:cubicBezTo>
                    <a:pt x="587" y="1103"/>
                    <a:pt x="433" y="963"/>
                    <a:pt x="433" y="768"/>
                  </a:cubicBezTo>
                  <a:cubicBezTo>
                    <a:pt x="433" y="587"/>
                    <a:pt x="573" y="447"/>
                    <a:pt x="754" y="447"/>
                  </a:cubicBezTo>
                  <a:close/>
                  <a:moveTo>
                    <a:pt x="754" y="1"/>
                  </a:moveTo>
                  <a:cubicBezTo>
                    <a:pt x="349" y="1"/>
                    <a:pt x="1" y="350"/>
                    <a:pt x="1" y="768"/>
                  </a:cubicBezTo>
                  <a:cubicBezTo>
                    <a:pt x="1" y="1187"/>
                    <a:pt x="349" y="1535"/>
                    <a:pt x="754" y="1535"/>
                  </a:cubicBezTo>
                  <a:cubicBezTo>
                    <a:pt x="1172" y="1535"/>
                    <a:pt x="1521" y="1187"/>
                    <a:pt x="1521" y="768"/>
                  </a:cubicBezTo>
                  <a:cubicBezTo>
                    <a:pt x="1521" y="350"/>
                    <a:pt x="120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780750" y="1144425"/>
              <a:ext cx="38400" cy="38375"/>
            </a:xfrm>
            <a:custGeom>
              <a:avLst/>
              <a:gdLst/>
              <a:ahLst/>
              <a:cxnLst/>
              <a:rect l="l" t="t" r="r" b="b"/>
              <a:pathLst>
                <a:path w="1536" h="1535" extrusionOk="0">
                  <a:moveTo>
                    <a:pt x="768" y="433"/>
                  </a:moveTo>
                  <a:cubicBezTo>
                    <a:pt x="963" y="433"/>
                    <a:pt x="1103" y="572"/>
                    <a:pt x="1103" y="768"/>
                  </a:cubicBezTo>
                  <a:cubicBezTo>
                    <a:pt x="1103" y="949"/>
                    <a:pt x="963" y="1102"/>
                    <a:pt x="768" y="1102"/>
                  </a:cubicBezTo>
                  <a:cubicBezTo>
                    <a:pt x="600" y="1102"/>
                    <a:pt x="433" y="949"/>
                    <a:pt x="433" y="768"/>
                  </a:cubicBezTo>
                  <a:cubicBezTo>
                    <a:pt x="433" y="572"/>
                    <a:pt x="573" y="433"/>
                    <a:pt x="768" y="433"/>
                  </a:cubicBezTo>
                  <a:close/>
                  <a:moveTo>
                    <a:pt x="768" y="0"/>
                  </a:moveTo>
                  <a:cubicBezTo>
                    <a:pt x="349" y="0"/>
                    <a:pt x="1" y="349"/>
                    <a:pt x="1" y="768"/>
                  </a:cubicBezTo>
                  <a:cubicBezTo>
                    <a:pt x="1" y="1186"/>
                    <a:pt x="349" y="1535"/>
                    <a:pt x="768" y="1535"/>
                  </a:cubicBezTo>
                  <a:cubicBezTo>
                    <a:pt x="1186" y="1535"/>
                    <a:pt x="1535" y="1186"/>
                    <a:pt x="1535" y="768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495500" y="1067700"/>
              <a:ext cx="27225" cy="26875"/>
            </a:xfrm>
            <a:custGeom>
              <a:avLst/>
              <a:gdLst/>
              <a:ahLst/>
              <a:cxnLst/>
              <a:rect l="l" t="t" r="r" b="b"/>
              <a:pathLst>
                <a:path w="1089" h="1075" extrusionOk="0">
                  <a:moveTo>
                    <a:pt x="545" y="433"/>
                  </a:moveTo>
                  <a:cubicBezTo>
                    <a:pt x="601" y="433"/>
                    <a:pt x="656" y="489"/>
                    <a:pt x="656" y="545"/>
                  </a:cubicBezTo>
                  <a:cubicBezTo>
                    <a:pt x="656" y="587"/>
                    <a:pt x="601" y="642"/>
                    <a:pt x="545" y="642"/>
                  </a:cubicBezTo>
                  <a:cubicBezTo>
                    <a:pt x="503" y="642"/>
                    <a:pt x="447" y="587"/>
                    <a:pt x="447" y="545"/>
                  </a:cubicBezTo>
                  <a:cubicBezTo>
                    <a:pt x="447" y="489"/>
                    <a:pt x="503" y="433"/>
                    <a:pt x="545" y="433"/>
                  </a:cubicBezTo>
                  <a:close/>
                  <a:moveTo>
                    <a:pt x="545" y="1"/>
                  </a:moveTo>
                  <a:cubicBezTo>
                    <a:pt x="252" y="1"/>
                    <a:pt x="1" y="238"/>
                    <a:pt x="1" y="545"/>
                  </a:cubicBezTo>
                  <a:cubicBezTo>
                    <a:pt x="1" y="838"/>
                    <a:pt x="252" y="1075"/>
                    <a:pt x="545" y="1075"/>
                  </a:cubicBezTo>
                  <a:cubicBezTo>
                    <a:pt x="852" y="1075"/>
                    <a:pt x="1089" y="838"/>
                    <a:pt x="1089" y="545"/>
                  </a:cubicBezTo>
                  <a:cubicBezTo>
                    <a:pt x="1089" y="238"/>
                    <a:pt x="852" y="1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769950" y="1084100"/>
              <a:ext cx="26875" cy="27225"/>
            </a:xfrm>
            <a:custGeom>
              <a:avLst/>
              <a:gdLst/>
              <a:ahLst/>
              <a:cxnLst/>
              <a:rect l="l" t="t" r="r" b="b"/>
              <a:pathLst>
                <a:path w="1075" h="1089" extrusionOk="0">
                  <a:moveTo>
                    <a:pt x="544" y="447"/>
                  </a:moveTo>
                  <a:cubicBezTo>
                    <a:pt x="586" y="447"/>
                    <a:pt x="642" y="489"/>
                    <a:pt x="642" y="544"/>
                  </a:cubicBezTo>
                  <a:cubicBezTo>
                    <a:pt x="642" y="600"/>
                    <a:pt x="586" y="656"/>
                    <a:pt x="544" y="656"/>
                  </a:cubicBezTo>
                  <a:cubicBezTo>
                    <a:pt x="488" y="656"/>
                    <a:pt x="433" y="600"/>
                    <a:pt x="433" y="544"/>
                  </a:cubicBezTo>
                  <a:cubicBezTo>
                    <a:pt x="433" y="489"/>
                    <a:pt x="488" y="447"/>
                    <a:pt x="544" y="447"/>
                  </a:cubicBezTo>
                  <a:close/>
                  <a:moveTo>
                    <a:pt x="544" y="0"/>
                  </a:moveTo>
                  <a:cubicBezTo>
                    <a:pt x="237" y="0"/>
                    <a:pt x="0" y="251"/>
                    <a:pt x="0" y="544"/>
                  </a:cubicBezTo>
                  <a:cubicBezTo>
                    <a:pt x="0" y="837"/>
                    <a:pt x="237" y="1088"/>
                    <a:pt x="544" y="1088"/>
                  </a:cubicBezTo>
                  <a:cubicBezTo>
                    <a:pt x="837" y="1088"/>
                    <a:pt x="1074" y="837"/>
                    <a:pt x="1074" y="544"/>
                  </a:cubicBezTo>
                  <a:cubicBezTo>
                    <a:pt x="1074" y="251"/>
                    <a:pt x="837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511200" y="1017500"/>
              <a:ext cx="265400" cy="302000"/>
            </a:xfrm>
            <a:custGeom>
              <a:avLst/>
              <a:gdLst/>
              <a:ahLst/>
              <a:cxnLst/>
              <a:rect l="l" t="t" r="r" b="b"/>
              <a:pathLst>
                <a:path w="10616" h="12080" extrusionOk="0">
                  <a:moveTo>
                    <a:pt x="7282" y="460"/>
                  </a:moveTo>
                  <a:cubicBezTo>
                    <a:pt x="7519" y="460"/>
                    <a:pt x="7714" y="642"/>
                    <a:pt x="7714" y="893"/>
                  </a:cubicBezTo>
                  <a:cubicBezTo>
                    <a:pt x="7714" y="949"/>
                    <a:pt x="7700" y="991"/>
                    <a:pt x="7672" y="1046"/>
                  </a:cubicBezTo>
                  <a:cubicBezTo>
                    <a:pt x="7658" y="1102"/>
                    <a:pt x="7658" y="1172"/>
                    <a:pt x="7672" y="1228"/>
                  </a:cubicBezTo>
                  <a:cubicBezTo>
                    <a:pt x="7714" y="1269"/>
                    <a:pt x="7770" y="1325"/>
                    <a:pt x="7812" y="1339"/>
                  </a:cubicBezTo>
                  <a:cubicBezTo>
                    <a:pt x="8007" y="1395"/>
                    <a:pt x="8146" y="1576"/>
                    <a:pt x="8146" y="1758"/>
                  </a:cubicBezTo>
                  <a:cubicBezTo>
                    <a:pt x="7937" y="1758"/>
                    <a:pt x="7728" y="1855"/>
                    <a:pt x="7561" y="1995"/>
                  </a:cubicBezTo>
                  <a:cubicBezTo>
                    <a:pt x="7463" y="2078"/>
                    <a:pt x="7449" y="2218"/>
                    <a:pt x="7533" y="2302"/>
                  </a:cubicBezTo>
                  <a:cubicBezTo>
                    <a:pt x="7574" y="2357"/>
                    <a:pt x="7644" y="2371"/>
                    <a:pt x="7700" y="2371"/>
                  </a:cubicBezTo>
                  <a:cubicBezTo>
                    <a:pt x="7742" y="2371"/>
                    <a:pt x="7798" y="2357"/>
                    <a:pt x="7840" y="2316"/>
                  </a:cubicBezTo>
                  <a:cubicBezTo>
                    <a:pt x="7921" y="2246"/>
                    <a:pt x="8032" y="2215"/>
                    <a:pt x="8148" y="2215"/>
                  </a:cubicBezTo>
                  <a:cubicBezTo>
                    <a:pt x="8171" y="2215"/>
                    <a:pt x="8193" y="2216"/>
                    <a:pt x="8216" y="2218"/>
                  </a:cubicBezTo>
                  <a:cubicBezTo>
                    <a:pt x="8216" y="2218"/>
                    <a:pt x="8230" y="2218"/>
                    <a:pt x="8258" y="2232"/>
                  </a:cubicBezTo>
                  <a:cubicBezTo>
                    <a:pt x="8439" y="2288"/>
                    <a:pt x="8579" y="2455"/>
                    <a:pt x="8579" y="2650"/>
                  </a:cubicBezTo>
                  <a:cubicBezTo>
                    <a:pt x="8579" y="2874"/>
                    <a:pt x="8397" y="3069"/>
                    <a:pt x="8160" y="3083"/>
                  </a:cubicBezTo>
                  <a:lnTo>
                    <a:pt x="2427" y="3083"/>
                  </a:lnTo>
                  <a:cubicBezTo>
                    <a:pt x="2190" y="3083"/>
                    <a:pt x="1995" y="2901"/>
                    <a:pt x="1995" y="2650"/>
                  </a:cubicBezTo>
                  <a:cubicBezTo>
                    <a:pt x="1995" y="2455"/>
                    <a:pt x="2135" y="2288"/>
                    <a:pt x="2330" y="2232"/>
                  </a:cubicBezTo>
                  <a:cubicBezTo>
                    <a:pt x="2372" y="2218"/>
                    <a:pt x="2427" y="2176"/>
                    <a:pt x="2469" y="2106"/>
                  </a:cubicBezTo>
                  <a:cubicBezTo>
                    <a:pt x="2497" y="2065"/>
                    <a:pt x="2497" y="1995"/>
                    <a:pt x="2469" y="1939"/>
                  </a:cubicBezTo>
                  <a:cubicBezTo>
                    <a:pt x="2441" y="1883"/>
                    <a:pt x="2427" y="1827"/>
                    <a:pt x="2427" y="1786"/>
                  </a:cubicBezTo>
                  <a:cubicBezTo>
                    <a:pt x="2427" y="1646"/>
                    <a:pt x="2497" y="1521"/>
                    <a:pt x="2609" y="1437"/>
                  </a:cubicBezTo>
                  <a:cubicBezTo>
                    <a:pt x="2762" y="1646"/>
                    <a:pt x="3027" y="1786"/>
                    <a:pt x="3306" y="1786"/>
                  </a:cubicBezTo>
                  <a:cubicBezTo>
                    <a:pt x="3418" y="1786"/>
                    <a:pt x="3529" y="1674"/>
                    <a:pt x="3529" y="1548"/>
                  </a:cubicBezTo>
                  <a:cubicBezTo>
                    <a:pt x="3529" y="1423"/>
                    <a:pt x="3418" y="1325"/>
                    <a:pt x="3306" y="1325"/>
                  </a:cubicBezTo>
                  <a:cubicBezTo>
                    <a:pt x="3125" y="1325"/>
                    <a:pt x="2971" y="1228"/>
                    <a:pt x="2902" y="1060"/>
                  </a:cubicBezTo>
                  <a:cubicBezTo>
                    <a:pt x="2902" y="1046"/>
                    <a:pt x="2888" y="1032"/>
                    <a:pt x="2888" y="1032"/>
                  </a:cubicBezTo>
                  <a:lnTo>
                    <a:pt x="2888" y="991"/>
                  </a:lnTo>
                  <a:lnTo>
                    <a:pt x="2888" y="907"/>
                  </a:lnTo>
                  <a:lnTo>
                    <a:pt x="2888" y="893"/>
                  </a:lnTo>
                  <a:cubicBezTo>
                    <a:pt x="2888" y="642"/>
                    <a:pt x="3069" y="460"/>
                    <a:pt x="3320" y="460"/>
                  </a:cubicBezTo>
                  <a:close/>
                  <a:moveTo>
                    <a:pt x="8132" y="4185"/>
                  </a:moveTo>
                  <a:cubicBezTo>
                    <a:pt x="8258" y="4185"/>
                    <a:pt x="8342" y="4282"/>
                    <a:pt x="8342" y="4408"/>
                  </a:cubicBezTo>
                  <a:lnTo>
                    <a:pt x="8342" y="6389"/>
                  </a:lnTo>
                  <a:lnTo>
                    <a:pt x="2204" y="6389"/>
                  </a:lnTo>
                  <a:lnTo>
                    <a:pt x="2204" y="4408"/>
                  </a:lnTo>
                  <a:lnTo>
                    <a:pt x="2218" y="4408"/>
                  </a:lnTo>
                  <a:cubicBezTo>
                    <a:pt x="2218" y="4296"/>
                    <a:pt x="2330" y="4199"/>
                    <a:pt x="2427" y="4185"/>
                  </a:cubicBezTo>
                  <a:close/>
                  <a:moveTo>
                    <a:pt x="8202" y="3543"/>
                  </a:moveTo>
                  <a:cubicBezTo>
                    <a:pt x="8676" y="3557"/>
                    <a:pt x="9039" y="3948"/>
                    <a:pt x="9039" y="4408"/>
                  </a:cubicBezTo>
                  <a:lnTo>
                    <a:pt x="9039" y="6389"/>
                  </a:lnTo>
                  <a:lnTo>
                    <a:pt x="8816" y="6389"/>
                  </a:lnTo>
                  <a:lnTo>
                    <a:pt x="8816" y="4408"/>
                  </a:lnTo>
                  <a:cubicBezTo>
                    <a:pt x="8816" y="4045"/>
                    <a:pt x="8509" y="3752"/>
                    <a:pt x="8146" y="3752"/>
                  </a:cubicBezTo>
                  <a:lnTo>
                    <a:pt x="2427" y="3752"/>
                  </a:lnTo>
                  <a:cubicBezTo>
                    <a:pt x="2065" y="3752"/>
                    <a:pt x="1772" y="4045"/>
                    <a:pt x="1772" y="4408"/>
                  </a:cubicBezTo>
                  <a:lnTo>
                    <a:pt x="1772" y="6389"/>
                  </a:lnTo>
                  <a:lnTo>
                    <a:pt x="1535" y="6389"/>
                  </a:lnTo>
                  <a:lnTo>
                    <a:pt x="1535" y="4408"/>
                  </a:lnTo>
                  <a:cubicBezTo>
                    <a:pt x="1563" y="3948"/>
                    <a:pt x="1939" y="3557"/>
                    <a:pt x="2414" y="3543"/>
                  </a:cubicBezTo>
                  <a:close/>
                  <a:moveTo>
                    <a:pt x="9165" y="6835"/>
                  </a:moveTo>
                  <a:lnTo>
                    <a:pt x="9709" y="7267"/>
                  </a:lnTo>
                  <a:lnTo>
                    <a:pt x="879" y="7267"/>
                  </a:lnTo>
                  <a:lnTo>
                    <a:pt x="1423" y="6835"/>
                  </a:lnTo>
                  <a:close/>
                  <a:moveTo>
                    <a:pt x="10127" y="7714"/>
                  </a:moveTo>
                  <a:lnTo>
                    <a:pt x="10127" y="10336"/>
                  </a:lnTo>
                  <a:lnTo>
                    <a:pt x="447" y="10336"/>
                  </a:lnTo>
                  <a:lnTo>
                    <a:pt x="447" y="7714"/>
                  </a:lnTo>
                  <a:close/>
                  <a:moveTo>
                    <a:pt x="2665" y="10782"/>
                  </a:moveTo>
                  <a:lnTo>
                    <a:pt x="2665" y="11647"/>
                  </a:lnTo>
                  <a:lnTo>
                    <a:pt x="893" y="11647"/>
                  </a:lnTo>
                  <a:lnTo>
                    <a:pt x="893" y="10782"/>
                  </a:lnTo>
                  <a:close/>
                  <a:moveTo>
                    <a:pt x="9681" y="10782"/>
                  </a:moveTo>
                  <a:lnTo>
                    <a:pt x="9681" y="11647"/>
                  </a:lnTo>
                  <a:lnTo>
                    <a:pt x="7923" y="11647"/>
                  </a:lnTo>
                  <a:lnTo>
                    <a:pt x="7923" y="10782"/>
                  </a:lnTo>
                  <a:close/>
                  <a:moveTo>
                    <a:pt x="3320" y="0"/>
                  </a:moveTo>
                  <a:cubicBezTo>
                    <a:pt x="2832" y="0"/>
                    <a:pt x="2455" y="405"/>
                    <a:pt x="2455" y="879"/>
                  </a:cubicBezTo>
                  <a:lnTo>
                    <a:pt x="2455" y="991"/>
                  </a:lnTo>
                  <a:cubicBezTo>
                    <a:pt x="2162" y="1158"/>
                    <a:pt x="1995" y="1437"/>
                    <a:pt x="1995" y="1758"/>
                  </a:cubicBezTo>
                  <a:lnTo>
                    <a:pt x="1995" y="1883"/>
                  </a:lnTo>
                  <a:cubicBezTo>
                    <a:pt x="1716" y="2037"/>
                    <a:pt x="1535" y="2316"/>
                    <a:pt x="1535" y="2650"/>
                  </a:cubicBezTo>
                  <a:cubicBezTo>
                    <a:pt x="1535" y="2874"/>
                    <a:pt x="1632" y="3111"/>
                    <a:pt x="1786" y="3264"/>
                  </a:cubicBezTo>
                  <a:cubicBezTo>
                    <a:pt x="1381" y="3487"/>
                    <a:pt x="1102" y="3920"/>
                    <a:pt x="1102" y="4408"/>
                  </a:cubicBezTo>
                  <a:lnTo>
                    <a:pt x="1102" y="6500"/>
                  </a:lnTo>
                  <a:lnTo>
                    <a:pt x="98" y="7309"/>
                  </a:lnTo>
                  <a:cubicBezTo>
                    <a:pt x="42" y="7337"/>
                    <a:pt x="28" y="7393"/>
                    <a:pt x="0" y="7449"/>
                  </a:cubicBezTo>
                  <a:lnTo>
                    <a:pt x="0" y="7463"/>
                  </a:lnTo>
                  <a:lnTo>
                    <a:pt x="0" y="10531"/>
                  </a:lnTo>
                  <a:cubicBezTo>
                    <a:pt x="0" y="10657"/>
                    <a:pt x="112" y="10755"/>
                    <a:pt x="238" y="10755"/>
                  </a:cubicBezTo>
                  <a:lnTo>
                    <a:pt x="461" y="10755"/>
                  </a:lnTo>
                  <a:lnTo>
                    <a:pt x="461" y="11856"/>
                  </a:lnTo>
                  <a:cubicBezTo>
                    <a:pt x="461" y="11982"/>
                    <a:pt x="572" y="12080"/>
                    <a:pt x="684" y="12080"/>
                  </a:cubicBezTo>
                  <a:lnTo>
                    <a:pt x="2888" y="12080"/>
                  </a:lnTo>
                  <a:cubicBezTo>
                    <a:pt x="3013" y="12080"/>
                    <a:pt x="3111" y="11982"/>
                    <a:pt x="3111" y="11856"/>
                  </a:cubicBezTo>
                  <a:lnTo>
                    <a:pt x="3111" y="10755"/>
                  </a:lnTo>
                  <a:lnTo>
                    <a:pt x="7505" y="10755"/>
                  </a:lnTo>
                  <a:lnTo>
                    <a:pt x="7505" y="11856"/>
                  </a:lnTo>
                  <a:cubicBezTo>
                    <a:pt x="7505" y="11982"/>
                    <a:pt x="7616" y="12080"/>
                    <a:pt x="7728" y="12080"/>
                  </a:cubicBezTo>
                  <a:lnTo>
                    <a:pt x="9932" y="12080"/>
                  </a:lnTo>
                  <a:cubicBezTo>
                    <a:pt x="10057" y="12080"/>
                    <a:pt x="10155" y="11982"/>
                    <a:pt x="10155" y="11856"/>
                  </a:cubicBezTo>
                  <a:lnTo>
                    <a:pt x="10155" y="10755"/>
                  </a:lnTo>
                  <a:lnTo>
                    <a:pt x="10378" y="10755"/>
                  </a:lnTo>
                  <a:cubicBezTo>
                    <a:pt x="10504" y="10755"/>
                    <a:pt x="10615" y="10657"/>
                    <a:pt x="10615" y="10531"/>
                  </a:cubicBezTo>
                  <a:lnTo>
                    <a:pt x="10559" y="7463"/>
                  </a:lnTo>
                  <a:lnTo>
                    <a:pt x="10559" y="7449"/>
                  </a:lnTo>
                  <a:lnTo>
                    <a:pt x="10559" y="7435"/>
                  </a:lnTo>
                  <a:cubicBezTo>
                    <a:pt x="10546" y="7379"/>
                    <a:pt x="10518" y="7337"/>
                    <a:pt x="10490" y="7309"/>
                  </a:cubicBezTo>
                  <a:lnTo>
                    <a:pt x="9472" y="6500"/>
                  </a:lnTo>
                  <a:lnTo>
                    <a:pt x="9472" y="4408"/>
                  </a:lnTo>
                  <a:cubicBezTo>
                    <a:pt x="9472" y="3920"/>
                    <a:pt x="9193" y="3487"/>
                    <a:pt x="8802" y="3264"/>
                  </a:cubicBezTo>
                  <a:cubicBezTo>
                    <a:pt x="8955" y="3111"/>
                    <a:pt x="9039" y="2901"/>
                    <a:pt x="9039" y="2650"/>
                  </a:cubicBezTo>
                  <a:cubicBezTo>
                    <a:pt x="9039" y="2344"/>
                    <a:pt x="8872" y="2037"/>
                    <a:pt x="8593" y="1883"/>
                  </a:cubicBezTo>
                  <a:lnTo>
                    <a:pt x="8593" y="1758"/>
                  </a:lnTo>
                  <a:cubicBezTo>
                    <a:pt x="8593" y="1451"/>
                    <a:pt x="8411" y="1158"/>
                    <a:pt x="8132" y="991"/>
                  </a:cubicBezTo>
                  <a:lnTo>
                    <a:pt x="8132" y="879"/>
                  </a:lnTo>
                  <a:cubicBezTo>
                    <a:pt x="8132" y="391"/>
                    <a:pt x="7728" y="0"/>
                    <a:pt x="7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692875" y="1220800"/>
              <a:ext cx="60350" cy="38725"/>
            </a:xfrm>
            <a:custGeom>
              <a:avLst/>
              <a:gdLst/>
              <a:ahLst/>
              <a:cxnLst/>
              <a:rect l="l" t="t" r="r" b="b"/>
              <a:pathLst>
                <a:path w="2414" h="1549" extrusionOk="0">
                  <a:moveTo>
                    <a:pt x="1953" y="447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26"/>
                    <a:pt x="921" y="447"/>
                    <a:pt x="1326" y="447"/>
                  </a:cubicBezTo>
                  <a:close/>
                  <a:moveTo>
                    <a:pt x="1326" y="0"/>
                  </a:moveTo>
                  <a:cubicBezTo>
                    <a:pt x="586" y="0"/>
                    <a:pt x="1" y="586"/>
                    <a:pt x="1" y="1325"/>
                  </a:cubicBezTo>
                  <a:cubicBezTo>
                    <a:pt x="15" y="1437"/>
                    <a:pt x="98" y="1548"/>
                    <a:pt x="224" y="1548"/>
                  </a:cubicBezTo>
                  <a:lnTo>
                    <a:pt x="1089" y="1548"/>
                  </a:lnTo>
                  <a:cubicBezTo>
                    <a:pt x="1828" y="1548"/>
                    <a:pt x="2414" y="949"/>
                    <a:pt x="2414" y="223"/>
                  </a:cubicBezTo>
                  <a:cubicBezTo>
                    <a:pt x="2414" y="98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533525" y="1220800"/>
              <a:ext cx="60700" cy="38725"/>
            </a:xfrm>
            <a:custGeom>
              <a:avLst/>
              <a:gdLst/>
              <a:ahLst/>
              <a:cxnLst/>
              <a:rect l="l" t="t" r="r" b="b"/>
              <a:pathLst>
                <a:path w="2428" h="1549" extrusionOk="0">
                  <a:moveTo>
                    <a:pt x="1102" y="447"/>
                  </a:moveTo>
                  <a:cubicBezTo>
                    <a:pt x="1521" y="447"/>
                    <a:pt x="1869" y="726"/>
                    <a:pt x="1953" y="1116"/>
                  </a:cubicBezTo>
                  <a:lnTo>
                    <a:pt x="1325" y="1116"/>
                  </a:lnTo>
                  <a:cubicBezTo>
                    <a:pt x="921" y="1116"/>
                    <a:pt x="572" y="837"/>
                    <a:pt x="474" y="447"/>
                  </a:cubicBezTo>
                  <a:close/>
                  <a:moveTo>
                    <a:pt x="223" y="0"/>
                  </a:moveTo>
                  <a:cubicBezTo>
                    <a:pt x="112" y="0"/>
                    <a:pt x="0" y="98"/>
                    <a:pt x="0" y="223"/>
                  </a:cubicBezTo>
                  <a:cubicBezTo>
                    <a:pt x="28" y="949"/>
                    <a:pt x="600" y="1548"/>
                    <a:pt x="1325" y="1548"/>
                  </a:cubicBezTo>
                  <a:lnTo>
                    <a:pt x="2204" y="1548"/>
                  </a:lnTo>
                  <a:cubicBezTo>
                    <a:pt x="2316" y="1548"/>
                    <a:pt x="2427" y="1437"/>
                    <a:pt x="2427" y="1325"/>
                  </a:cubicBezTo>
                  <a:cubicBezTo>
                    <a:pt x="2427" y="586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599775" y="1220450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41" y="461"/>
                  </a:moveTo>
                  <a:cubicBezTo>
                    <a:pt x="3041" y="544"/>
                    <a:pt x="2999" y="614"/>
                    <a:pt x="2971" y="684"/>
                  </a:cubicBezTo>
                  <a:lnTo>
                    <a:pt x="530" y="684"/>
                  </a:lnTo>
                  <a:cubicBezTo>
                    <a:pt x="489" y="614"/>
                    <a:pt x="475" y="544"/>
                    <a:pt x="461" y="461"/>
                  </a:cubicBezTo>
                  <a:close/>
                  <a:moveTo>
                    <a:pt x="2637" y="1130"/>
                  </a:moveTo>
                  <a:cubicBezTo>
                    <a:pt x="2441" y="1270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4" y="1270"/>
                    <a:pt x="879" y="1130"/>
                  </a:cubicBezTo>
                  <a:close/>
                  <a:moveTo>
                    <a:pt x="237" y="0"/>
                  </a:moveTo>
                  <a:cubicBezTo>
                    <a:pt x="112" y="0"/>
                    <a:pt x="0" y="112"/>
                    <a:pt x="0" y="237"/>
                  </a:cubicBezTo>
                  <a:cubicBezTo>
                    <a:pt x="0" y="502"/>
                    <a:pt x="70" y="753"/>
                    <a:pt x="196" y="991"/>
                  </a:cubicBezTo>
                  <a:cubicBezTo>
                    <a:pt x="196" y="1005"/>
                    <a:pt x="210" y="1018"/>
                    <a:pt x="210" y="1032"/>
                  </a:cubicBezTo>
                  <a:cubicBezTo>
                    <a:pt x="475" y="1479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93"/>
                    <a:pt x="3306" y="1032"/>
                  </a:cubicBezTo>
                  <a:cubicBezTo>
                    <a:pt x="3320" y="1018"/>
                    <a:pt x="3320" y="1005"/>
                    <a:pt x="3334" y="991"/>
                  </a:cubicBezTo>
                  <a:cubicBezTo>
                    <a:pt x="3460" y="753"/>
                    <a:pt x="3529" y="516"/>
                    <a:pt x="3529" y="237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6063858" y="1741111"/>
            <a:ext cx="670685" cy="608653"/>
            <a:chOff x="4001250" y="2838825"/>
            <a:chExt cx="350850" cy="318400"/>
          </a:xfrm>
        </p:grpSpPr>
        <p:sp>
          <p:nvSpPr>
            <p:cNvPr id="379" name="Google Shape;379;p39"/>
            <p:cNvSpPr/>
            <p:nvPr/>
          </p:nvSpPr>
          <p:spPr>
            <a:xfrm>
              <a:off x="40169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5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5" y="1367"/>
                    <a:pt x="461" y="1367"/>
                  </a:cubicBezTo>
                  <a:cubicBezTo>
                    <a:pt x="572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038925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7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7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1040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8" y="1"/>
                    <a:pt x="1" y="112"/>
                    <a:pt x="1" y="224"/>
                  </a:cubicBezTo>
                  <a:cubicBezTo>
                    <a:pt x="1" y="349"/>
                    <a:pt x="98" y="447"/>
                    <a:pt x="224" y="447"/>
                  </a:cubicBezTo>
                  <a:cubicBezTo>
                    <a:pt x="349" y="447"/>
                    <a:pt x="447" y="349"/>
                    <a:pt x="447" y="224"/>
                  </a:cubicBezTo>
                  <a:cubicBezTo>
                    <a:pt x="447" y="112"/>
                    <a:pt x="349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022525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8" y="0"/>
                  </a:moveTo>
                  <a:cubicBezTo>
                    <a:pt x="112" y="0"/>
                    <a:pt x="1" y="112"/>
                    <a:pt x="1" y="223"/>
                  </a:cubicBezTo>
                  <a:cubicBezTo>
                    <a:pt x="1" y="349"/>
                    <a:pt x="112" y="460"/>
                    <a:pt x="238" y="460"/>
                  </a:cubicBezTo>
                  <a:cubicBezTo>
                    <a:pt x="349" y="460"/>
                    <a:pt x="461" y="349"/>
                    <a:pt x="461" y="223"/>
                  </a:cubicBezTo>
                  <a:cubicBezTo>
                    <a:pt x="461" y="112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154350" y="2838825"/>
              <a:ext cx="44300" cy="44325"/>
            </a:xfrm>
            <a:custGeom>
              <a:avLst/>
              <a:gdLst/>
              <a:ahLst/>
              <a:cxnLst/>
              <a:rect l="l" t="t" r="r" b="b"/>
              <a:pathLst>
                <a:path w="1772" h="1773" extrusionOk="0">
                  <a:moveTo>
                    <a:pt x="865" y="810"/>
                  </a:moveTo>
                  <a:cubicBezTo>
                    <a:pt x="893" y="852"/>
                    <a:pt x="921" y="866"/>
                    <a:pt x="963" y="893"/>
                  </a:cubicBezTo>
                  <a:cubicBezTo>
                    <a:pt x="921" y="921"/>
                    <a:pt x="907" y="949"/>
                    <a:pt x="865" y="991"/>
                  </a:cubicBezTo>
                  <a:cubicBezTo>
                    <a:pt x="851" y="949"/>
                    <a:pt x="823" y="935"/>
                    <a:pt x="781" y="893"/>
                  </a:cubicBezTo>
                  <a:lnTo>
                    <a:pt x="865" y="810"/>
                  </a:lnTo>
                  <a:close/>
                  <a:moveTo>
                    <a:pt x="893" y="1"/>
                  </a:moveTo>
                  <a:cubicBezTo>
                    <a:pt x="767" y="1"/>
                    <a:pt x="656" y="98"/>
                    <a:pt x="656" y="224"/>
                  </a:cubicBezTo>
                  <a:cubicBezTo>
                    <a:pt x="656" y="461"/>
                    <a:pt x="475" y="656"/>
                    <a:pt x="223" y="656"/>
                  </a:cubicBezTo>
                  <a:cubicBezTo>
                    <a:pt x="98" y="656"/>
                    <a:pt x="0" y="768"/>
                    <a:pt x="0" y="880"/>
                  </a:cubicBezTo>
                  <a:cubicBezTo>
                    <a:pt x="0" y="1005"/>
                    <a:pt x="98" y="1117"/>
                    <a:pt x="223" y="1117"/>
                  </a:cubicBezTo>
                  <a:cubicBezTo>
                    <a:pt x="475" y="1117"/>
                    <a:pt x="656" y="1298"/>
                    <a:pt x="656" y="1549"/>
                  </a:cubicBezTo>
                  <a:cubicBezTo>
                    <a:pt x="656" y="1675"/>
                    <a:pt x="767" y="1772"/>
                    <a:pt x="893" y="1772"/>
                  </a:cubicBezTo>
                  <a:cubicBezTo>
                    <a:pt x="1005" y="1772"/>
                    <a:pt x="1116" y="1661"/>
                    <a:pt x="1116" y="1549"/>
                  </a:cubicBezTo>
                  <a:cubicBezTo>
                    <a:pt x="1116" y="1298"/>
                    <a:pt x="1311" y="1117"/>
                    <a:pt x="1549" y="1117"/>
                  </a:cubicBezTo>
                  <a:cubicBezTo>
                    <a:pt x="1674" y="1117"/>
                    <a:pt x="1772" y="1005"/>
                    <a:pt x="1772" y="880"/>
                  </a:cubicBezTo>
                  <a:cubicBezTo>
                    <a:pt x="1772" y="768"/>
                    <a:pt x="1674" y="656"/>
                    <a:pt x="1549" y="656"/>
                  </a:cubicBezTo>
                  <a:cubicBezTo>
                    <a:pt x="1311" y="656"/>
                    <a:pt x="1116" y="461"/>
                    <a:pt x="1116" y="224"/>
                  </a:cubicBezTo>
                  <a:cubicBezTo>
                    <a:pt x="1116" y="98"/>
                    <a:pt x="1005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3133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6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6" y="1367"/>
                    <a:pt x="461" y="1367"/>
                  </a:cubicBezTo>
                  <a:cubicBezTo>
                    <a:pt x="573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3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91750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6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6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105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9" y="1"/>
                    <a:pt x="1" y="112"/>
                    <a:pt x="1" y="224"/>
                  </a:cubicBezTo>
                  <a:cubicBezTo>
                    <a:pt x="1" y="349"/>
                    <a:pt x="99" y="447"/>
                    <a:pt x="224" y="447"/>
                  </a:cubicBezTo>
                  <a:cubicBezTo>
                    <a:pt x="350" y="447"/>
                    <a:pt x="447" y="349"/>
                    <a:pt x="447" y="224"/>
                  </a:cubicBezTo>
                  <a:cubicBezTo>
                    <a:pt x="447" y="112"/>
                    <a:pt x="35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318950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7" y="0"/>
                  </a:moveTo>
                  <a:cubicBezTo>
                    <a:pt x="112" y="0"/>
                    <a:pt x="0" y="112"/>
                    <a:pt x="0" y="223"/>
                  </a:cubicBezTo>
                  <a:cubicBezTo>
                    <a:pt x="0" y="349"/>
                    <a:pt x="112" y="460"/>
                    <a:pt x="237" y="460"/>
                  </a:cubicBezTo>
                  <a:cubicBezTo>
                    <a:pt x="349" y="460"/>
                    <a:pt x="460" y="349"/>
                    <a:pt x="460" y="223"/>
                  </a:cubicBezTo>
                  <a:cubicBezTo>
                    <a:pt x="460" y="112"/>
                    <a:pt x="34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25475" y="3057825"/>
              <a:ext cx="60350" cy="39075"/>
            </a:xfrm>
            <a:custGeom>
              <a:avLst/>
              <a:gdLst/>
              <a:ahLst/>
              <a:cxnLst/>
              <a:rect l="l" t="t" r="r" b="b"/>
              <a:pathLst>
                <a:path w="2414" h="1563" extrusionOk="0">
                  <a:moveTo>
                    <a:pt x="1954" y="461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54"/>
                    <a:pt x="921" y="461"/>
                    <a:pt x="1326" y="461"/>
                  </a:cubicBezTo>
                  <a:close/>
                  <a:moveTo>
                    <a:pt x="1326" y="0"/>
                  </a:moveTo>
                  <a:cubicBezTo>
                    <a:pt x="587" y="0"/>
                    <a:pt x="1" y="600"/>
                    <a:pt x="1" y="1326"/>
                  </a:cubicBezTo>
                  <a:cubicBezTo>
                    <a:pt x="15" y="1465"/>
                    <a:pt x="98" y="1563"/>
                    <a:pt x="224" y="1563"/>
                  </a:cubicBezTo>
                  <a:lnTo>
                    <a:pt x="1089" y="1563"/>
                  </a:lnTo>
                  <a:cubicBezTo>
                    <a:pt x="1828" y="1563"/>
                    <a:pt x="2414" y="963"/>
                    <a:pt x="2414" y="224"/>
                  </a:cubicBezTo>
                  <a:cubicBezTo>
                    <a:pt x="2414" y="112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066125" y="3057825"/>
              <a:ext cx="60700" cy="39075"/>
            </a:xfrm>
            <a:custGeom>
              <a:avLst/>
              <a:gdLst/>
              <a:ahLst/>
              <a:cxnLst/>
              <a:rect l="l" t="t" r="r" b="b"/>
              <a:pathLst>
                <a:path w="2428" h="1563" extrusionOk="0">
                  <a:moveTo>
                    <a:pt x="1102" y="461"/>
                  </a:moveTo>
                  <a:cubicBezTo>
                    <a:pt x="1521" y="461"/>
                    <a:pt x="1869" y="754"/>
                    <a:pt x="1953" y="1116"/>
                  </a:cubicBezTo>
                  <a:lnTo>
                    <a:pt x="1325" y="1116"/>
                  </a:lnTo>
                  <a:cubicBezTo>
                    <a:pt x="935" y="1116"/>
                    <a:pt x="586" y="837"/>
                    <a:pt x="475" y="461"/>
                  </a:cubicBezTo>
                  <a:close/>
                  <a:moveTo>
                    <a:pt x="182" y="0"/>
                  </a:moveTo>
                  <a:cubicBezTo>
                    <a:pt x="154" y="0"/>
                    <a:pt x="140" y="0"/>
                    <a:pt x="140" y="28"/>
                  </a:cubicBezTo>
                  <a:cubicBezTo>
                    <a:pt x="56" y="56"/>
                    <a:pt x="0" y="126"/>
                    <a:pt x="0" y="238"/>
                  </a:cubicBezTo>
                  <a:cubicBezTo>
                    <a:pt x="28" y="977"/>
                    <a:pt x="614" y="1563"/>
                    <a:pt x="1325" y="1563"/>
                  </a:cubicBezTo>
                  <a:lnTo>
                    <a:pt x="2204" y="1563"/>
                  </a:lnTo>
                  <a:cubicBezTo>
                    <a:pt x="2330" y="1563"/>
                    <a:pt x="2427" y="1451"/>
                    <a:pt x="2427" y="1326"/>
                  </a:cubicBezTo>
                  <a:cubicBezTo>
                    <a:pt x="2427" y="600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132375" y="3057825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55" y="461"/>
                  </a:moveTo>
                  <a:cubicBezTo>
                    <a:pt x="3041" y="544"/>
                    <a:pt x="2999" y="614"/>
                    <a:pt x="2986" y="684"/>
                  </a:cubicBezTo>
                  <a:lnTo>
                    <a:pt x="544" y="684"/>
                  </a:lnTo>
                  <a:cubicBezTo>
                    <a:pt x="517" y="614"/>
                    <a:pt x="489" y="544"/>
                    <a:pt x="475" y="461"/>
                  </a:cubicBezTo>
                  <a:close/>
                  <a:moveTo>
                    <a:pt x="2637" y="1116"/>
                  </a:moveTo>
                  <a:cubicBezTo>
                    <a:pt x="2442" y="1256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5" y="1256"/>
                    <a:pt x="879" y="1116"/>
                  </a:cubicBezTo>
                  <a:close/>
                  <a:moveTo>
                    <a:pt x="238" y="0"/>
                  </a:moveTo>
                  <a:cubicBezTo>
                    <a:pt x="112" y="0"/>
                    <a:pt x="0" y="112"/>
                    <a:pt x="0" y="238"/>
                  </a:cubicBezTo>
                  <a:cubicBezTo>
                    <a:pt x="0" y="489"/>
                    <a:pt x="70" y="754"/>
                    <a:pt x="196" y="977"/>
                  </a:cubicBezTo>
                  <a:cubicBezTo>
                    <a:pt x="196" y="1005"/>
                    <a:pt x="210" y="1019"/>
                    <a:pt x="210" y="1033"/>
                  </a:cubicBezTo>
                  <a:cubicBezTo>
                    <a:pt x="475" y="1465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79"/>
                    <a:pt x="3306" y="1033"/>
                  </a:cubicBezTo>
                  <a:cubicBezTo>
                    <a:pt x="3320" y="1019"/>
                    <a:pt x="3320" y="991"/>
                    <a:pt x="3334" y="977"/>
                  </a:cubicBezTo>
                  <a:cubicBezTo>
                    <a:pt x="3460" y="754"/>
                    <a:pt x="3529" y="503"/>
                    <a:pt x="3529" y="238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001250" y="2927050"/>
              <a:ext cx="350850" cy="230175"/>
            </a:xfrm>
            <a:custGeom>
              <a:avLst/>
              <a:gdLst/>
              <a:ahLst/>
              <a:cxnLst/>
              <a:rect l="l" t="t" r="r" b="b"/>
              <a:pathLst>
                <a:path w="14034" h="9207" extrusionOk="0">
                  <a:moveTo>
                    <a:pt x="9835" y="1089"/>
                  </a:moveTo>
                  <a:cubicBezTo>
                    <a:pt x="9960" y="1089"/>
                    <a:pt x="10044" y="1186"/>
                    <a:pt x="10044" y="1312"/>
                  </a:cubicBezTo>
                  <a:lnTo>
                    <a:pt x="10044" y="3516"/>
                  </a:lnTo>
                  <a:lnTo>
                    <a:pt x="3906" y="3516"/>
                  </a:lnTo>
                  <a:lnTo>
                    <a:pt x="3906" y="1312"/>
                  </a:lnTo>
                  <a:lnTo>
                    <a:pt x="3920" y="1312"/>
                  </a:lnTo>
                  <a:cubicBezTo>
                    <a:pt x="3920" y="1186"/>
                    <a:pt x="4032" y="1103"/>
                    <a:pt x="4130" y="1089"/>
                  </a:cubicBezTo>
                  <a:close/>
                  <a:moveTo>
                    <a:pt x="9849" y="419"/>
                  </a:moveTo>
                  <a:cubicBezTo>
                    <a:pt x="10337" y="419"/>
                    <a:pt x="10727" y="824"/>
                    <a:pt x="10727" y="1298"/>
                  </a:cubicBezTo>
                  <a:lnTo>
                    <a:pt x="10727" y="3516"/>
                  </a:lnTo>
                  <a:lnTo>
                    <a:pt x="10504" y="3516"/>
                  </a:lnTo>
                  <a:lnTo>
                    <a:pt x="10504" y="1312"/>
                  </a:lnTo>
                  <a:cubicBezTo>
                    <a:pt x="10504" y="949"/>
                    <a:pt x="10197" y="656"/>
                    <a:pt x="9835" y="656"/>
                  </a:cubicBezTo>
                  <a:lnTo>
                    <a:pt x="4116" y="656"/>
                  </a:lnTo>
                  <a:cubicBezTo>
                    <a:pt x="3753" y="656"/>
                    <a:pt x="3460" y="949"/>
                    <a:pt x="3460" y="1312"/>
                  </a:cubicBezTo>
                  <a:lnTo>
                    <a:pt x="3460" y="3516"/>
                  </a:lnTo>
                  <a:lnTo>
                    <a:pt x="3223" y="3516"/>
                  </a:lnTo>
                  <a:lnTo>
                    <a:pt x="3223" y="1312"/>
                  </a:lnTo>
                  <a:cubicBezTo>
                    <a:pt x="3265" y="824"/>
                    <a:pt x="3669" y="419"/>
                    <a:pt x="4158" y="419"/>
                  </a:cubicBezTo>
                  <a:close/>
                  <a:moveTo>
                    <a:pt x="10867" y="3948"/>
                  </a:moveTo>
                  <a:lnTo>
                    <a:pt x="11411" y="4381"/>
                  </a:lnTo>
                  <a:lnTo>
                    <a:pt x="2567" y="4381"/>
                  </a:lnTo>
                  <a:lnTo>
                    <a:pt x="3125" y="3948"/>
                  </a:lnTo>
                  <a:close/>
                  <a:moveTo>
                    <a:pt x="11829" y="4813"/>
                  </a:moveTo>
                  <a:lnTo>
                    <a:pt x="11829" y="7449"/>
                  </a:lnTo>
                  <a:lnTo>
                    <a:pt x="2149" y="7449"/>
                  </a:lnTo>
                  <a:lnTo>
                    <a:pt x="2149" y="4813"/>
                  </a:lnTo>
                  <a:close/>
                  <a:moveTo>
                    <a:pt x="9193" y="7882"/>
                  </a:moveTo>
                  <a:lnTo>
                    <a:pt x="9193" y="8760"/>
                  </a:lnTo>
                  <a:lnTo>
                    <a:pt x="4799" y="8760"/>
                  </a:lnTo>
                  <a:lnTo>
                    <a:pt x="4799" y="7882"/>
                  </a:lnTo>
                  <a:close/>
                  <a:moveTo>
                    <a:pt x="4381" y="7910"/>
                  </a:moveTo>
                  <a:lnTo>
                    <a:pt x="4381" y="8774"/>
                  </a:lnTo>
                  <a:lnTo>
                    <a:pt x="2623" y="8774"/>
                  </a:lnTo>
                  <a:lnTo>
                    <a:pt x="2623" y="7910"/>
                  </a:lnTo>
                  <a:close/>
                  <a:moveTo>
                    <a:pt x="11383" y="7910"/>
                  </a:moveTo>
                  <a:lnTo>
                    <a:pt x="11383" y="8774"/>
                  </a:lnTo>
                  <a:lnTo>
                    <a:pt x="9625" y="8774"/>
                  </a:lnTo>
                  <a:lnTo>
                    <a:pt x="9625" y="7910"/>
                  </a:lnTo>
                  <a:close/>
                  <a:moveTo>
                    <a:pt x="4185" y="1"/>
                  </a:moveTo>
                  <a:cubicBezTo>
                    <a:pt x="3446" y="1"/>
                    <a:pt x="2860" y="601"/>
                    <a:pt x="2860" y="1326"/>
                  </a:cubicBezTo>
                  <a:lnTo>
                    <a:pt x="2860" y="3627"/>
                  </a:lnTo>
                  <a:lnTo>
                    <a:pt x="1856" y="4436"/>
                  </a:lnTo>
                  <a:cubicBezTo>
                    <a:pt x="1800" y="4464"/>
                    <a:pt x="1786" y="4520"/>
                    <a:pt x="1758" y="4576"/>
                  </a:cubicBezTo>
                  <a:lnTo>
                    <a:pt x="1758" y="4590"/>
                  </a:lnTo>
                  <a:lnTo>
                    <a:pt x="1758" y="7659"/>
                  </a:lnTo>
                  <a:cubicBezTo>
                    <a:pt x="1758" y="7784"/>
                    <a:pt x="1870" y="7882"/>
                    <a:pt x="1995" y="7882"/>
                  </a:cubicBezTo>
                  <a:lnTo>
                    <a:pt x="2219" y="7882"/>
                  </a:lnTo>
                  <a:lnTo>
                    <a:pt x="2219" y="8760"/>
                  </a:lnTo>
                  <a:lnTo>
                    <a:pt x="224" y="8760"/>
                  </a:lnTo>
                  <a:cubicBezTo>
                    <a:pt x="98" y="8760"/>
                    <a:pt x="1" y="8858"/>
                    <a:pt x="1" y="8984"/>
                  </a:cubicBezTo>
                  <a:cubicBezTo>
                    <a:pt x="1" y="9109"/>
                    <a:pt x="112" y="9207"/>
                    <a:pt x="224" y="9207"/>
                  </a:cubicBezTo>
                  <a:lnTo>
                    <a:pt x="13810" y="9207"/>
                  </a:lnTo>
                  <a:cubicBezTo>
                    <a:pt x="13935" y="9207"/>
                    <a:pt x="14033" y="9109"/>
                    <a:pt x="14033" y="8984"/>
                  </a:cubicBezTo>
                  <a:cubicBezTo>
                    <a:pt x="14019" y="8858"/>
                    <a:pt x="13935" y="8774"/>
                    <a:pt x="13810" y="8774"/>
                  </a:cubicBezTo>
                  <a:lnTo>
                    <a:pt x="11843" y="8774"/>
                  </a:lnTo>
                  <a:lnTo>
                    <a:pt x="11843" y="7910"/>
                  </a:lnTo>
                  <a:lnTo>
                    <a:pt x="12066" y="7910"/>
                  </a:lnTo>
                  <a:cubicBezTo>
                    <a:pt x="12192" y="7910"/>
                    <a:pt x="12290" y="7798"/>
                    <a:pt x="12290" y="7672"/>
                  </a:cubicBezTo>
                  <a:lnTo>
                    <a:pt x="12290" y="4604"/>
                  </a:lnTo>
                  <a:lnTo>
                    <a:pt x="12290" y="4590"/>
                  </a:lnTo>
                  <a:lnTo>
                    <a:pt x="12290" y="4576"/>
                  </a:lnTo>
                  <a:lnTo>
                    <a:pt x="12290" y="4562"/>
                  </a:lnTo>
                  <a:cubicBezTo>
                    <a:pt x="12276" y="4506"/>
                    <a:pt x="12262" y="4464"/>
                    <a:pt x="12220" y="4436"/>
                  </a:cubicBezTo>
                  <a:lnTo>
                    <a:pt x="11216" y="3627"/>
                  </a:lnTo>
                  <a:lnTo>
                    <a:pt x="11216" y="1326"/>
                  </a:lnTo>
                  <a:cubicBezTo>
                    <a:pt x="11216" y="601"/>
                    <a:pt x="10616" y="1"/>
                    <a:pt x="9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title"/>
          </p:nvPr>
        </p:nvSpPr>
        <p:spPr>
          <a:xfrm>
            <a:off x="1373775" y="1594575"/>
            <a:ext cx="26610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1374375" y="2397950"/>
            <a:ext cx="266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Many driver stays busy with phone or other work and they do not notice sudden obstacles</a:t>
            </a:r>
            <a:endParaRPr sz="1800" dirty="0"/>
          </a:p>
        </p:txBody>
      </p: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5109225" y="1594575"/>
            <a:ext cx="26610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3"/>
          </p:nvPr>
        </p:nvSpPr>
        <p:spPr>
          <a:xfrm>
            <a:off x="5109225" y="2397950"/>
            <a:ext cx="266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Our </a:t>
            </a:r>
            <a:r>
              <a:rPr lang="en" sz="1800" b="1" dirty="0" smtClean="0"/>
              <a:t>ultrasonic sensor </a:t>
            </a:r>
            <a:r>
              <a:rPr lang="en" sz="1800" dirty="0" smtClean="0"/>
              <a:t>will detect sudden obstacles and alarm the driver through </a:t>
            </a:r>
            <a:r>
              <a:rPr lang="en" sz="1800" b="1" dirty="0" smtClean="0"/>
              <a:t>Buzzer &amp; LED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544</Words>
  <Application>Microsoft Office PowerPoint</Application>
  <PresentationFormat>On-screen Show (16:9)</PresentationFormat>
  <Paragraphs>172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Oswald</vt:lpstr>
      <vt:lpstr>Barlow</vt:lpstr>
      <vt:lpstr>Cambria</vt:lpstr>
      <vt:lpstr>Arial</vt:lpstr>
      <vt:lpstr>Car Wash Business Plan by Slidesgo</vt:lpstr>
      <vt:lpstr>CAR Safety System</vt:lpstr>
      <vt:lpstr>Team Members</vt:lpstr>
      <vt:lpstr>Objectives</vt:lpstr>
      <vt:lpstr>Social Values</vt:lpstr>
      <vt:lpstr>Recquired Components</vt:lpstr>
      <vt:lpstr>Recquired Components</vt:lpstr>
      <vt:lpstr>Working Procedure</vt:lpstr>
      <vt:lpstr>PROBLEM VS. SOLUTION</vt:lpstr>
      <vt:lpstr>Problem</vt:lpstr>
      <vt:lpstr>Moreover</vt:lpstr>
      <vt:lpstr>Estimated Budget</vt:lpstr>
      <vt:lpstr>Actual Cost</vt:lpstr>
      <vt:lpstr>Budget Comparison</vt:lpstr>
      <vt:lpstr>Contribution of Team Members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Safety System</dc:title>
  <cp:lastModifiedBy>Zahidul Haque</cp:lastModifiedBy>
  <cp:revision>38</cp:revision>
  <dcterms:modified xsi:type="dcterms:W3CDTF">2022-03-15T21:04:19Z</dcterms:modified>
</cp:coreProperties>
</file>