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58" r:id="rId6"/>
    <p:sldId id="267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71" r:id="rId15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="" xmlns:p15="http://schemas.microsoft.com/office/powerpoint/2012/main" userId="b26d80c5ada57a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368" y="-3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3E517-52F0-4876-88F3-A1D6B76805B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8D67A-E4F1-4E1A-8C67-46B517E9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https://pixabay.com/illustrations/cook-boy-cooking-kitchen-chef-1773638/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https://pixabay.com/illustrations/cook-boy-cooking-kitchen-chef-1773638/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406A3-F8E9-47BA-AAA1-282291A4601B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075AD-916F-4ED0-BF00-813C5316D8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B3D9-15B7-4BA9-BBF2-B53754336E27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89EEF-1183-47A1-A36C-306BB5386D0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6710-221C-4912-B9C3-EF23DDA9DE1C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6DCD8-34BA-40B4-A995-BD37294763F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6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77399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4117A-E005-4176-99FA-DB073DDC8595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D549C-E51C-4594-9D8E-C7D02787F42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15F4F-5F4F-4CDC-B58C-05B06CA5113D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15171-10E5-4402-937C-A5E59A3C97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4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561D3-539C-442B-BB78-6196E370682A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56B96-B302-42DC-B216-4A35C188A6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F7181-9E19-4EC6-925B-6059C8C6928C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96BF7-57CE-4EC2-90ED-1C318E1698C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F54E6-D283-40D6-8E0F-6D90A695E8A9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1E31D-2175-488D-9522-38475C7032E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CD985-F117-437F-A9D3-E269AC69004C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8934C-869A-4503-9B2A-B4BC8E1F23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8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1BDD5-0F84-4AEF-88B3-29595E383EAC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9BDEC-CD7A-4A84-8E41-42A0884AA0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7A78-1295-4DE1-9C89-43923E252CC3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5E427-296C-44AC-913C-C70A5C0A79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BF7992-68F3-4744-AD6D-75F0A3FD401F}" type="datetimeFigureOut">
              <a:rPr lang="en-GB"/>
              <a:pPr>
                <a:defRPr/>
              </a:pPr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067A3FC-3783-4B49-8343-A0C22D15F65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207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Bahnschrift" pitchFamily="34" charset="0"/>
              </a:rPr>
              <a:t>Smart Weather Station</a:t>
            </a:r>
            <a:endParaRPr lang="en-GB" sz="5400" b="1" dirty="0">
              <a:solidFill>
                <a:srgbClr val="FFFFFF"/>
              </a:solidFill>
              <a:latin typeface="Bahnschrif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752" y="9344285"/>
            <a:ext cx="12697099" cy="3483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1325" y="4822968"/>
            <a:ext cx="5512526" cy="440120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CSE3216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Microcontroller Based System Design Lab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Supervisors,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Mr.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Farzad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Ahmed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Ashna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Nawar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Ahmed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Berlin Sans FB" pitchFamily="34" charset="0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Presented By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18.02.04.067 -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Ashfiqun</a:t>
            </a:r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Mustari</a:t>
            </a:r>
            <a:endParaRPr lang="en-US" sz="20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18.02.04.071 –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Nosheen</a:t>
            </a:r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Nawar</a:t>
            </a:r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Afnan</a:t>
            </a:r>
            <a:endParaRPr lang="en-US" sz="20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18.02.04.079-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Tajruba</a:t>
            </a:r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Tahsin</a:t>
            </a:r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Nileema</a:t>
            </a:r>
            <a:endParaRPr lang="en-US" sz="20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18.02.04.80 – </a:t>
            </a:r>
            <a:r>
              <a:rPr lang="en-US" sz="2000" dirty="0" err="1" smtClean="0">
                <a:solidFill>
                  <a:schemeClr val="bg1"/>
                </a:solidFill>
                <a:latin typeface="Berlin Sans FB" pitchFamily="34" charset="0"/>
              </a:rPr>
              <a:t>Rushmia</a:t>
            </a:r>
            <a:r>
              <a:rPr lang="en-US" sz="2000" dirty="0" smtClean="0">
                <a:solidFill>
                  <a:schemeClr val="bg1"/>
                </a:solidFill>
                <a:latin typeface="Berlin Sans FB" pitchFamily="34" charset="0"/>
              </a:rPr>
              <a:t> Ahmed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1945106" y="534013"/>
            <a:ext cx="9534595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 Comparison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09006" y="3198071"/>
            <a:ext cx="12618720" cy="2326292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 to many changes during the project process,</a:t>
            </a:r>
          </a:p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cost was changed…</a:t>
            </a:r>
          </a:p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 smtClean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Hence the difference between the costs is BDT 117.</a:t>
            </a:r>
            <a:endParaRPr lang="en-US" sz="36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1751068" y="547326"/>
            <a:ext cx="9534595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 of Team Members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65" y="2762250"/>
            <a:ext cx="6172200" cy="38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1751068" y="547326"/>
            <a:ext cx="9534595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 of the Project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2665103"/>
            <a:ext cx="2057400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3272" y="3256506"/>
            <a:ext cx="3361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b="1" dirty="0" smtClean="0">
                <a:latin typeface="Open Sans"/>
              </a:rPr>
              <a:t>Collecting the proper </a:t>
            </a:r>
          </a:p>
          <a:p>
            <a:pPr lvl="0" algn="ctr"/>
            <a:r>
              <a:rPr lang="en-US" sz="2400" b="1" dirty="0" smtClean="0">
                <a:latin typeface="Open Sans"/>
              </a:rPr>
              <a:t>components</a:t>
            </a:r>
            <a:endParaRPr lang="en-US" sz="2400" b="1" dirty="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1982" y="5122541"/>
            <a:ext cx="2372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b="1" dirty="0" smtClean="0">
                <a:latin typeface="Open Sans"/>
              </a:rPr>
              <a:t>Bugs and fixes</a:t>
            </a:r>
            <a:endParaRPr lang="en-US" sz="2400" b="1" dirty="0"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7565" y="3265605"/>
            <a:ext cx="4336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latin typeface="Open Sans"/>
              </a:rPr>
              <a:t>Connecting the components</a:t>
            </a:r>
          </a:p>
          <a:p>
            <a:pPr lvl="0" algn="ctr"/>
            <a:r>
              <a:rPr lang="en-US" sz="2400" b="1" dirty="0" smtClean="0">
                <a:latin typeface="Open Sans"/>
              </a:rPr>
              <a:t>properly</a:t>
            </a:r>
            <a:endParaRPr lang="en-US" sz="2400" b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34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1751068" y="547326"/>
            <a:ext cx="9534595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Scopes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53" y="2619998"/>
            <a:ext cx="2931947" cy="29319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5965" y="2536988"/>
            <a:ext cx="25987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b="1" dirty="0" smtClean="0">
                <a:latin typeface="Open Sans"/>
              </a:rPr>
              <a:t>More Parameter </a:t>
            </a:r>
          </a:p>
          <a:p>
            <a:pPr lvl="0" algn="ctr"/>
            <a:r>
              <a:rPr lang="en-US" sz="2400" b="1" dirty="0" smtClean="0">
                <a:latin typeface="Open Sans"/>
              </a:rPr>
              <a:t>Readings</a:t>
            </a:r>
            <a:endParaRPr lang="en-US" sz="2400" b="1" dirty="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2529" y="2558590"/>
            <a:ext cx="27831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latin typeface="Open Sans"/>
              </a:rPr>
              <a:t>Real time display </a:t>
            </a:r>
          </a:p>
          <a:p>
            <a:pPr lvl="0" algn="ctr"/>
            <a:r>
              <a:rPr lang="en-US" sz="2400" b="1" dirty="0" smtClean="0">
                <a:latin typeface="Open Sans"/>
              </a:rPr>
              <a:t>With readings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1068" y="4539042"/>
            <a:ext cx="3417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latin typeface="Open Sans"/>
              </a:rPr>
              <a:t>Storing and Analyzing</a:t>
            </a:r>
          </a:p>
          <a:p>
            <a:pPr lvl="0" algn="ctr"/>
            <a:r>
              <a:rPr lang="en-US" sz="2400" b="1" dirty="0" smtClean="0">
                <a:latin typeface="Open Sans"/>
              </a:rPr>
              <a:t>The data to observe</a:t>
            </a:r>
          </a:p>
          <a:p>
            <a:pPr lvl="0" algn="ctr"/>
            <a:r>
              <a:rPr lang="en-US" sz="2400" b="1" dirty="0">
                <a:latin typeface="Open Sans"/>
              </a:rPr>
              <a:t>l</a:t>
            </a:r>
            <a:r>
              <a:rPr lang="en-US" sz="2400" b="1" dirty="0" smtClean="0">
                <a:latin typeface="Open Sans"/>
              </a:rPr>
              <a:t>ong term effects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27240" y="4539042"/>
            <a:ext cx="3416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latin typeface="Open Sans"/>
              </a:rPr>
              <a:t>Deployment in remote</a:t>
            </a:r>
          </a:p>
          <a:p>
            <a:pPr lvl="0" algn="ctr"/>
            <a:r>
              <a:rPr lang="en-US" sz="2400" b="1" dirty="0" smtClean="0">
                <a:latin typeface="Open Sans"/>
              </a:rPr>
              <a:t>areas</a:t>
            </a:r>
          </a:p>
        </p:txBody>
      </p:sp>
    </p:spTree>
    <p:extLst>
      <p:ext uri="{BB962C8B-B14F-4D97-AF65-F5344CB8AC3E}">
        <p14:creationId xmlns:p14="http://schemas.microsoft.com/office/powerpoint/2010/main" val="31710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3;p36"/>
          <p:cNvSpPr txBox="1">
            <a:spLocks noGrp="1"/>
          </p:cNvSpPr>
          <p:nvPr>
            <p:ph type="title" idx="4294967295"/>
          </p:nvPr>
        </p:nvSpPr>
        <p:spPr>
          <a:xfrm>
            <a:off x="2834641" y="3194584"/>
            <a:ext cx="7576456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solidFill>
                  <a:schemeClr val="tx2"/>
                </a:solidFill>
                <a:latin typeface="Open Sans"/>
              </a:rPr>
              <a:t>Thank You</a:t>
            </a:r>
            <a:endParaRPr sz="8800" dirty="0">
              <a:solidFill>
                <a:schemeClr val="tx2"/>
              </a:solidFill>
              <a:latin typeface="Open Sans"/>
            </a:endParaRPr>
          </a:p>
        </p:txBody>
      </p:sp>
      <p:sp>
        <p:nvSpPr>
          <p:cNvPr id="5" name="Google Shape;364;p36"/>
          <p:cNvSpPr txBox="1">
            <a:spLocks/>
          </p:cNvSpPr>
          <p:nvPr/>
        </p:nvSpPr>
        <p:spPr bwMode="auto">
          <a:xfrm>
            <a:off x="4974427" y="3935201"/>
            <a:ext cx="5003400" cy="20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sz="3600" b="1" dirty="0" smtClean="0"/>
              <a:t>Any questions?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0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902470" y="3884975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US" sz="5400" dirty="0"/>
              <a:t> </a:t>
            </a:r>
            <a:r>
              <a:rPr lang="en-US" sz="5400" dirty="0" smtClean="0"/>
              <a:t>A weather </a:t>
            </a:r>
            <a:r>
              <a:rPr lang="en-US" sz="5400" dirty="0"/>
              <a:t>predicting system that can read various weather parameters such as temperature, humidity, </a:t>
            </a:r>
            <a:r>
              <a:rPr lang="en-US" sz="5400" dirty="0" smtClean="0"/>
              <a:t>pressure, </a:t>
            </a:r>
            <a:r>
              <a:rPr lang="en-US" sz="5400" dirty="0"/>
              <a:t>dust </a:t>
            </a:r>
            <a:r>
              <a:rPr lang="en-US" sz="5400" dirty="0" smtClean="0"/>
              <a:t>density </a:t>
            </a:r>
            <a:r>
              <a:rPr lang="en-US" sz="5400" dirty="0"/>
              <a:t>in the </a:t>
            </a:r>
            <a:r>
              <a:rPr lang="en-US" sz="5400" dirty="0" smtClean="0"/>
              <a:t>air, detect rainfall, and predict storms and tornado.</a:t>
            </a:r>
            <a:endParaRPr lang="en-GB" sz="5000" dirty="0" smtClean="0">
              <a:solidFill>
                <a:srgbClr val="000000"/>
              </a:solidFill>
              <a:latin typeface="Bahnschrif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30" y="674685"/>
            <a:ext cx="2857384" cy="2158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945109" y="1219048"/>
            <a:ext cx="7199086" cy="925909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</a:t>
            </a:r>
            <a:endParaRPr lang="en-US" sz="53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185229F1-67DD-47A6-8801-07DB1E57970A}"/>
              </a:ext>
            </a:extLst>
          </p:cNvPr>
          <p:cNvGrpSpPr/>
          <p:nvPr/>
        </p:nvGrpSpPr>
        <p:grpSpPr>
          <a:xfrm>
            <a:off x="0" y="8978395"/>
            <a:ext cx="13004800" cy="775206"/>
            <a:chOff x="0" y="6312933"/>
            <a:chExt cx="12192000" cy="545067"/>
          </a:xfrm>
          <a:solidFill>
            <a:schemeClr val="tx2"/>
          </a:solidFill>
        </p:grpSpPr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23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>
                <a:solidFill>
                  <a:schemeClr val="tx2"/>
                </a:solidFill>
                <a:latin typeface="Calibri" panose="020F0502020204030204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="" xmlns:a16="http://schemas.microsoft.com/office/drawing/2014/main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23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200">
                <a:solidFill>
                  <a:schemeClr val="tx2"/>
                </a:solidFill>
                <a:latin typeface="Calibri" panose="020F0502020204030204"/>
              </a:endParaRP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88" y="2918460"/>
            <a:ext cx="3358969" cy="3358969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2163853" y="3450995"/>
            <a:ext cx="2223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b="1" dirty="0" smtClean="0">
                <a:latin typeface="Open Sans"/>
              </a:rPr>
              <a:t>Take Accurate </a:t>
            </a:r>
          </a:p>
          <a:p>
            <a:pPr lvl="0"/>
            <a:r>
              <a:rPr lang="en-US" sz="2400" b="1" dirty="0" smtClean="0">
                <a:latin typeface="Open Sans"/>
              </a:rPr>
              <a:t>Weather Readings</a:t>
            </a:r>
            <a:endParaRPr lang="en-US" sz="2400" b="1" dirty="0">
              <a:latin typeface="Open Sans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26032" y="5406237"/>
            <a:ext cx="24610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b="1" dirty="0" smtClean="0">
                <a:latin typeface="Open Sans"/>
              </a:rPr>
              <a:t>Alarm People during</a:t>
            </a:r>
          </a:p>
          <a:p>
            <a:pPr lvl="0" algn="r"/>
            <a:r>
              <a:rPr lang="en-US" sz="2400" b="1" dirty="0" smtClean="0">
                <a:latin typeface="Open Sans"/>
              </a:rPr>
              <a:t>Natural Disasters</a:t>
            </a:r>
            <a:endParaRPr lang="en-US" sz="2400" b="1" dirty="0">
              <a:latin typeface="Open Sans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641917" y="3450995"/>
            <a:ext cx="22601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latin typeface="Open Sans"/>
              </a:rPr>
              <a:t>Provide Accurate </a:t>
            </a:r>
          </a:p>
          <a:p>
            <a:pPr lvl="0"/>
            <a:r>
              <a:rPr lang="en-US" sz="2400" b="1" dirty="0" smtClean="0">
                <a:latin typeface="Open Sans"/>
              </a:rPr>
              <a:t>Weather Forecasts</a:t>
            </a:r>
            <a:endParaRPr lang="en-US" sz="2400" b="1" dirty="0">
              <a:latin typeface="Open Sans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641917" y="5378324"/>
            <a:ext cx="25651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latin typeface="Open Sans"/>
              </a:rPr>
              <a:t>Observe and Analyze </a:t>
            </a:r>
          </a:p>
          <a:p>
            <a:pPr lvl="0"/>
            <a:r>
              <a:rPr lang="en-US" sz="2400" b="1" dirty="0" smtClean="0">
                <a:latin typeface="Open Sans"/>
              </a:rPr>
              <a:t>Climate Change</a:t>
            </a:r>
            <a:endParaRPr lang="en-US" sz="2400" b="1" dirty="0">
              <a:latin typeface="Open Sans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387124" y="7147951"/>
            <a:ext cx="23150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latin typeface="Open Sans"/>
              </a:rPr>
              <a:t>Build a Successful </a:t>
            </a:r>
          </a:p>
          <a:p>
            <a:pPr lvl="0" algn="ctr"/>
            <a:r>
              <a:rPr lang="en-US" sz="2400" b="1" dirty="0" smtClean="0">
                <a:latin typeface="Open Sans"/>
              </a:rPr>
              <a:t>Weather Syste</a:t>
            </a:r>
            <a:r>
              <a:rPr lang="en-US" sz="2400" b="1" dirty="0">
                <a:latin typeface="Open San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408168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945109" y="786421"/>
            <a:ext cx="7199086" cy="925909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Values</a:t>
            </a:r>
            <a:endParaRPr lang="en-US" sz="53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185229F1-67DD-47A6-8801-07DB1E57970A}"/>
              </a:ext>
            </a:extLst>
          </p:cNvPr>
          <p:cNvGrpSpPr/>
          <p:nvPr/>
        </p:nvGrpSpPr>
        <p:grpSpPr>
          <a:xfrm>
            <a:off x="0" y="8978395"/>
            <a:ext cx="13004800" cy="775206"/>
            <a:chOff x="0" y="6312933"/>
            <a:chExt cx="12192000" cy="545067"/>
          </a:xfrm>
          <a:solidFill>
            <a:schemeClr val="tx2"/>
          </a:solidFill>
        </p:grpSpPr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23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>
                <a:solidFill>
                  <a:schemeClr val="tx2"/>
                </a:solidFill>
                <a:latin typeface="Calibri" panose="020F0502020204030204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="" xmlns:a16="http://schemas.microsoft.com/office/drawing/2014/main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23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200">
                <a:solidFill>
                  <a:schemeClr val="tx2"/>
                </a:solidFill>
                <a:latin typeface="Calibri" panose="020F0502020204030204"/>
              </a:endParaRP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66" y="2783602"/>
            <a:ext cx="4871233" cy="4871233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1912947" y="3169124"/>
            <a:ext cx="604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400" dirty="0">
                <a:latin typeface="Open Sans"/>
              </a:rPr>
              <a:t>Provide Accurate Weather Forecasts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539748" y="4607756"/>
            <a:ext cx="8035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400" dirty="0">
                <a:latin typeface="Open Sans"/>
              </a:rPr>
              <a:t>Accessing Weather Information Anywhere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-1669572" y="5845742"/>
            <a:ext cx="9229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400" dirty="0">
                <a:latin typeface="Open Sans"/>
              </a:rPr>
              <a:t>Helping People to Take Precautionary 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1375" y="6979861"/>
            <a:ext cx="3817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400" dirty="0">
                <a:latin typeface="Open Sans"/>
              </a:rPr>
              <a:t>Raising Awareness</a:t>
            </a:r>
          </a:p>
        </p:txBody>
      </p:sp>
      <p:sp>
        <p:nvSpPr>
          <p:cNvPr id="5" name="Oval 4"/>
          <p:cNvSpPr/>
          <p:nvPr/>
        </p:nvSpPr>
        <p:spPr>
          <a:xfrm>
            <a:off x="7986999" y="3286002"/>
            <a:ext cx="231402" cy="23083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96039" y="4712899"/>
            <a:ext cx="231402" cy="23083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6100" y="5961157"/>
            <a:ext cx="231402" cy="23083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291798" y="7095278"/>
            <a:ext cx="231402" cy="23083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1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945109" y="513654"/>
            <a:ext cx="7199086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Required Components</a:t>
            </a:r>
            <a:endParaRPr lang="en-US" sz="4800" b="1" dirty="0">
              <a:solidFill>
                <a:schemeClr val="tx2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959429"/>
            <a:ext cx="1175657" cy="1175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69" y="1845423"/>
            <a:ext cx="1274194" cy="1274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4" y="4274172"/>
            <a:ext cx="1089489" cy="1030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95" y="4201229"/>
            <a:ext cx="1089489" cy="1030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5" y="4201229"/>
            <a:ext cx="1089489" cy="103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90" y="4201229"/>
            <a:ext cx="1089489" cy="1030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38" y="6261051"/>
            <a:ext cx="1002329" cy="10023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5" y="6254082"/>
            <a:ext cx="1002329" cy="10023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08" y="6254082"/>
            <a:ext cx="992777" cy="9927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29" y="2038592"/>
            <a:ext cx="1032386" cy="10173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41150" y="323362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Arduino Uno</a:t>
            </a:r>
            <a:endParaRPr lang="en-US" dirty="0">
              <a:latin typeface="Open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1120" y="3048859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Breadboard</a:t>
            </a:r>
            <a:endParaRPr lang="en-US" dirty="0">
              <a:latin typeface="Ope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2593" y="5340964"/>
            <a:ext cx="2615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DHT11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sz="1200" dirty="0" smtClean="0">
                <a:latin typeface="Open Sans"/>
              </a:rPr>
              <a:t>(Temperature and Humidity Sensor)</a:t>
            </a:r>
            <a:endParaRPr lang="en-US" sz="1200" dirty="0">
              <a:latin typeface="Open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24667" y="5290897"/>
            <a:ext cx="12209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Grove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sz="1200" dirty="0" smtClean="0">
                <a:latin typeface="Open Sans"/>
              </a:rPr>
              <a:t>(Water Sensor)</a:t>
            </a:r>
            <a:endParaRPr lang="en-US" sz="1200" dirty="0">
              <a:latin typeface="Open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6449" y="5340964"/>
            <a:ext cx="2390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Optical Dust Sensor</a:t>
            </a:r>
            <a:endParaRPr lang="en-US" sz="1200" dirty="0">
              <a:latin typeface="Open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76157" y="5290897"/>
            <a:ext cx="197522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BMP180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sz="1200" dirty="0" smtClean="0">
                <a:latin typeface="Open Sans"/>
              </a:rPr>
              <a:t>(Pressure Sensor Module)</a:t>
            </a:r>
            <a:endParaRPr lang="en-US" sz="1200" dirty="0">
              <a:latin typeface="Open San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4308" y="7294704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Buzzer</a:t>
            </a:r>
            <a:endParaRPr lang="en-US" sz="1200" dirty="0">
              <a:latin typeface="Open 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83292" y="7263380"/>
            <a:ext cx="210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M-M Jumper Wire</a:t>
            </a:r>
            <a:endParaRPr lang="en-US" sz="1200" dirty="0">
              <a:latin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68316" y="305592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LCD Display</a:t>
            </a:r>
            <a:endParaRPr lang="en-US" sz="1200" dirty="0">
              <a:latin typeface="Open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2828" y="7270946"/>
            <a:ext cx="205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Open Sans"/>
              </a:rPr>
              <a:t>M-F Jumper Wire</a:t>
            </a:r>
            <a:endParaRPr lang="en-US" sz="12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202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609600" y="513654"/>
            <a:ext cx="9534595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Procedure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3426" y="2071447"/>
            <a:ext cx="58442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Buzzer Alarming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Temperature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Rain Fall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Dust Density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Humidity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Atmospheric Pressure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Reading in Digital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LCD Display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20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1945106" y="534013"/>
            <a:ext cx="9534595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Diagram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945109" y="513654"/>
            <a:ext cx="7199086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Estimated Budget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00232"/>
              </p:ext>
            </p:extLst>
          </p:nvPr>
        </p:nvGraphicFramePr>
        <p:xfrm>
          <a:off x="2030211" y="1632859"/>
          <a:ext cx="9007903" cy="4072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1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29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2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Equipment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Budget (tk)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Arduino Uno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Breadboard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DHT22 </a:t>
                      </a:r>
                      <a:r>
                        <a:rPr lang="en-GB" sz="1200" dirty="0">
                          <a:effectLst/>
                        </a:rPr>
                        <a:t>sensor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Jumper Wires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many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Grove-(water sensor)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Optical Dust Sensor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605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BMP180 </a:t>
                      </a:r>
                      <a:r>
                        <a:rPr lang="en-GB" sz="1200" dirty="0">
                          <a:effectLst/>
                        </a:rPr>
                        <a:t>Pressure Sensor Module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USB Cord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LCD </a:t>
                      </a:r>
                      <a:r>
                        <a:rPr lang="en-GB" sz="1200" dirty="0" smtClean="0">
                          <a:effectLst/>
                        </a:rPr>
                        <a:t>Display 20x4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525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Buzzer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09006" y="7223971"/>
            <a:ext cx="12618720" cy="664299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estimated budget is BDT 3133</a:t>
            </a:r>
            <a:endParaRPr lang="en-US" sz="36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945109" y="513654"/>
            <a:ext cx="7199086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Cost</a:t>
            </a:r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58119"/>
              </p:ext>
            </p:extLst>
          </p:nvPr>
        </p:nvGraphicFramePr>
        <p:xfrm>
          <a:off x="2030211" y="1632859"/>
          <a:ext cx="9007903" cy="4071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1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29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2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Equipment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Budget (tk)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Arduino Uno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795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Breadboard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DHT11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sensor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165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Jumper Wires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125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Grove-(water sensor)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Optical Dust </a:t>
                      </a:r>
                      <a:r>
                        <a:rPr lang="en-GB" sz="1200" dirty="0" smtClean="0">
                          <a:effectLst/>
                        </a:rPr>
                        <a:t>Sensor GP2Y1010AU0F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865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BMP180 </a:t>
                      </a:r>
                      <a:r>
                        <a:rPr lang="en-GB" sz="1200" dirty="0">
                          <a:effectLst/>
                        </a:rPr>
                        <a:t>Pressure Sensor Module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185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LCD </a:t>
                      </a:r>
                      <a:r>
                        <a:rPr lang="en-GB" sz="1200" dirty="0" smtClean="0">
                          <a:effectLst/>
                        </a:rPr>
                        <a:t>Display 16x2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279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Buzzer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Prototype (PVC Board, glue , etc.)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8CCF429-5F3C-45A4-803B-06D41E3FB62F}"/>
              </a:ext>
            </a:extLst>
          </p:cNvPr>
          <p:cNvSpPr txBox="1"/>
          <p:nvPr/>
        </p:nvSpPr>
        <p:spPr>
          <a:xfrm>
            <a:off x="209006" y="7223971"/>
            <a:ext cx="12618720" cy="664299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 defTabSz="10923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actual cost is BDT 3016</a:t>
            </a:r>
            <a:endParaRPr lang="en-US" sz="36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382</Words>
  <Application>Microsoft Office PowerPoint</Application>
  <PresentationFormat>Custom</PresentationFormat>
  <Paragraphs>159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Smart Weather Station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Deepak Malhotra</dc:creator>
  <cp:lastModifiedBy>User</cp:lastModifiedBy>
  <cp:revision>25</cp:revision>
  <dcterms:created xsi:type="dcterms:W3CDTF">2017-05-08T08:47:08Z</dcterms:created>
  <dcterms:modified xsi:type="dcterms:W3CDTF">2022-03-08T04:13:54Z</dcterms:modified>
</cp:coreProperties>
</file>