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85" r:id="rId4"/>
    <p:sldId id="280" r:id="rId5"/>
    <p:sldId id="283" r:id="rId6"/>
    <p:sldId id="279" r:id="rId7"/>
    <p:sldId id="290" r:id="rId8"/>
    <p:sldId id="284" r:id="rId9"/>
    <p:sldId id="259" r:id="rId10"/>
    <p:sldId id="291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ooper Black" panose="0208090404030B020404" pitchFamily="18" charset="0"/>
      <p:regular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SemiBold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717"/>
    <a:srgbClr val="FFE49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3ae10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33ae10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40f3d2ab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40f3d2ab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940f3d2a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940f3d2a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956ec1f5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956ec1f5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940f3d2ab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940f3d2ab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940f3d2ab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940f3d2ab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956ec1f5d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956ec1f5d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97839e8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97839e8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599000"/>
            <a:ext cx="41148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791525"/>
            <a:ext cx="26571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F00FF"/>
          </p15:clr>
        </p15:guide>
        <p15:guide id="2" pos="5472">
          <p15:clr>
            <a:srgbClr val="FF00FF"/>
          </p15:clr>
        </p15:guide>
        <p15:guide id="3" orient="horz" pos="259">
          <p15:clr>
            <a:srgbClr val="FF00FF"/>
          </p15:clr>
        </p15:guide>
        <p15:guide id="4" orient="horz" pos="2984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daraz.com.bd/?fbclid=IwAR0UH6u4iPuHT-6ztfXSD2cE5j5oENh6K7A6TdGw065hOgQR1W4ioj0kP1k" TargetMode="External"/><Relationship Id="rId7" Type="http://schemas.openxmlformats.org/officeDocument/2006/relationships/hyperlink" Target="https://store.roboticsbd.com/arduino-bangladesh/94-8-arduino-uno-bangladesh.html?fbclid=IwAR0UH6u4iPuHT-6ztfXSD2cE5j5oENh6K7A6TdGw065hOgQR1W4ioj0kP1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ore.roboticsbd.com/robotics-parts/840-veroboard-dot-type-robotics-bangladesh.html?fbclid=IwAR0gtkvQa88oMnbpC9IbsnzqwjyeG3bG52w6UbXHNjGnX20SaI2rOV1ZiXM" TargetMode="External"/><Relationship Id="rId5" Type="http://schemas.openxmlformats.org/officeDocument/2006/relationships/hyperlink" Target="https://store.roboticsbd.com/sensors/685-ir-infrared-obstacle-avoidance-sensor-module-robotics-bangladesh.html?fbclid=IwAR1qqr7VdsS8unI5kL9lb5iv1WpB9Y--hBS-HYHkj3rkKpj6q4RhiUyJMYs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ryb.com.bd/product/red-black-battery-clip-pair-for-arduino-raspberry-pi-robotics-small/?fbclid=IwAR0eVlqj4C4rwSxjrDbjNcBBFFnMqFUzNkE_-o3WjdogYim1XJrlzHM_GnY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358184" y="505795"/>
            <a:ext cx="3893209" cy="227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2">
                    <a:lumMod val="75000"/>
                  </a:schemeClr>
                </a:solidFill>
              </a:rPr>
              <a:t>Smart</a:t>
            </a:r>
            <a:r>
              <a:rPr lang="en" sz="6600" dirty="0"/>
              <a:t> </a:t>
            </a:r>
            <a:br>
              <a:rPr lang="en" sz="6600" dirty="0"/>
            </a:br>
            <a:r>
              <a:rPr lang="en" sz="6600" dirty="0">
                <a:solidFill>
                  <a:schemeClr val="accent1">
                    <a:lumMod val="75000"/>
                  </a:schemeClr>
                </a:solidFill>
              </a:rPr>
              <a:t>Traffic </a:t>
            </a:r>
            <a:br>
              <a:rPr lang="en" sz="6600" dirty="0"/>
            </a:br>
            <a:r>
              <a:rPr lang="en" sz="6600" dirty="0">
                <a:solidFill>
                  <a:srgbClr val="339966"/>
                </a:solidFill>
              </a:rPr>
              <a:t>Control </a:t>
            </a:r>
            <a:br>
              <a:rPr lang="en" sz="6600" dirty="0"/>
            </a:br>
            <a:r>
              <a:rPr lang="en" sz="6600" dirty="0"/>
              <a:t>System</a:t>
            </a:r>
            <a:endParaRPr sz="6600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780147" y="-67427"/>
            <a:ext cx="3058349" cy="4866422"/>
            <a:chOff x="3962825" y="1860389"/>
            <a:chExt cx="984215" cy="1566075"/>
          </a:xfrm>
        </p:grpSpPr>
        <p:sp>
          <p:nvSpPr>
            <p:cNvPr id="59" name="Google Shape;59;p15"/>
            <p:cNvSpPr/>
            <p:nvPr/>
          </p:nvSpPr>
          <p:spPr>
            <a:xfrm>
              <a:off x="4215398" y="2164394"/>
              <a:ext cx="497621" cy="1262071"/>
            </a:xfrm>
            <a:custGeom>
              <a:avLst/>
              <a:gdLst/>
              <a:ahLst/>
              <a:cxnLst/>
              <a:rect l="l" t="t" r="r" b="b"/>
              <a:pathLst>
                <a:path w="6490" h="16460" extrusionOk="0">
                  <a:moveTo>
                    <a:pt x="0" y="1"/>
                  </a:moveTo>
                  <a:lnTo>
                    <a:pt x="472" y="16459"/>
                  </a:lnTo>
                  <a:lnTo>
                    <a:pt x="6489" y="1617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62825" y="2265453"/>
              <a:ext cx="331773" cy="230715"/>
            </a:xfrm>
            <a:custGeom>
              <a:avLst/>
              <a:gdLst/>
              <a:ahLst/>
              <a:cxnLst/>
              <a:rect l="l" t="t" r="r" b="b"/>
              <a:pathLst>
                <a:path w="4327" h="3009" extrusionOk="0">
                  <a:moveTo>
                    <a:pt x="0" y="0"/>
                  </a:moveTo>
                  <a:lnTo>
                    <a:pt x="286" y="2723"/>
                  </a:lnTo>
                  <a:lnTo>
                    <a:pt x="4326" y="3009"/>
                  </a:lnTo>
                  <a:lnTo>
                    <a:pt x="414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99016" y="2647683"/>
              <a:ext cx="339364" cy="252644"/>
            </a:xfrm>
            <a:custGeom>
              <a:avLst/>
              <a:gdLst/>
              <a:ahLst/>
              <a:cxnLst/>
              <a:rect l="l" t="t" r="r" b="b"/>
              <a:pathLst>
                <a:path w="4426" h="3295" extrusionOk="0">
                  <a:moveTo>
                    <a:pt x="3481" y="0"/>
                  </a:moveTo>
                  <a:lnTo>
                    <a:pt x="0" y="286"/>
                  </a:lnTo>
                  <a:lnTo>
                    <a:pt x="374" y="3107"/>
                  </a:lnTo>
                  <a:lnTo>
                    <a:pt x="4425" y="329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041955" y="3029837"/>
              <a:ext cx="260235" cy="266982"/>
            </a:xfrm>
            <a:custGeom>
              <a:avLst/>
              <a:gdLst/>
              <a:ahLst/>
              <a:cxnLst/>
              <a:rect l="l" t="t" r="r" b="b"/>
              <a:pathLst>
                <a:path w="3394" h="3482" extrusionOk="0">
                  <a:moveTo>
                    <a:pt x="3108" y="1"/>
                  </a:moveTo>
                  <a:lnTo>
                    <a:pt x="0" y="660"/>
                  </a:lnTo>
                  <a:lnTo>
                    <a:pt x="0" y="3196"/>
                  </a:lnTo>
                  <a:lnTo>
                    <a:pt x="3393" y="348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2422" y="3044175"/>
              <a:ext cx="277027" cy="238306"/>
            </a:xfrm>
            <a:custGeom>
              <a:avLst/>
              <a:gdLst/>
              <a:ahLst/>
              <a:cxnLst/>
              <a:rect l="l" t="t" r="r" b="b"/>
              <a:pathLst>
                <a:path w="3613" h="3108" extrusionOk="0">
                  <a:moveTo>
                    <a:pt x="0" y="1"/>
                  </a:moveTo>
                  <a:lnTo>
                    <a:pt x="88" y="3009"/>
                  </a:lnTo>
                  <a:lnTo>
                    <a:pt x="3613" y="3108"/>
                  </a:lnTo>
                  <a:lnTo>
                    <a:pt x="3481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626231" y="2669536"/>
              <a:ext cx="309844" cy="245053"/>
            </a:xfrm>
            <a:custGeom>
              <a:avLst/>
              <a:gdLst/>
              <a:ahLst/>
              <a:cxnLst/>
              <a:rect l="l" t="t" r="r" b="b"/>
              <a:pathLst>
                <a:path w="4041" h="3196" extrusionOk="0">
                  <a:moveTo>
                    <a:pt x="0" y="1"/>
                  </a:moveTo>
                  <a:lnTo>
                    <a:pt x="99" y="3196"/>
                  </a:lnTo>
                  <a:lnTo>
                    <a:pt x="4041" y="3196"/>
                  </a:lnTo>
                  <a:lnTo>
                    <a:pt x="3854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640493" y="2243524"/>
              <a:ext cx="306547" cy="260235"/>
            </a:xfrm>
            <a:custGeom>
              <a:avLst/>
              <a:gdLst/>
              <a:ahLst/>
              <a:cxnLst/>
              <a:rect l="l" t="t" r="r" b="b"/>
              <a:pathLst>
                <a:path w="3998" h="3394" extrusionOk="0">
                  <a:moveTo>
                    <a:pt x="286" y="1"/>
                  </a:moveTo>
                  <a:lnTo>
                    <a:pt x="1" y="3394"/>
                  </a:lnTo>
                  <a:lnTo>
                    <a:pt x="3998" y="3295"/>
                  </a:lnTo>
                  <a:lnTo>
                    <a:pt x="3811" y="75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395511" y="1860389"/>
              <a:ext cx="72537" cy="368940"/>
            </a:xfrm>
            <a:custGeom>
              <a:avLst/>
              <a:gdLst/>
              <a:ahLst/>
              <a:cxnLst/>
              <a:rect l="l" t="t" r="r" b="b"/>
              <a:pathLst>
                <a:path w="946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945" y="376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335780" y="2268827"/>
              <a:ext cx="256018" cy="245897"/>
            </a:xfrm>
            <a:custGeom>
              <a:avLst/>
              <a:gdLst/>
              <a:ahLst/>
              <a:cxnLst/>
              <a:rect l="l" t="t" r="r" b="b"/>
              <a:pathLst>
                <a:path w="3339" h="3207" extrusionOk="0">
                  <a:moveTo>
                    <a:pt x="1373" y="0"/>
                  </a:moveTo>
                  <a:cubicBezTo>
                    <a:pt x="450" y="0"/>
                    <a:pt x="0" y="725"/>
                    <a:pt x="0" y="1603"/>
                  </a:cubicBezTo>
                  <a:cubicBezTo>
                    <a:pt x="44" y="2493"/>
                    <a:pt x="780" y="3206"/>
                    <a:pt x="1669" y="3206"/>
                  </a:cubicBezTo>
                  <a:cubicBezTo>
                    <a:pt x="2570" y="3206"/>
                    <a:pt x="3305" y="2493"/>
                    <a:pt x="3338" y="1603"/>
                  </a:cubicBezTo>
                  <a:cubicBezTo>
                    <a:pt x="3338" y="725"/>
                    <a:pt x="2295" y="0"/>
                    <a:pt x="137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385466" y="2291063"/>
              <a:ext cx="177656" cy="157720"/>
            </a:xfrm>
            <a:custGeom>
              <a:avLst/>
              <a:gdLst/>
              <a:ahLst/>
              <a:cxnLst/>
              <a:rect l="l" t="t" r="r" b="b"/>
              <a:pathLst>
                <a:path w="2317" h="2057" extrusionOk="0">
                  <a:moveTo>
                    <a:pt x="1145" y="0"/>
                  </a:moveTo>
                  <a:cubicBezTo>
                    <a:pt x="756" y="0"/>
                    <a:pt x="388" y="224"/>
                    <a:pt x="209" y="600"/>
                  </a:cubicBezTo>
                  <a:cubicBezTo>
                    <a:pt x="0" y="1105"/>
                    <a:pt x="428" y="1763"/>
                    <a:pt x="955" y="1983"/>
                  </a:cubicBezTo>
                  <a:cubicBezTo>
                    <a:pt x="1076" y="2033"/>
                    <a:pt x="1191" y="2056"/>
                    <a:pt x="1299" y="2056"/>
                  </a:cubicBezTo>
                  <a:cubicBezTo>
                    <a:pt x="1666" y="2056"/>
                    <a:pt x="1958" y="1791"/>
                    <a:pt x="2119" y="1401"/>
                  </a:cubicBezTo>
                  <a:cubicBezTo>
                    <a:pt x="2317" y="874"/>
                    <a:pt x="2064" y="292"/>
                    <a:pt x="1548" y="84"/>
                  </a:cubicBezTo>
                  <a:cubicBezTo>
                    <a:pt x="1416" y="27"/>
                    <a:pt x="1279" y="0"/>
                    <a:pt x="1145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344214" y="2663632"/>
              <a:ext cx="255941" cy="245053"/>
            </a:xfrm>
            <a:custGeom>
              <a:avLst/>
              <a:gdLst/>
              <a:ahLst/>
              <a:cxnLst/>
              <a:rect l="l" t="t" r="r" b="b"/>
              <a:pathLst>
                <a:path w="3338" h="3196" extrusionOk="0">
                  <a:moveTo>
                    <a:pt x="1362" y="1"/>
                  </a:moveTo>
                  <a:cubicBezTo>
                    <a:pt x="439" y="1"/>
                    <a:pt x="0" y="714"/>
                    <a:pt x="0" y="1604"/>
                  </a:cubicBezTo>
                  <a:cubicBezTo>
                    <a:pt x="44" y="2493"/>
                    <a:pt x="780" y="3196"/>
                    <a:pt x="1669" y="3196"/>
                  </a:cubicBezTo>
                  <a:cubicBezTo>
                    <a:pt x="2569" y="3196"/>
                    <a:pt x="3305" y="2493"/>
                    <a:pt x="3338" y="1604"/>
                  </a:cubicBezTo>
                  <a:cubicBezTo>
                    <a:pt x="3338" y="714"/>
                    <a:pt x="2284" y="1"/>
                    <a:pt x="136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392981" y="2685408"/>
              <a:ext cx="178576" cy="158104"/>
            </a:xfrm>
            <a:custGeom>
              <a:avLst/>
              <a:gdLst/>
              <a:ahLst/>
              <a:cxnLst/>
              <a:rect l="l" t="t" r="r" b="b"/>
              <a:pathLst>
                <a:path w="2329" h="2062" extrusionOk="0">
                  <a:moveTo>
                    <a:pt x="1159" y="1"/>
                  </a:moveTo>
                  <a:cubicBezTo>
                    <a:pt x="766" y="1"/>
                    <a:pt x="392" y="219"/>
                    <a:pt x="221" y="595"/>
                  </a:cubicBezTo>
                  <a:cubicBezTo>
                    <a:pt x="1" y="1100"/>
                    <a:pt x="440" y="1770"/>
                    <a:pt x="967" y="1990"/>
                  </a:cubicBezTo>
                  <a:cubicBezTo>
                    <a:pt x="1085" y="2039"/>
                    <a:pt x="1198" y="2062"/>
                    <a:pt x="1305" y="2062"/>
                  </a:cubicBezTo>
                  <a:cubicBezTo>
                    <a:pt x="1675" y="2062"/>
                    <a:pt x="1969" y="1789"/>
                    <a:pt x="2131" y="1397"/>
                  </a:cubicBezTo>
                  <a:cubicBezTo>
                    <a:pt x="2329" y="881"/>
                    <a:pt x="2076" y="299"/>
                    <a:pt x="1560" y="79"/>
                  </a:cubicBezTo>
                  <a:cubicBezTo>
                    <a:pt x="1429" y="26"/>
                    <a:pt x="1293" y="1"/>
                    <a:pt x="1159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357633" y="3042489"/>
              <a:ext cx="256018" cy="245053"/>
            </a:xfrm>
            <a:custGeom>
              <a:avLst/>
              <a:gdLst/>
              <a:ahLst/>
              <a:cxnLst/>
              <a:rect l="l" t="t" r="r" b="b"/>
              <a:pathLst>
                <a:path w="3339" h="3196" extrusionOk="0">
                  <a:moveTo>
                    <a:pt x="1362" y="1"/>
                  </a:moveTo>
                  <a:cubicBezTo>
                    <a:pt x="440" y="1"/>
                    <a:pt x="1" y="714"/>
                    <a:pt x="1" y="1593"/>
                  </a:cubicBezTo>
                  <a:cubicBezTo>
                    <a:pt x="45" y="2493"/>
                    <a:pt x="780" y="3196"/>
                    <a:pt x="1670" y="3196"/>
                  </a:cubicBezTo>
                  <a:cubicBezTo>
                    <a:pt x="2570" y="3196"/>
                    <a:pt x="3306" y="2493"/>
                    <a:pt x="3339" y="1593"/>
                  </a:cubicBezTo>
                  <a:cubicBezTo>
                    <a:pt x="3339" y="714"/>
                    <a:pt x="2285" y="1"/>
                    <a:pt x="136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06476" y="3063881"/>
              <a:ext cx="178576" cy="158487"/>
            </a:xfrm>
            <a:custGeom>
              <a:avLst/>
              <a:gdLst/>
              <a:ahLst/>
              <a:cxnLst/>
              <a:rect l="l" t="t" r="r" b="b"/>
              <a:pathLst>
                <a:path w="2329" h="2067" extrusionOk="0">
                  <a:moveTo>
                    <a:pt x="1154" y="1"/>
                  </a:moveTo>
                  <a:cubicBezTo>
                    <a:pt x="763" y="1"/>
                    <a:pt x="392" y="225"/>
                    <a:pt x="220" y="600"/>
                  </a:cubicBezTo>
                  <a:cubicBezTo>
                    <a:pt x="1" y="1105"/>
                    <a:pt x="440" y="1764"/>
                    <a:pt x="967" y="1995"/>
                  </a:cubicBezTo>
                  <a:cubicBezTo>
                    <a:pt x="1085" y="2044"/>
                    <a:pt x="1198" y="2066"/>
                    <a:pt x="1305" y="2066"/>
                  </a:cubicBezTo>
                  <a:cubicBezTo>
                    <a:pt x="1675" y="2066"/>
                    <a:pt x="1969" y="1794"/>
                    <a:pt x="2131" y="1402"/>
                  </a:cubicBezTo>
                  <a:cubicBezTo>
                    <a:pt x="2328" y="875"/>
                    <a:pt x="2076" y="293"/>
                    <a:pt x="1560" y="84"/>
                  </a:cubicBezTo>
                  <a:cubicBezTo>
                    <a:pt x="1427" y="28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3B0-699F-45F5-A807-84F42D96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7728" y="2263286"/>
            <a:ext cx="8229600" cy="398700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Any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D9C17-7FCF-4B1B-B4BB-F8B8F6D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88" y="1196898"/>
            <a:ext cx="1635511" cy="20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Arial Rounded MT Bold" panose="020F0704030504030204" pitchFamily="34" charset="0"/>
              </a:rPr>
              <a:t>Team Members</a:t>
            </a:r>
            <a:endParaRPr u="sng" dirty="0">
              <a:latin typeface="Arial Rounded MT Bold" panose="020F0704030504030204" pitchFamily="34" charset="0"/>
            </a:endParaRPr>
          </a:p>
        </p:txBody>
      </p:sp>
      <p:grpSp>
        <p:nvGrpSpPr>
          <p:cNvPr id="385" name="Google Shape;385;p21"/>
          <p:cNvGrpSpPr/>
          <p:nvPr/>
        </p:nvGrpSpPr>
        <p:grpSpPr>
          <a:xfrm>
            <a:off x="4330303" y="1294267"/>
            <a:ext cx="468764" cy="3303124"/>
            <a:chOff x="4309385" y="1116792"/>
            <a:chExt cx="525226" cy="3701809"/>
          </a:xfrm>
        </p:grpSpPr>
        <p:sp>
          <p:nvSpPr>
            <p:cNvPr id="386" name="Google Shape;386;p21"/>
            <p:cNvSpPr/>
            <p:nvPr/>
          </p:nvSpPr>
          <p:spPr>
            <a:xfrm>
              <a:off x="4355430" y="1130606"/>
              <a:ext cx="437845" cy="252945"/>
            </a:xfrm>
            <a:custGeom>
              <a:avLst/>
              <a:gdLst/>
              <a:ahLst/>
              <a:cxnLst/>
              <a:rect l="l" t="t" r="r" b="b"/>
              <a:pathLst>
                <a:path w="4184" h="2417" extrusionOk="0">
                  <a:moveTo>
                    <a:pt x="2097" y="1"/>
                  </a:moveTo>
                  <a:lnTo>
                    <a:pt x="0" y="1209"/>
                  </a:lnTo>
                  <a:lnTo>
                    <a:pt x="2097" y="2416"/>
                  </a:lnTo>
                  <a:lnTo>
                    <a:pt x="4183" y="120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5B615C"/>
            </a:solidFill>
            <a:ln w="9525" cap="flat" cmpd="sng">
              <a:solidFill>
                <a:srgbClr val="5B61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574876" y="1220293"/>
              <a:ext cx="179366" cy="143688"/>
            </a:xfrm>
            <a:custGeom>
              <a:avLst/>
              <a:gdLst/>
              <a:ahLst/>
              <a:cxnLst/>
              <a:rect l="l" t="t" r="r" b="b"/>
              <a:pathLst>
                <a:path w="1714" h="1373" extrusionOk="0">
                  <a:moveTo>
                    <a:pt x="1713" y="0"/>
                  </a:moveTo>
                  <a:lnTo>
                    <a:pt x="0" y="988"/>
                  </a:lnTo>
                  <a:lnTo>
                    <a:pt x="0" y="1373"/>
                  </a:lnTo>
                  <a:lnTo>
                    <a:pt x="1713" y="373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394464" y="1220293"/>
              <a:ext cx="180517" cy="143688"/>
            </a:xfrm>
            <a:custGeom>
              <a:avLst/>
              <a:gdLst/>
              <a:ahLst/>
              <a:cxnLst/>
              <a:rect l="l" t="t" r="r" b="b"/>
              <a:pathLst>
                <a:path w="1725" h="1373" extrusionOk="0">
                  <a:moveTo>
                    <a:pt x="0" y="0"/>
                  </a:moveTo>
                  <a:lnTo>
                    <a:pt x="0" y="373"/>
                  </a:lnTo>
                  <a:lnTo>
                    <a:pt x="1724" y="1373"/>
                  </a:lnTo>
                  <a:lnTo>
                    <a:pt x="1724" y="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394464" y="1116792"/>
              <a:ext cx="359778" cy="207003"/>
            </a:xfrm>
            <a:custGeom>
              <a:avLst/>
              <a:gdLst/>
              <a:ahLst/>
              <a:cxnLst/>
              <a:rect l="l" t="t" r="r" b="b"/>
              <a:pathLst>
                <a:path w="3438" h="1978" extrusionOk="0">
                  <a:moveTo>
                    <a:pt x="1724" y="1"/>
                  </a:moveTo>
                  <a:lnTo>
                    <a:pt x="0" y="989"/>
                  </a:lnTo>
                  <a:lnTo>
                    <a:pt x="1724" y="1977"/>
                  </a:lnTo>
                  <a:lnTo>
                    <a:pt x="3437" y="989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418533" y="4028420"/>
              <a:ext cx="311536" cy="787929"/>
            </a:xfrm>
            <a:custGeom>
              <a:avLst/>
              <a:gdLst/>
              <a:ahLst/>
              <a:cxnLst/>
              <a:rect l="l" t="t" r="r" b="b"/>
              <a:pathLst>
                <a:path w="2977" h="7529" extrusionOk="0">
                  <a:moveTo>
                    <a:pt x="2977" y="12"/>
                  </a:moveTo>
                  <a:lnTo>
                    <a:pt x="2976" y="15"/>
                  </a:lnTo>
                  <a:lnTo>
                    <a:pt x="2976" y="15"/>
                  </a:lnTo>
                  <a:cubicBezTo>
                    <a:pt x="2976" y="14"/>
                    <a:pt x="2977" y="13"/>
                    <a:pt x="2977" y="12"/>
                  </a:cubicBezTo>
                  <a:close/>
                  <a:moveTo>
                    <a:pt x="23" y="1"/>
                  </a:moveTo>
                  <a:lnTo>
                    <a:pt x="1" y="6666"/>
                  </a:lnTo>
                  <a:cubicBezTo>
                    <a:pt x="1" y="6885"/>
                    <a:pt x="144" y="7105"/>
                    <a:pt x="440" y="7269"/>
                  </a:cubicBezTo>
                  <a:cubicBezTo>
                    <a:pt x="649" y="7390"/>
                    <a:pt x="879" y="7467"/>
                    <a:pt x="1121" y="7500"/>
                  </a:cubicBezTo>
                  <a:cubicBezTo>
                    <a:pt x="1242" y="7519"/>
                    <a:pt x="1363" y="7529"/>
                    <a:pt x="1484" y="7529"/>
                  </a:cubicBezTo>
                  <a:cubicBezTo>
                    <a:pt x="1847" y="7529"/>
                    <a:pt x="2205" y="7442"/>
                    <a:pt x="2526" y="7269"/>
                  </a:cubicBezTo>
                  <a:cubicBezTo>
                    <a:pt x="2812" y="7105"/>
                    <a:pt x="2955" y="6896"/>
                    <a:pt x="2955" y="6677"/>
                  </a:cubicBezTo>
                  <a:lnTo>
                    <a:pt x="2976" y="15"/>
                  </a:lnTo>
                  <a:lnTo>
                    <a:pt x="2976" y="15"/>
                  </a:lnTo>
                  <a:cubicBezTo>
                    <a:pt x="2975" y="234"/>
                    <a:pt x="2832" y="441"/>
                    <a:pt x="2548" y="605"/>
                  </a:cubicBezTo>
                  <a:cubicBezTo>
                    <a:pt x="2219" y="778"/>
                    <a:pt x="1859" y="864"/>
                    <a:pt x="1491" y="864"/>
                  </a:cubicBezTo>
                  <a:cubicBezTo>
                    <a:pt x="1368" y="864"/>
                    <a:pt x="1244" y="855"/>
                    <a:pt x="1121" y="835"/>
                  </a:cubicBezTo>
                  <a:cubicBezTo>
                    <a:pt x="890" y="802"/>
                    <a:pt x="671" y="725"/>
                    <a:pt x="462" y="605"/>
                  </a:cubicBezTo>
                  <a:cubicBezTo>
                    <a:pt x="166" y="440"/>
                    <a:pt x="23" y="220"/>
                    <a:pt x="23" y="1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405975" y="3942723"/>
              <a:ext cx="339058" cy="179793"/>
            </a:xfrm>
            <a:custGeom>
              <a:avLst/>
              <a:gdLst/>
              <a:ahLst/>
              <a:cxnLst/>
              <a:rect l="l" t="t" r="r" b="b"/>
              <a:pathLst>
                <a:path w="3240" h="1718" extrusionOk="0">
                  <a:moveTo>
                    <a:pt x="1619" y="1"/>
                  </a:moveTo>
                  <a:cubicBezTo>
                    <a:pt x="1456" y="1"/>
                    <a:pt x="1292" y="18"/>
                    <a:pt x="1131" y="52"/>
                  </a:cubicBezTo>
                  <a:cubicBezTo>
                    <a:pt x="933" y="85"/>
                    <a:pt x="747" y="151"/>
                    <a:pt x="571" y="250"/>
                  </a:cubicBezTo>
                  <a:cubicBezTo>
                    <a:pt x="0" y="590"/>
                    <a:pt x="0" y="1128"/>
                    <a:pt x="582" y="1458"/>
                  </a:cubicBezTo>
                  <a:cubicBezTo>
                    <a:pt x="791" y="1578"/>
                    <a:pt x="1010" y="1655"/>
                    <a:pt x="1241" y="1688"/>
                  </a:cubicBezTo>
                  <a:cubicBezTo>
                    <a:pt x="1364" y="1708"/>
                    <a:pt x="1488" y="1717"/>
                    <a:pt x="1611" y="1717"/>
                  </a:cubicBezTo>
                  <a:cubicBezTo>
                    <a:pt x="1979" y="1717"/>
                    <a:pt x="2339" y="1631"/>
                    <a:pt x="2668" y="1458"/>
                  </a:cubicBezTo>
                  <a:cubicBezTo>
                    <a:pt x="3239" y="1128"/>
                    <a:pt x="3239" y="590"/>
                    <a:pt x="2657" y="250"/>
                  </a:cubicBezTo>
                  <a:cubicBezTo>
                    <a:pt x="2333" y="84"/>
                    <a:pt x="1977" y="1"/>
                    <a:pt x="1619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535738" y="4032555"/>
              <a:ext cx="194330" cy="786045"/>
            </a:xfrm>
            <a:custGeom>
              <a:avLst/>
              <a:gdLst/>
              <a:ahLst/>
              <a:cxnLst/>
              <a:rect l="l" t="t" r="r" b="b"/>
              <a:pathLst>
                <a:path w="1857" h="7511" extrusionOk="0">
                  <a:moveTo>
                    <a:pt x="1857" y="1"/>
                  </a:moveTo>
                  <a:lnTo>
                    <a:pt x="1856" y="4"/>
                  </a:lnTo>
                  <a:lnTo>
                    <a:pt x="1856" y="4"/>
                  </a:lnTo>
                  <a:cubicBezTo>
                    <a:pt x="1856" y="3"/>
                    <a:pt x="1857" y="2"/>
                    <a:pt x="1857" y="1"/>
                  </a:cubicBezTo>
                  <a:close/>
                  <a:moveTo>
                    <a:pt x="1856" y="4"/>
                  </a:moveTo>
                  <a:cubicBezTo>
                    <a:pt x="1855" y="223"/>
                    <a:pt x="1712" y="430"/>
                    <a:pt x="1428" y="594"/>
                  </a:cubicBezTo>
                  <a:cubicBezTo>
                    <a:pt x="1165" y="747"/>
                    <a:pt x="868" y="824"/>
                    <a:pt x="572" y="846"/>
                  </a:cubicBezTo>
                  <a:cubicBezTo>
                    <a:pt x="513" y="846"/>
                    <a:pt x="455" y="851"/>
                    <a:pt x="399" y="851"/>
                  </a:cubicBezTo>
                  <a:cubicBezTo>
                    <a:pt x="372" y="851"/>
                    <a:pt x="345" y="850"/>
                    <a:pt x="319" y="846"/>
                  </a:cubicBezTo>
                  <a:cubicBezTo>
                    <a:pt x="210" y="846"/>
                    <a:pt x="111" y="835"/>
                    <a:pt x="1" y="824"/>
                  </a:cubicBezTo>
                  <a:lnTo>
                    <a:pt x="1" y="7489"/>
                  </a:lnTo>
                  <a:cubicBezTo>
                    <a:pt x="111" y="7500"/>
                    <a:pt x="210" y="7511"/>
                    <a:pt x="319" y="7511"/>
                  </a:cubicBezTo>
                  <a:cubicBezTo>
                    <a:pt x="396" y="7511"/>
                    <a:pt x="484" y="7511"/>
                    <a:pt x="572" y="7500"/>
                  </a:cubicBezTo>
                  <a:cubicBezTo>
                    <a:pt x="868" y="7489"/>
                    <a:pt x="1143" y="7401"/>
                    <a:pt x="1406" y="7258"/>
                  </a:cubicBezTo>
                  <a:cubicBezTo>
                    <a:pt x="1692" y="7094"/>
                    <a:pt x="1835" y="6885"/>
                    <a:pt x="1835" y="6666"/>
                  </a:cubicBezTo>
                  <a:lnTo>
                    <a:pt x="1856" y="4"/>
                  </a:lnTo>
                  <a:close/>
                </a:path>
              </a:pathLst>
            </a:custGeom>
            <a:solidFill>
              <a:srgbClr val="33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456520" y="3942330"/>
              <a:ext cx="235666" cy="149862"/>
            </a:xfrm>
            <a:custGeom>
              <a:avLst/>
              <a:gdLst/>
              <a:ahLst/>
              <a:cxnLst/>
              <a:rect l="l" t="t" r="r" b="b"/>
              <a:pathLst>
                <a:path w="2252" h="1432" extrusionOk="0">
                  <a:moveTo>
                    <a:pt x="11" y="0"/>
                  </a:moveTo>
                  <a:lnTo>
                    <a:pt x="0" y="780"/>
                  </a:lnTo>
                  <a:cubicBezTo>
                    <a:pt x="0" y="945"/>
                    <a:pt x="110" y="1109"/>
                    <a:pt x="330" y="1241"/>
                  </a:cubicBezTo>
                  <a:cubicBezTo>
                    <a:pt x="494" y="1329"/>
                    <a:pt x="670" y="1384"/>
                    <a:pt x="846" y="1406"/>
                  </a:cubicBezTo>
                  <a:cubicBezTo>
                    <a:pt x="939" y="1423"/>
                    <a:pt x="1034" y="1431"/>
                    <a:pt x="1128" y="1431"/>
                  </a:cubicBezTo>
                  <a:cubicBezTo>
                    <a:pt x="1398" y="1431"/>
                    <a:pt x="1666" y="1363"/>
                    <a:pt x="1911" y="1241"/>
                  </a:cubicBezTo>
                  <a:cubicBezTo>
                    <a:pt x="2130" y="1109"/>
                    <a:pt x="2240" y="945"/>
                    <a:pt x="2240" y="780"/>
                  </a:cubicBezTo>
                  <a:lnTo>
                    <a:pt x="2251" y="11"/>
                  </a:lnTo>
                  <a:lnTo>
                    <a:pt x="2251" y="11"/>
                  </a:lnTo>
                  <a:cubicBezTo>
                    <a:pt x="2240" y="209"/>
                    <a:pt x="2108" y="385"/>
                    <a:pt x="1933" y="462"/>
                  </a:cubicBezTo>
                  <a:cubicBezTo>
                    <a:pt x="1676" y="594"/>
                    <a:pt x="1401" y="658"/>
                    <a:pt x="1122" y="658"/>
                  </a:cubicBezTo>
                  <a:cubicBezTo>
                    <a:pt x="1030" y="658"/>
                    <a:pt x="938" y="651"/>
                    <a:pt x="846" y="637"/>
                  </a:cubicBezTo>
                  <a:cubicBezTo>
                    <a:pt x="670" y="604"/>
                    <a:pt x="505" y="549"/>
                    <a:pt x="341" y="462"/>
                  </a:cubicBezTo>
                  <a:cubicBezTo>
                    <a:pt x="121" y="341"/>
                    <a:pt x="11" y="176"/>
                    <a:pt x="11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446159" y="3877734"/>
              <a:ext cx="257433" cy="135106"/>
            </a:xfrm>
            <a:custGeom>
              <a:avLst/>
              <a:gdLst/>
              <a:ahLst/>
              <a:cxnLst/>
              <a:rect l="l" t="t" r="r" b="b"/>
              <a:pathLst>
                <a:path w="2460" h="1291" extrusionOk="0">
                  <a:moveTo>
                    <a:pt x="1230" y="1"/>
                  </a:moveTo>
                  <a:cubicBezTo>
                    <a:pt x="958" y="1"/>
                    <a:pt x="687" y="64"/>
                    <a:pt x="440" y="190"/>
                  </a:cubicBezTo>
                  <a:cubicBezTo>
                    <a:pt x="0" y="443"/>
                    <a:pt x="11" y="849"/>
                    <a:pt x="440" y="1102"/>
                  </a:cubicBezTo>
                  <a:cubicBezTo>
                    <a:pt x="692" y="1228"/>
                    <a:pt x="964" y="1291"/>
                    <a:pt x="1236" y="1291"/>
                  </a:cubicBezTo>
                  <a:cubicBezTo>
                    <a:pt x="1507" y="1291"/>
                    <a:pt x="1779" y="1228"/>
                    <a:pt x="2032" y="1102"/>
                  </a:cubicBezTo>
                  <a:cubicBezTo>
                    <a:pt x="2460" y="849"/>
                    <a:pt x="2460" y="443"/>
                    <a:pt x="2021" y="190"/>
                  </a:cubicBezTo>
                  <a:cubicBezTo>
                    <a:pt x="1774" y="64"/>
                    <a:pt x="1502" y="1"/>
                    <a:pt x="1230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544947" y="3943906"/>
              <a:ext cx="147239" cy="148293"/>
            </a:xfrm>
            <a:custGeom>
              <a:avLst/>
              <a:gdLst/>
              <a:ahLst/>
              <a:cxnLst/>
              <a:rect l="l" t="t" r="r" b="b"/>
              <a:pathLst>
                <a:path w="1407" h="1417" extrusionOk="0">
                  <a:moveTo>
                    <a:pt x="1406" y="0"/>
                  </a:moveTo>
                  <a:lnTo>
                    <a:pt x="1406" y="0"/>
                  </a:lnTo>
                  <a:cubicBezTo>
                    <a:pt x="1395" y="198"/>
                    <a:pt x="1263" y="374"/>
                    <a:pt x="1088" y="451"/>
                  </a:cubicBezTo>
                  <a:cubicBezTo>
                    <a:pt x="890" y="560"/>
                    <a:pt x="660" y="626"/>
                    <a:pt x="429" y="637"/>
                  </a:cubicBezTo>
                  <a:cubicBezTo>
                    <a:pt x="374" y="648"/>
                    <a:pt x="308" y="648"/>
                    <a:pt x="242" y="648"/>
                  </a:cubicBezTo>
                  <a:cubicBezTo>
                    <a:pt x="165" y="637"/>
                    <a:pt x="78" y="637"/>
                    <a:pt x="1" y="626"/>
                  </a:cubicBezTo>
                  <a:lnTo>
                    <a:pt x="1" y="1395"/>
                  </a:lnTo>
                  <a:cubicBezTo>
                    <a:pt x="78" y="1406"/>
                    <a:pt x="165" y="1417"/>
                    <a:pt x="242" y="1417"/>
                  </a:cubicBezTo>
                  <a:lnTo>
                    <a:pt x="429" y="1417"/>
                  </a:lnTo>
                  <a:cubicBezTo>
                    <a:pt x="660" y="1395"/>
                    <a:pt x="868" y="1340"/>
                    <a:pt x="1066" y="1230"/>
                  </a:cubicBezTo>
                  <a:cubicBezTo>
                    <a:pt x="1285" y="1098"/>
                    <a:pt x="1395" y="934"/>
                    <a:pt x="1395" y="769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33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508215" y="2098118"/>
              <a:ext cx="132274" cy="1882489"/>
            </a:xfrm>
            <a:custGeom>
              <a:avLst/>
              <a:gdLst/>
              <a:ahLst/>
              <a:cxnLst/>
              <a:rect l="l" t="t" r="r" b="b"/>
              <a:pathLst>
                <a:path w="1264" h="17988" extrusionOk="0">
                  <a:moveTo>
                    <a:pt x="11" y="1"/>
                  </a:moveTo>
                  <a:lnTo>
                    <a:pt x="0" y="17623"/>
                  </a:lnTo>
                  <a:cubicBezTo>
                    <a:pt x="11" y="17744"/>
                    <a:pt x="88" y="17843"/>
                    <a:pt x="187" y="17887"/>
                  </a:cubicBezTo>
                  <a:cubicBezTo>
                    <a:pt x="275" y="17931"/>
                    <a:pt x="374" y="17964"/>
                    <a:pt x="484" y="17975"/>
                  </a:cubicBezTo>
                  <a:cubicBezTo>
                    <a:pt x="534" y="17983"/>
                    <a:pt x="585" y="17987"/>
                    <a:pt x="636" y="17987"/>
                  </a:cubicBezTo>
                  <a:cubicBezTo>
                    <a:pt x="786" y="17987"/>
                    <a:pt x="935" y="17952"/>
                    <a:pt x="1065" y="17887"/>
                  </a:cubicBezTo>
                  <a:cubicBezTo>
                    <a:pt x="1175" y="17843"/>
                    <a:pt x="1241" y="17744"/>
                    <a:pt x="1252" y="17634"/>
                  </a:cubicBezTo>
                  <a:lnTo>
                    <a:pt x="1263" y="1"/>
                  </a:lnTo>
                  <a:lnTo>
                    <a:pt x="1263" y="1"/>
                  </a:lnTo>
                  <a:cubicBezTo>
                    <a:pt x="1252" y="111"/>
                    <a:pt x="1186" y="209"/>
                    <a:pt x="1076" y="253"/>
                  </a:cubicBezTo>
                  <a:cubicBezTo>
                    <a:pt x="936" y="327"/>
                    <a:pt x="784" y="364"/>
                    <a:pt x="633" y="364"/>
                  </a:cubicBezTo>
                  <a:cubicBezTo>
                    <a:pt x="583" y="364"/>
                    <a:pt x="533" y="360"/>
                    <a:pt x="484" y="352"/>
                  </a:cubicBezTo>
                  <a:cubicBezTo>
                    <a:pt x="385" y="330"/>
                    <a:pt x="286" y="297"/>
                    <a:pt x="198" y="253"/>
                  </a:cubicBezTo>
                  <a:cubicBezTo>
                    <a:pt x="99" y="209"/>
                    <a:pt x="22" y="111"/>
                    <a:pt x="11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503611" y="2060548"/>
              <a:ext cx="142530" cy="75350"/>
            </a:xfrm>
            <a:custGeom>
              <a:avLst/>
              <a:gdLst/>
              <a:ahLst/>
              <a:cxnLst/>
              <a:rect l="l" t="t" r="r" b="b"/>
              <a:pathLst>
                <a:path w="1362" h="720" extrusionOk="0">
                  <a:moveTo>
                    <a:pt x="681" y="0"/>
                  </a:moveTo>
                  <a:cubicBezTo>
                    <a:pt x="530" y="0"/>
                    <a:pt x="379" y="36"/>
                    <a:pt x="242" y="107"/>
                  </a:cubicBezTo>
                  <a:cubicBezTo>
                    <a:pt x="0" y="239"/>
                    <a:pt x="0" y="470"/>
                    <a:pt x="242" y="612"/>
                  </a:cubicBezTo>
                  <a:cubicBezTo>
                    <a:pt x="379" y="684"/>
                    <a:pt x="530" y="719"/>
                    <a:pt x="681" y="719"/>
                  </a:cubicBezTo>
                  <a:cubicBezTo>
                    <a:pt x="832" y="719"/>
                    <a:pt x="983" y="684"/>
                    <a:pt x="1120" y="612"/>
                  </a:cubicBezTo>
                  <a:cubicBezTo>
                    <a:pt x="1362" y="470"/>
                    <a:pt x="1362" y="239"/>
                    <a:pt x="1120" y="107"/>
                  </a:cubicBezTo>
                  <a:cubicBezTo>
                    <a:pt x="983" y="36"/>
                    <a:pt x="832" y="0"/>
                    <a:pt x="681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558760" y="2098118"/>
              <a:ext cx="81730" cy="1882280"/>
            </a:xfrm>
            <a:custGeom>
              <a:avLst/>
              <a:gdLst/>
              <a:ahLst/>
              <a:cxnLst/>
              <a:rect l="l" t="t" r="r" b="b"/>
              <a:pathLst>
                <a:path w="781" h="17986" extrusionOk="0">
                  <a:moveTo>
                    <a:pt x="780" y="1"/>
                  </a:moveTo>
                  <a:cubicBezTo>
                    <a:pt x="769" y="111"/>
                    <a:pt x="703" y="209"/>
                    <a:pt x="593" y="253"/>
                  </a:cubicBezTo>
                  <a:cubicBezTo>
                    <a:pt x="484" y="319"/>
                    <a:pt x="363" y="352"/>
                    <a:pt x="231" y="352"/>
                  </a:cubicBezTo>
                  <a:cubicBezTo>
                    <a:pt x="198" y="363"/>
                    <a:pt x="165" y="363"/>
                    <a:pt x="132" y="363"/>
                  </a:cubicBezTo>
                  <a:cubicBezTo>
                    <a:pt x="88" y="363"/>
                    <a:pt x="44" y="352"/>
                    <a:pt x="1" y="352"/>
                  </a:cubicBezTo>
                  <a:lnTo>
                    <a:pt x="1" y="17975"/>
                  </a:lnTo>
                  <a:cubicBezTo>
                    <a:pt x="44" y="17986"/>
                    <a:pt x="88" y="17986"/>
                    <a:pt x="132" y="17986"/>
                  </a:cubicBezTo>
                  <a:lnTo>
                    <a:pt x="231" y="17986"/>
                  </a:lnTo>
                  <a:cubicBezTo>
                    <a:pt x="363" y="17975"/>
                    <a:pt x="484" y="17942"/>
                    <a:pt x="582" y="17887"/>
                  </a:cubicBezTo>
                  <a:cubicBezTo>
                    <a:pt x="692" y="17843"/>
                    <a:pt x="758" y="17744"/>
                    <a:pt x="769" y="17634"/>
                  </a:cubicBezTo>
                  <a:lnTo>
                    <a:pt x="780" y="989"/>
                  </a:lnTo>
                  <a:lnTo>
                    <a:pt x="780" y="978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FFE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558760" y="2123444"/>
              <a:ext cx="81730" cy="191933"/>
            </a:xfrm>
            <a:custGeom>
              <a:avLst/>
              <a:gdLst/>
              <a:ahLst/>
              <a:cxnLst/>
              <a:rect l="l" t="t" r="r" b="b"/>
              <a:pathLst>
                <a:path w="781" h="1834" extrusionOk="0">
                  <a:moveTo>
                    <a:pt x="780" y="0"/>
                  </a:moveTo>
                  <a:cubicBezTo>
                    <a:pt x="769" y="110"/>
                    <a:pt x="703" y="209"/>
                    <a:pt x="593" y="253"/>
                  </a:cubicBezTo>
                  <a:cubicBezTo>
                    <a:pt x="451" y="330"/>
                    <a:pt x="286" y="363"/>
                    <a:pt x="132" y="363"/>
                  </a:cubicBezTo>
                  <a:cubicBezTo>
                    <a:pt x="88" y="352"/>
                    <a:pt x="44" y="352"/>
                    <a:pt x="1" y="341"/>
                  </a:cubicBezTo>
                  <a:lnTo>
                    <a:pt x="1" y="1834"/>
                  </a:lnTo>
                  <a:cubicBezTo>
                    <a:pt x="692" y="1812"/>
                    <a:pt x="769" y="1087"/>
                    <a:pt x="780" y="989"/>
                  </a:cubicBezTo>
                  <a:lnTo>
                    <a:pt x="780" y="97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574876" y="1257026"/>
              <a:ext cx="218399" cy="994094"/>
            </a:xfrm>
            <a:custGeom>
              <a:avLst/>
              <a:gdLst/>
              <a:ahLst/>
              <a:cxnLst/>
              <a:rect l="l" t="t" r="r" b="b"/>
              <a:pathLst>
                <a:path w="2087" h="9499" extrusionOk="0">
                  <a:moveTo>
                    <a:pt x="2086" y="1"/>
                  </a:moveTo>
                  <a:lnTo>
                    <a:pt x="0" y="1208"/>
                  </a:lnTo>
                  <a:lnTo>
                    <a:pt x="0" y="9498"/>
                  </a:lnTo>
                  <a:lnTo>
                    <a:pt x="2086" y="829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333338"/>
            </a:solidFill>
            <a:ln w="9525" cap="flat" cmpd="sng">
              <a:solidFill>
                <a:srgbClr val="333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355430" y="1257026"/>
              <a:ext cx="219550" cy="994094"/>
            </a:xfrm>
            <a:custGeom>
              <a:avLst/>
              <a:gdLst/>
              <a:ahLst/>
              <a:cxnLst/>
              <a:rect l="l" t="t" r="r" b="b"/>
              <a:pathLst>
                <a:path w="2098" h="9499" extrusionOk="0">
                  <a:moveTo>
                    <a:pt x="0" y="1"/>
                  </a:moveTo>
                  <a:lnTo>
                    <a:pt x="0" y="8290"/>
                  </a:lnTo>
                  <a:lnTo>
                    <a:pt x="2097" y="9498"/>
                  </a:lnTo>
                  <a:lnTo>
                    <a:pt x="2097" y="1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 w="9525" cap="flat" cmpd="sng">
              <a:solidFill>
                <a:srgbClr val="1A1A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743220" y="1388475"/>
              <a:ext cx="80476" cy="89274"/>
            </a:xfrm>
            <a:custGeom>
              <a:avLst/>
              <a:gdLst/>
              <a:ahLst/>
              <a:cxnLst/>
              <a:rect l="l" t="t" r="r" b="b"/>
              <a:pathLst>
                <a:path w="769" h="824" extrusionOk="0">
                  <a:moveTo>
                    <a:pt x="0" y="0"/>
                  </a:moveTo>
                  <a:lnTo>
                    <a:pt x="15" y="9"/>
                  </a:lnTo>
                  <a:lnTo>
                    <a:pt x="15" y="9"/>
                  </a:lnTo>
                  <a:cubicBezTo>
                    <a:pt x="10" y="6"/>
                    <a:pt x="5" y="3"/>
                    <a:pt x="0" y="0"/>
                  </a:cubicBezTo>
                  <a:close/>
                  <a:moveTo>
                    <a:pt x="15" y="9"/>
                  </a:moveTo>
                  <a:lnTo>
                    <a:pt x="15" y="9"/>
                  </a:lnTo>
                  <a:cubicBezTo>
                    <a:pt x="150" y="90"/>
                    <a:pt x="242" y="273"/>
                    <a:pt x="242" y="516"/>
                  </a:cubicBezTo>
                  <a:lnTo>
                    <a:pt x="769" y="824"/>
                  </a:lnTo>
                  <a:cubicBezTo>
                    <a:pt x="769" y="571"/>
                    <a:pt x="681" y="395"/>
                    <a:pt x="538" y="308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682872" y="1395900"/>
              <a:ext cx="89683" cy="31291"/>
            </a:xfrm>
            <a:custGeom>
              <a:avLst/>
              <a:gdLst/>
              <a:ahLst/>
              <a:cxnLst/>
              <a:rect l="l" t="t" r="r" b="b"/>
              <a:pathLst>
                <a:path w="857" h="299" extrusionOk="0">
                  <a:moveTo>
                    <a:pt x="309" y="1"/>
                  </a:moveTo>
                  <a:cubicBezTo>
                    <a:pt x="201" y="1"/>
                    <a:pt x="93" y="35"/>
                    <a:pt x="0" y="101"/>
                  </a:cubicBezTo>
                  <a:lnTo>
                    <a:pt x="341" y="299"/>
                  </a:lnTo>
                  <a:cubicBezTo>
                    <a:pt x="427" y="232"/>
                    <a:pt x="533" y="198"/>
                    <a:pt x="642" y="198"/>
                  </a:cubicBezTo>
                  <a:cubicBezTo>
                    <a:pt x="714" y="198"/>
                    <a:pt x="787" y="213"/>
                    <a:pt x="857" y="244"/>
                  </a:cubicBezTo>
                  <a:lnTo>
                    <a:pt x="516" y="46"/>
                  </a:lnTo>
                  <a:cubicBezTo>
                    <a:pt x="451" y="15"/>
                    <a:pt x="380" y="1"/>
                    <a:pt x="309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604700" y="1406365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747" y="1"/>
                  </a:moveTo>
                  <a:cubicBezTo>
                    <a:pt x="319" y="275"/>
                    <a:pt x="45" y="748"/>
                    <a:pt x="23" y="1264"/>
                  </a:cubicBezTo>
                  <a:cubicBezTo>
                    <a:pt x="1" y="1439"/>
                    <a:pt x="78" y="1615"/>
                    <a:pt x="231" y="1725"/>
                  </a:cubicBezTo>
                  <a:lnTo>
                    <a:pt x="572" y="1922"/>
                  </a:lnTo>
                  <a:cubicBezTo>
                    <a:pt x="418" y="1813"/>
                    <a:pt x="341" y="1637"/>
                    <a:pt x="352" y="1461"/>
                  </a:cubicBezTo>
                  <a:cubicBezTo>
                    <a:pt x="385" y="945"/>
                    <a:pt x="649" y="473"/>
                    <a:pt x="1088" y="199"/>
                  </a:cubicBezTo>
                  <a:lnTo>
                    <a:pt x="747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641536" y="1416412"/>
              <a:ext cx="152890" cy="196537"/>
            </a:xfrm>
            <a:custGeom>
              <a:avLst/>
              <a:gdLst/>
              <a:ahLst/>
              <a:cxnLst/>
              <a:rect l="l" t="t" r="r" b="b"/>
              <a:pathLst>
                <a:path w="1461" h="1878" extrusionOk="0">
                  <a:moveTo>
                    <a:pt x="1061" y="0"/>
                  </a:moveTo>
                  <a:cubicBezTo>
                    <a:pt x="1001" y="0"/>
                    <a:pt x="936" y="12"/>
                    <a:pt x="867" y="37"/>
                  </a:cubicBezTo>
                  <a:cubicBezTo>
                    <a:pt x="824" y="59"/>
                    <a:pt x="769" y="81"/>
                    <a:pt x="736" y="103"/>
                  </a:cubicBezTo>
                  <a:cubicBezTo>
                    <a:pt x="297" y="377"/>
                    <a:pt x="33" y="849"/>
                    <a:pt x="0" y="1354"/>
                  </a:cubicBezTo>
                  <a:cubicBezTo>
                    <a:pt x="8" y="1686"/>
                    <a:pt x="168" y="1877"/>
                    <a:pt x="403" y="1877"/>
                  </a:cubicBezTo>
                  <a:cubicBezTo>
                    <a:pt x="502" y="1877"/>
                    <a:pt x="615" y="1843"/>
                    <a:pt x="736" y="1771"/>
                  </a:cubicBezTo>
                  <a:cubicBezTo>
                    <a:pt x="835" y="1717"/>
                    <a:pt x="933" y="1640"/>
                    <a:pt x="1010" y="1552"/>
                  </a:cubicBezTo>
                  <a:cubicBezTo>
                    <a:pt x="1285" y="1277"/>
                    <a:pt x="1438" y="904"/>
                    <a:pt x="1460" y="520"/>
                  </a:cubicBezTo>
                  <a:cubicBezTo>
                    <a:pt x="1460" y="187"/>
                    <a:pt x="1299" y="0"/>
                    <a:pt x="1061" y="0"/>
                  </a:cubicBezTo>
                  <a:close/>
                </a:path>
              </a:pathLst>
            </a:custGeom>
            <a:solidFill>
              <a:srgbClr val="E87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731115" y="1416412"/>
              <a:ext cx="63312" cy="162421"/>
            </a:xfrm>
            <a:custGeom>
              <a:avLst/>
              <a:gdLst/>
              <a:ahLst/>
              <a:cxnLst/>
              <a:rect l="l" t="t" r="r" b="b"/>
              <a:pathLst>
                <a:path w="605" h="1552" extrusionOk="0">
                  <a:moveTo>
                    <a:pt x="205" y="0"/>
                  </a:moveTo>
                  <a:cubicBezTo>
                    <a:pt x="145" y="0"/>
                    <a:pt x="80" y="12"/>
                    <a:pt x="11" y="37"/>
                  </a:cubicBezTo>
                  <a:lnTo>
                    <a:pt x="0" y="59"/>
                  </a:lnTo>
                  <a:cubicBezTo>
                    <a:pt x="198" y="300"/>
                    <a:pt x="308" y="619"/>
                    <a:pt x="308" y="937"/>
                  </a:cubicBezTo>
                  <a:cubicBezTo>
                    <a:pt x="308" y="1157"/>
                    <a:pt x="253" y="1365"/>
                    <a:pt x="154" y="1552"/>
                  </a:cubicBezTo>
                  <a:cubicBezTo>
                    <a:pt x="429" y="1277"/>
                    <a:pt x="582" y="904"/>
                    <a:pt x="604" y="520"/>
                  </a:cubicBezTo>
                  <a:cubicBezTo>
                    <a:pt x="604" y="187"/>
                    <a:pt x="443" y="0"/>
                    <a:pt x="205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587550" y="1373675"/>
              <a:ext cx="222577" cy="206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2081" y="364"/>
                  </a:moveTo>
                  <a:lnTo>
                    <a:pt x="2097" y="373"/>
                  </a:lnTo>
                  <a:cubicBezTo>
                    <a:pt x="2092" y="370"/>
                    <a:pt x="2087" y="367"/>
                    <a:pt x="2081" y="364"/>
                  </a:cubicBezTo>
                  <a:close/>
                  <a:moveTo>
                    <a:pt x="1313" y="1"/>
                  </a:moveTo>
                  <a:cubicBezTo>
                    <a:pt x="1191" y="1"/>
                    <a:pt x="1055" y="39"/>
                    <a:pt x="911" y="120"/>
                  </a:cubicBezTo>
                  <a:cubicBezTo>
                    <a:pt x="373" y="472"/>
                    <a:pt x="33" y="1065"/>
                    <a:pt x="0" y="1701"/>
                  </a:cubicBezTo>
                  <a:lnTo>
                    <a:pt x="527" y="2020"/>
                  </a:lnTo>
                  <a:cubicBezTo>
                    <a:pt x="560" y="1372"/>
                    <a:pt x="900" y="790"/>
                    <a:pt x="1449" y="439"/>
                  </a:cubicBezTo>
                  <a:cubicBezTo>
                    <a:pt x="1595" y="350"/>
                    <a:pt x="1733" y="309"/>
                    <a:pt x="1856" y="309"/>
                  </a:cubicBezTo>
                  <a:cubicBezTo>
                    <a:pt x="1939" y="309"/>
                    <a:pt x="2015" y="328"/>
                    <a:pt x="2081" y="364"/>
                  </a:cubicBezTo>
                  <a:lnTo>
                    <a:pt x="2081" y="364"/>
                  </a:lnTo>
                  <a:lnTo>
                    <a:pt x="1559" y="65"/>
                  </a:lnTo>
                  <a:cubicBezTo>
                    <a:pt x="1488" y="23"/>
                    <a:pt x="1405" y="1"/>
                    <a:pt x="1313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642687" y="1403225"/>
              <a:ext cx="191924" cy="179060"/>
            </a:xfrm>
            <a:custGeom>
              <a:avLst/>
              <a:gdLst/>
              <a:ahLst/>
              <a:cxnLst/>
              <a:rect l="l" t="t" r="r" b="b"/>
              <a:pathLst>
                <a:path w="1834" h="1711" extrusionOk="0">
                  <a:moveTo>
                    <a:pt x="1328" y="0"/>
                  </a:moveTo>
                  <a:cubicBezTo>
                    <a:pt x="1203" y="0"/>
                    <a:pt x="1061" y="42"/>
                    <a:pt x="911" y="130"/>
                  </a:cubicBezTo>
                  <a:cubicBezTo>
                    <a:pt x="373" y="481"/>
                    <a:pt x="33" y="1063"/>
                    <a:pt x="0" y="1711"/>
                  </a:cubicBezTo>
                  <a:lnTo>
                    <a:pt x="110" y="1645"/>
                  </a:lnTo>
                  <a:cubicBezTo>
                    <a:pt x="143" y="1074"/>
                    <a:pt x="439" y="558"/>
                    <a:pt x="922" y="251"/>
                  </a:cubicBezTo>
                  <a:cubicBezTo>
                    <a:pt x="1052" y="173"/>
                    <a:pt x="1174" y="136"/>
                    <a:pt x="1283" y="136"/>
                  </a:cubicBezTo>
                  <a:cubicBezTo>
                    <a:pt x="1543" y="136"/>
                    <a:pt x="1724" y="347"/>
                    <a:pt x="1724" y="712"/>
                  </a:cubicBezTo>
                  <a:lnTo>
                    <a:pt x="1834" y="646"/>
                  </a:lnTo>
                  <a:cubicBezTo>
                    <a:pt x="1834" y="236"/>
                    <a:pt x="1627" y="0"/>
                    <a:pt x="1328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98988" y="1457331"/>
              <a:ext cx="48347" cy="40501"/>
            </a:xfrm>
            <a:custGeom>
              <a:avLst/>
              <a:gdLst/>
              <a:ahLst/>
              <a:cxnLst/>
              <a:rect l="l" t="t" r="r" b="b"/>
              <a:pathLst>
                <a:path w="462" h="387" extrusionOk="0">
                  <a:moveTo>
                    <a:pt x="328" y="0"/>
                  </a:moveTo>
                  <a:cubicBezTo>
                    <a:pt x="270" y="0"/>
                    <a:pt x="194" y="29"/>
                    <a:pt x="132" y="85"/>
                  </a:cubicBezTo>
                  <a:cubicBezTo>
                    <a:pt x="33" y="173"/>
                    <a:pt x="0" y="293"/>
                    <a:pt x="44" y="348"/>
                  </a:cubicBezTo>
                  <a:cubicBezTo>
                    <a:pt x="66" y="374"/>
                    <a:pt x="99" y="387"/>
                    <a:pt x="138" y="387"/>
                  </a:cubicBezTo>
                  <a:cubicBezTo>
                    <a:pt x="198" y="387"/>
                    <a:pt x="270" y="358"/>
                    <a:pt x="329" y="304"/>
                  </a:cubicBezTo>
                  <a:cubicBezTo>
                    <a:pt x="428" y="217"/>
                    <a:pt x="461" y="96"/>
                    <a:pt x="406" y="30"/>
                  </a:cubicBezTo>
                  <a:cubicBezTo>
                    <a:pt x="390" y="10"/>
                    <a:pt x="362" y="0"/>
                    <a:pt x="328" y="0"/>
                  </a:cubicBezTo>
                  <a:close/>
                </a:path>
              </a:pathLst>
            </a:custGeom>
            <a:solidFill>
              <a:srgbClr val="EF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743221" y="1656903"/>
              <a:ext cx="80474" cy="86234"/>
            </a:xfrm>
            <a:custGeom>
              <a:avLst/>
              <a:gdLst/>
              <a:ahLst/>
              <a:cxnLst/>
              <a:rect l="l" t="t" r="r" b="b"/>
              <a:pathLst>
                <a:path w="769" h="824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88"/>
                    <a:pt x="242" y="264"/>
                    <a:pt x="242" y="517"/>
                  </a:cubicBezTo>
                  <a:lnTo>
                    <a:pt x="769" y="824"/>
                  </a:lnTo>
                  <a:cubicBezTo>
                    <a:pt x="769" y="571"/>
                    <a:pt x="681" y="396"/>
                    <a:pt x="538" y="3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682872" y="1661613"/>
              <a:ext cx="89683" cy="30977"/>
            </a:xfrm>
            <a:custGeom>
              <a:avLst/>
              <a:gdLst/>
              <a:ahLst/>
              <a:cxnLst/>
              <a:rect l="l" t="t" r="r" b="b"/>
              <a:pathLst>
                <a:path w="857" h="296" extrusionOk="0">
                  <a:moveTo>
                    <a:pt x="299" y="0"/>
                  </a:moveTo>
                  <a:cubicBezTo>
                    <a:pt x="194" y="0"/>
                    <a:pt x="90" y="34"/>
                    <a:pt x="0" y="98"/>
                  </a:cubicBezTo>
                  <a:lnTo>
                    <a:pt x="341" y="296"/>
                  </a:lnTo>
                  <a:cubicBezTo>
                    <a:pt x="424" y="232"/>
                    <a:pt x="526" y="198"/>
                    <a:pt x="631" y="198"/>
                  </a:cubicBezTo>
                  <a:cubicBezTo>
                    <a:pt x="706" y="198"/>
                    <a:pt x="783" y="215"/>
                    <a:pt x="857" y="252"/>
                  </a:cubicBezTo>
                  <a:lnTo>
                    <a:pt x="516" y="54"/>
                  </a:lnTo>
                  <a:cubicBezTo>
                    <a:pt x="448" y="18"/>
                    <a:pt x="373" y="0"/>
                    <a:pt x="299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604700" y="1671868"/>
              <a:ext cx="113856" cy="201142"/>
            </a:xfrm>
            <a:custGeom>
              <a:avLst/>
              <a:gdLst/>
              <a:ahLst/>
              <a:cxnLst/>
              <a:rect l="l" t="t" r="r" b="b"/>
              <a:pathLst>
                <a:path w="1088" h="1922" extrusionOk="0">
                  <a:moveTo>
                    <a:pt x="747" y="0"/>
                  </a:moveTo>
                  <a:cubicBezTo>
                    <a:pt x="319" y="286"/>
                    <a:pt x="45" y="747"/>
                    <a:pt x="23" y="1263"/>
                  </a:cubicBezTo>
                  <a:cubicBezTo>
                    <a:pt x="1" y="1450"/>
                    <a:pt x="78" y="1625"/>
                    <a:pt x="231" y="1724"/>
                  </a:cubicBezTo>
                  <a:lnTo>
                    <a:pt x="572" y="1922"/>
                  </a:lnTo>
                  <a:cubicBezTo>
                    <a:pt x="418" y="1823"/>
                    <a:pt x="341" y="1636"/>
                    <a:pt x="352" y="1461"/>
                  </a:cubicBezTo>
                  <a:cubicBezTo>
                    <a:pt x="385" y="945"/>
                    <a:pt x="649" y="483"/>
                    <a:pt x="1088" y="198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41536" y="1681915"/>
              <a:ext cx="152890" cy="196851"/>
            </a:xfrm>
            <a:custGeom>
              <a:avLst/>
              <a:gdLst/>
              <a:ahLst/>
              <a:cxnLst/>
              <a:rect l="l" t="t" r="r" b="b"/>
              <a:pathLst>
                <a:path w="1461" h="1881" extrusionOk="0">
                  <a:moveTo>
                    <a:pt x="1057" y="1"/>
                  </a:moveTo>
                  <a:cubicBezTo>
                    <a:pt x="998" y="1"/>
                    <a:pt x="934" y="12"/>
                    <a:pt x="867" y="36"/>
                  </a:cubicBezTo>
                  <a:cubicBezTo>
                    <a:pt x="824" y="58"/>
                    <a:pt x="769" y="80"/>
                    <a:pt x="736" y="102"/>
                  </a:cubicBezTo>
                  <a:cubicBezTo>
                    <a:pt x="297" y="387"/>
                    <a:pt x="33" y="849"/>
                    <a:pt x="0" y="1365"/>
                  </a:cubicBezTo>
                  <a:cubicBezTo>
                    <a:pt x="8" y="1692"/>
                    <a:pt x="170" y="1881"/>
                    <a:pt x="409" y="1881"/>
                  </a:cubicBezTo>
                  <a:cubicBezTo>
                    <a:pt x="507" y="1881"/>
                    <a:pt x="618" y="1849"/>
                    <a:pt x="736" y="1782"/>
                  </a:cubicBezTo>
                  <a:cubicBezTo>
                    <a:pt x="835" y="1716"/>
                    <a:pt x="933" y="1639"/>
                    <a:pt x="1010" y="1562"/>
                  </a:cubicBezTo>
                  <a:cubicBezTo>
                    <a:pt x="1285" y="1277"/>
                    <a:pt x="1438" y="914"/>
                    <a:pt x="1460" y="519"/>
                  </a:cubicBezTo>
                  <a:cubicBezTo>
                    <a:pt x="1460" y="193"/>
                    <a:pt x="1297" y="1"/>
                    <a:pt x="1057" y="1"/>
                  </a:cubicBezTo>
                  <a:close/>
                </a:path>
              </a:pathLst>
            </a:custGeom>
            <a:solidFill>
              <a:srgbClr val="FFE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731115" y="1681915"/>
              <a:ext cx="63312" cy="163572"/>
            </a:xfrm>
            <a:custGeom>
              <a:avLst/>
              <a:gdLst/>
              <a:ahLst/>
              <a:cxnLst/>
              <a:rect l="l" t="t" r="r" b="b"/>
              <a:pathLst>
                <a:path w="605" h="1563" extrusionOk="0">
                  <a:moveTo>
                    <a:pt x="201" y="1"/>
                  </a:moveTo>
                  <a:cubicBezTo>
                    <a:pt x="142" y="1"/>
                    <a:pt x="78" y="12"/>
                    <a:pt x="11" y="36"/>
                  </a:cubicBezTo>
                  <a:lnTo>
                    <a:pt x="0" y="58"/>
                  </a:lnTo>
                  <a:cubicBezTo>
                    <a:pt x="198" y="311"/>
                    <a:pt x="308" y="618"/>
                    <a:pt x="308" y="936"/>
                  </a:cubicBezTo>
                  <a:cubicBezTo>
                    <a:pt x="308" y="1156"/>
                    <a:pt x="253" y="1365"/>
                    <a:pt x="154" y="1562"/>
                  </a:cubicBezTo>
                  <a:cubicBezTo>
                    <a:pt x="429" y="1277"/>
                    <a:pt x="582" y="914"/>
                    <a:pt x="604" y="519"/>
                  </a:cubicBezTo>
                  <a:cubicBezTo>
                    <a:pt x="604" y="193"/>
                    <a:pt x="441" y="1"/>
                    <a:pt x="201" y="1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588145" y="1638170"/>
              <a:ext cx="219550" cy="206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2082" y="364"/>
                  </a:moveTo>
                  <a:lnTo>
                    <a:pt x="2097" y="372"/>
                  </a:lnTo>
                  <a:cubicBezTo>
                    <a:pt x="2092" y="369"/>
                    <a:pt x="2087" y="366"/>
                    <a:pt x="2082" y="364"/>
                  </a:cubicBezTo>
                  <a:close/>
                  <a:moveTo>
                    <a:pt x="1318" y="1"/>
                  </a:moveTo>
                  <a:cubicBezTo>
                    <a:pt x="1195" y="1"/>
                    <a:pt x="1057" y="42"/>
                    <a:pt x="911" y="131"/>
                  </a:cubicBezTo>
                  <a:cubicBezTo>
                    <a:pt x="373" y="482"/>
                    <a:pt x="33" y="1064"/>
                    <a:pt x="0" y="1712"/>
                  </a:cubicBezTo>
                  <a:lnTo>
                    <a:pt x="527" y="2019"/>
                  </a:lnTo>
                  <a:cubicBezTo>
                    <a:pt x="571" y="1382"/>
                    <a:pt x="900" y="789"/>
                    <a:pt x="1449" y="438"/>
                  </a:cubicBezTo>
                  <a:cubicBezTo>
                    <a:pt x="1599" y="354"/>
                    <a:pt x="1740" y="312"/>
                    <a:pt x="1865" y="312"/>
                  </a:cubicBezTo>
                  <a:cubicBezTo>
                    <a:pt x="1945" y="312"/>
                    <a:pt x="2018" y="329"/>
                    <a:pt x="2082" y="364"/>
                  </a:cubicBezTo>
                  <a:lnTo>
                    <a:pt x="2082" y="364"/>
                  </a:lnTo>
                  <a:lnTo>
                    <a:pt x="1559" y="65"/>
                  </a:lnTo>
                  <a:cubicBezTo>
                    <a:pt x="1489" y="23"/>
                    <a:pt x="1408" y="1"/>
                    <a:pt x="1318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642687" y="1668938"/>
              <a:ext cx="191924" cy="178851"/>
            </a:xfrm>
            <a:custGeom>
              <a:avLst/>
              <a:gdLst/>
              <a:ahLst/>
              <a:cxnLst/>
              <a:rect l="l" t="t" r="r" b="b"/>
              <a:pathLst>
                <a:path w="1834" h="1709" extrusionOk="0">
                  <a:moveTo>
                    <a:pt x="1322" y="0"/>
                  </a:moveTo>
                  <a:cubicBezTo>
                    <a:pt x="1198" y="0"/>
                    <a:pt x="1058" y="41"/>
                    <a:pt x="911" y="127"/>
                  </a:cubicBezTo>
                  <a:cubicBezTo>
                    <a:pt x="373" y="478"/>
                    <a:pt x="33" y="1060"/>
                    <a:pt x="0" y="1708"/>
                  </a:cubicBezTo>
                  <a:lnTo>
                    <a:pt x="110" y="1642"/>
                  </a:lnTo>
                  <a:cubicBezTo>
                    <a:pt x="143" y="1082"/>
                    <a:pt x="439" y="555"/>
                    <a:pt x="922" y="248"/>
                  </a:cubicBezTo>
                  <a:cubicBezTo>
                    <a:pt x="1049" y="175"/>
                    <a:pt x="1170" y="140"/>
                    <a:pt x="1277" y="140"/>
                  </a:cubicBezTo>
                  <a:cubicBezTo>
                    <a:pt x="1541" y="140"/>
                    <a:pt x="1724" y="350"/>
                    <a:pt x="1724" y="709"/>
                  </a:cubicBezTo>
                  <a:lnTo>
                    <a:pt x="1834" y="654"/>
                  </a:lnTo>
                  <a:cubicBezTo>
                    <a:pt x="1834" y="242"/>
                    <a:pt x="1624" y="0"/>
                    <a:pt x="1322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698988" y="1722730"/>
              <a:ext cx="48347" cy="40814"/>
            </a:xfrm>
            <a:custGeom>
              <a:avLst/>
              <a:gdLst/>
              <a:ahLst/>
              <a:cxnLst/>
              <a:rect l="l" t="t" r="r" b="b"/>
              <a:pathLst>
                <a:path w="462" h="390" extrusionOk="0">
                  <a:moveTo>
                    <a:pt x="328" y="0"/>
                  </a:moveTo>
                  <a:cubicBezTo>
                    <a:pt x="270" y="0"/>
                    <a:pt x="194" y="30"/>
                    <a:pt x="132" y="85"/>
                  </a:cubicBezTo>
                  <a:cubicBezTo>
                    <a:pt x="33" y="173"/>
                    <a:pt x="0" y="294"/>
                    <a:pt x="44" y="360"/>
                  </a:cubicBezTo>
                  <a:cubicBezTo>
                    <a:pt x="64" y="380"/>
                    <a:pt x="95" y="390"/>
                    <a:pt x="130" y="390"/>
                  </a:cubicBezTo>
                  <a:cubicBezTo>
                    <a:pt x="191" y="390"/>
                    <a:pt x="267" y="360"/>
                    <a:pt x="329" y="305"/>
                  </a:cubicBezTo>
                  <a:cubicBezTo>
                    <a:pt x="428" y="217"/>
                    <a:pt x="461" y="96"/>
                    <a:pt x="406" y="30"/>
                  </a:cubicBezTo>
                  <a:cubicBezTo>
                    <a:pt x="390" y="10"/>
                    <a:pt x="362" y="0"/>
                    <a:pt x="328" y="0"/>
                  </a:cubicBezTo>
                  <a:close/>
                </a:path>
              </a:pathLst>
            </a:custGeom>
            <a:solidFill>
              <a:srgbClr val="FFF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743225" y="1920525"/>
              <a:ext cx="80476" cy="89274"/>
            </a:xfrm>
            <a:custGeom>
              <a:avLst/>
              <a:gdLst/>
              <a:ahLst/>
              <a:cxnLst/>
              <a:rect l="l" t="t" r="r" b="b"/>
              <a:pathLst>
                <a:path w="769" h="836" extrusionOk="0">
                  <a:moveTo>
                    <a:pt x="0" y="1"/>
                  </a:moveTo>
                  <a:lnTo>
                    <a:pt x="0" y="1"/>
                  </a:lnTo>
                  <a:cubicBezTo>
                    <a:pt x="165" y="122"/>
                    <a:pt x="253" y="319"/>
                    <a:pt x="242" y="517"/>
                  </a:cubicBezTo>
                  <a:lnTo>
                    <a:pt x="769" y="835"/>
                  </a:lnTo>
                  <a:cubicBezTo>
                    <a:pt x="769" y="583"/>
                    <a:pt x="681" y="396"/>
                    <a:pt x="538" y="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682872" y="1927953"/>
              <a:ext cx="89683" cy="31291"/>
            </a:xfrm>
            <a:custGeom>
              <a:avLst/>
              <a:gdLst/>
              <a:ahLst/>
              <a:cxnLst/>
              <a:rect l="l" t="t" r="r" b="b"/>
              <a:pathLst>
                <a:path w="857" h="299" extrusionOk="0">
                  <a:moveTo>
                    <a:pt x="309" y="0"/>
                  </a:moveTo>
                  <a:cubicBezTo>
                    <a:pt x="201" y="0"/>
                    <a:pt x="93" y="34"/>
                    <a:pt x="0" y="101"/>
                  </a:cubicBezTo>
                  <a:lnTo>
                    <a:pt x="341" y="298"/>
                  </a:lnTo>
                  <a:cubicBezTo>
                    <a:pt x="427" y="232"/>
                    <a:pt x="533" y="198"/>
                    <a:pt x="642" y="198"/>
                  </a:cubicBezTo>
                  <a:cubicBezTo>
                    <a:pt x="714" y="198"/>
                    <a:pt x="787" y="213"/>
                    <a:pt x="857" y="243"/>
                  </a:cubicBezTo>
                  <a:lnTo>
                    <a:pt x="516" y="46"/>
                  </a:lnTo>
                  <a:cubicBezTo>
                    <a:pt x="451" y="15"/>
                    <a:pt x="380" y="0"/>
                    <a:pt x="309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604700" y="1938418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747" y="1"/>
                  </a:moveTo>
                  <a:cubicBezTo>
                    <a:pt x="319" y="275"/>
                    <a:pt x="45" y="747"/>
                    <a:pt x="23" y="1252"/>
                  </a:cubicBezTo>
                  <a:cubicBezTo>
                    <a:pt x="1" y="1439"/>
                    <a:pt x="78" y="1615"/>
                    <a:pt x="231" y="1724"/>
                  </a:cubicBezTo>
                  <a:lnTo>
                    <a:pt x="572" y="1922"/>
                  </a:lnTo>
                  <a:cubicBezTo>
                    <a:pt x="418" y="1812"/>
                    <a:pt x="341" y="1637"/>
                    <a:pt x="352" y="1450"/>
                  </a:cubicBezTo>
                  <a:cubicBezTo>
                    <a:pt x="385" y="945"/>
                    <a:pt x="649" y="473"/>
                    <a:pt x="1088" y="198"/>
                  </a:cubicBezTo>
                  <a:lnTo>
                    <a:pt x="747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641536" y="1948465"/>
              <a:ext cx="152890" cy="195700"/>
            </a:xfrm>
            <a:custGeom>
              <a:avLst/>
              <a:gdLst/>
              <a:ahLst/>
              <a:cxnLst/>
              <a:rect l="l" t="t" r="r" b="b"/>
              <a:pathLst>
                <a:path w="1461" h="1870" extrusionOk="0">
                  <a:moveTo>
                    <a:pt x="1062" y="0"/>
                  </a:moveTo>
                  <a:cubicBezTo>
                    <a:pt x="1002" y="0"/>
                    <a:pt x="936" y="12"/>
                    <a:pt x="867" y="36"/>
                  </a:cubicBezTo>
                  <a:cubicBezTo>
                    <a:pt x="824" y="47"/>
                    <a:pt x="769" y="69"/>
                    <a:pt x="736" y="102"/>
                  </a:cubicBezTo>
                  <a:cubicBezTo>
                    <a:pt x="297" y="377"/>
                    <a:pt x="33" y="849"/>
                    <a:pt x="0" y="1354"/>
                  </a:cubicBezTo>
                  <a:cubicBezTo>
                    <a:pt x="8" y="1681"/>
                    <a:pt x="170" y="1870"/>
                    <a:pt x="409" y="1870"/>
                  </a:cubicBezTo>
                  <a:cubicBezTo>
                    <a:pt x="507" y="1870"/>
                    <a:pt x="618" y="1838"/>
                    <a:pt x="736" y="1771"/>
                  </a:cubicBezTo>
                  <a:cubicBezTo>
                    <a:pt x="835" y="1716"/>
                    <a:pt x="933" y="1639"/>
                    <a:pt x="1010" y="1552"/>
                  </a:cubicBezTo>
                  <a:cubicBezTo>
                    <a:pt x="1285" y="1266"/>
                    <a:pt x="1438" y="904"/>
                    <a:pt x="1460" y="508"/>
                  </a:cubicBezTo>
                  <a:cubicBezTo>
                    <a:pt x="1460" y="184"/>
                    <a:pt x="1300" y="0"/>
                    <a:pt x="1062" y="0"/>
                  </a:cubicBezTo>
                  <a:close/>
                </a:path>
              </a:pathLst>
            </a:custGeom>
            <a:solidFill>
              <a:srgbClr val="BEC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731115" y="1948465"/>
              <a:ext cx="63312" cy="162421"/>
            </a:xfrm>
            <a:custGeom>
              <a:avLst/>
              <a:gdLst/>
              <a:ahLst/>
              <a:cxnLst/>
              <a:rect l="l" t="t" r="r" b="b"/>
              <a:pathLst>
                <a:path w="605" h="1552" extrusionOk="0">
                  <a:moveTo>
                    <a:pt x="206" y="0"/>
                  </a:moveTo>
                  <a:cubicBezTo>
                    <a:pt x="146" y="0"/>
                    <a:pt x="80" y="12"/>
                    <a:pt x="11" y="36"/>
                  </a:cubicBezTo>
                  <a:lnTo>
                    <a:pt x="0" y="47"/>
                  </a:lnTo>
                  <a:cubicBezTo>
                    <a:pt x="198" y="300"/>
                    <a:pt x="308" y="618"/>
                    <a:pt x="308" y="937"/>
                  </a:cubicBezTo>
                  <a:cubicBezTo>
                    <a:pt x="308" y="1145"/>
                    <a:pt x="253" y="1365"/>
                    <a:pt x="154" y="1552"/>
                  </a:cubicBezTo>
                  <a:cubicBezTo>
                    <a:pt x="429" y="1266"/>
                    <a:pt x="582" y="904"/>
                    <a:pt x="604" y="508"/>
                  </a:cubicBezTo>
                  <a:cubicBezTo>
                    <a:pt x="604" y="184"/>
                    <a:pt x="444" y="0"/>
                    <a:pt x="206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587538" y="1902209"/>
              <a:ext cx="219550" cy="210979"/>
            </a:xfrm>
            <a:custGeom>
              <a:avLst/>
              <a:gdLst/>
              <a:ahLst/>
              <a:cxnLst/>
              <a:rect l="l" t="t" r="r" b="b"/>
              <a:pathLst>
                <a:path w="2098" h="2016" extrusionOk="0">
                  <a:moveTo>
                    <a:pt x="2093" y="377"/>
                  </a:moveTo>
                  <a:lnTo>
                    <a:pt x="2097" y="380"/>
                  </a:lnTo>
                  <a:cubicBezTo>
                    <a:pt x="2096" y="379"/>
                    <a:pt x="2094" y="378"/>
                    <a:pt x="2093" y="377"/>
                  </a:cubicBezTo>
                  <a:close/>
                  <a:moveTo>
                    <a:pt x="1327" y="0"/>
                  </a:moveTo>
                  <a:cubicBezTo>
                    <a:pt x="1202" y="0"/>
                    <a:pt x="1061" y="43"/>
                    <a:pt x="911" y="127"/>
                  </a:cubicBezTo>
                  <a:cubicBezTo>
                    <a:pt x="373" y="478"/>
                    <a:pt x="33" y="1060"/>
                    <a:pt x="0" y="1708"/>
                  </a:cubicBezTo>
                  <a:lnTo>
                    <a:pt x="527" y="2016"/>
                  </a:lnTo>
                  <a:cubicBezTo>
                    <a:pt x="560" y="1379"/>
                    <a:pt x="900" y="786"/>
                    <a:pt x="1449" y="434"/>
                  </a:cubicBezTo>
                  <a:cubicBezTo>
                    <a:pt x="1593" y="353"/>
                    <a:pt x="1729" y="315"/>
                    <a:pt x="1851" y="315"/>
                  </a:cubicBezTo>
                  <a:cubicBezTo>
                    <a:pt x="1941" y="315"/>
                    <a:pt x="2023" y="336"/>
                    <a:pt x="2093" y="377"/>
                  </a:cubicBezTo>
                  <a:lnTo>
                    <a:pt x="2093" y="377"/>
                  </a:lnTo>
                  <a:lnTo>
                    <a:pt x="1559" y="61"/>
                  </a:lnTo>
                  <a:cubicBezTo>
                    <a:pt x="1492" y="21"/>
                    <a:pt x="1413" y="0"/>
                    <a:pt x="1327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642687" y="1934860"/>
              <a:ext cx="191924" cy="178328"/>
            </a:xfrm>
            <a:custGeom>
              <a:avLst/>
              <a:gdLst/>
              <a:ahLst/>
              <a:cxnLst/>
              <a:rect l="l" t="t" r="r" b="b"/>
              <a:pathLst>
                <a:path w="1834" h="1704" extrusionOk="0">
                  <a:moveTo>
                    <a:pt x="1321" y="0"/>
                  </a:moveTo>
                  <a:cubicBezTo>
                    <a:pt x="1197" y="0"/>
                    <a:pt x="1058" y="40"/>
                    <a:pt x="911" y="122"/>
                  </a:cubicBezTo>
                  <a:cubicBezTo>
                    <a:pt x="373" y="474"/>
                    <a:pt x="33" y="1067"/>
                    <a:pt x="0" y="1704"/>
                  </a:cubicBezTo>
                  <a:lnTo>
                    <a:pt x="110" y="1649"/>
                  </a:lnTo>
                  <a:cubicBezTo>
                    <a:pt x="143" y="1078"/>
                    <a:pt x="439" y="562"/>
                    <a:pt x="922" y="254"/>
                  </a:cubicBezTo>
                  <a:cubicBezTo>
                    <a:pt x="1052" y="177"/>
                    <a:pt x="1174" y="140"/>
                    <a:pt x="1283" y="140"/>
                  </a:cubicBezTo>
                  <a:cubicBezTo>
                    <a:pt x="1543" y="140"/>
                    <a:pt x="1724" y="351"/>
                    <a:pt x="1724" y="715"/>
                  </a:cubicBezTo>
                  <a:lnTo>
                    <a:pt x="1834" y="649"/>
                  </a:lnTo>
                  <a:cubicBezTo>
                    <a:pt x="1834" y="236"/>
                    <a:pt x="1623" y="0"/>
                    <a:pt x="1321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698988" y="1988442"/>
              <a:ext cx="48347" cy="40501"/>
            </a:xfrm>
            <a:custGeom>
              <a:avLst/>
              <a:gdLst/>
              <a:ahLst/>
              <a:cxnLst/>
              <a:rect l="l" t="t" r="r" b="b"/>
              <a:pathLst>
                <a:path w="462" h="387" extrusionOk="0">
                  <a:moveTo>
                    <a:pt x="321" y="0"/>
                  </a:moveTo>
                  <a:cubicBezTo>
                    <a:pt x="264" y="0"/>
                    <a:pt x="192" y="29"/>
                    <a:pt x="132" y="83"/>
                  </a:cubicBezTo>
                  <a:cubicBezTo>
                    <a:pt x="33" y="170"/>
                    <a:pt x="0" y="291"/>
                    <a:pt x="44" y="357"/>
                  </a:cubicBezTo>
                  <a:cubicBezTo>
                    <a:pt x="64" y="377"/>
                    <a:pt x="95" y="387"/>
                    <a:pt x="130" y="387"/>
                  </a:cubicBezTo>
                  <a:cubicBezTo>
                    <a:pt x="191" y="387"/>
                    <a:pt x="267" y="358"/>
                    <a:pt x="329" y="302"/>
                  </a:cubicBezTo>
                  <a:cubicBezTo>
                    <a:pt x="428" y="214"/>
                    <a:pt x="461" y="94"/>
                    <a:pt x="406" y="39"/>
                  </a:cubicBezTo>
                  <a:cubicBezTo>
                    <a:pt x="389" y="13"/>
                    <a:pt x="358" y="0"/>
                    <a:pt x="321" y="0"/>
                  </a:cubicBezTo>
                  <a:close/>
                </a:path>
              </a:pathLst>
            </a:custGeom>
            <a:solidFill>
              <a:srgbClr val="CE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574876" y="1566169"/>
              <a:ext cx="218399" cy="132176"/>
            </a:xfrm>
            <a:custGeom>
              <a:avLst/>
              <a:gdLst/>
              <a:ahLst/>
              <a:cxnLst/>
              <a:rect l="l" t="t" r="r" b="b"/>
              <a:pathLst>
                <a:path w="2087" h="1263" extrusionOk="0">
                  <a:moveTo>
                    <a:pt x="2086" y="0"/>
                  </a:moveTo>
                  <a:lnTo>
                    <a:pt x="0" y="1208"/>
                  </a:lnTo>
                  <a:lnTo>
                    <a:pt x="0" y="1263"/>
                  </a:lnTo>
                  <a:lnTo>
                    <a:pt x="2086" y="55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355430" y="1566169"/>
              <a:ext cx="219550" cy="132176"/>
            </a:xfrm>
            <a:custGeom>
              <a:avLst/>
              <a:gdLst/>
              <a:ahLst/>
              <a:cxnLst/>
              <a:rect l="l" t="t" r="r" b="b"/>
              <a:pathLst>
                <a:path w="2098" h="1263" extrusionOk="0">
                  <a:moveTo>
                    <a:pt x="0" y="0"/>
                  </a:moveTo>
                  <a:lnTo>
                    <a:pt x="0" y="55"/>
                  </a:lnTo>
                  <a:lnTo>
                    <a:pt x="2097" y="1263"/>
                  </a:lnTo>
                  <a:lnTo>
                    <a:pt x="2097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574876" y="1836173"/>
              <a:ext cx="218399" cy="132281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2086" y="0"/>
                  </a:moveTo>
                  <a:lnTo>
                    <a:pt x="0" y="1208"/>
                  </a:lnTo>
                  <a:lnTo>
                    <a:pt x="0" y="1263"/>
                  </a:lnTo>
                  <a:lnTo>
                    <a:pt x="2086" y="55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355430" y="1836173"/>
              <a:ext cx="219550" cy="132281"/>
            </a:xfrm>
            <a:custGeom>
              <a:avLst/>
              <a:gdLst/>
              <a:ahLst/>
              <a:cxnLst/>
              <a:rect l="l" t="t" r="r" b="b"/>
              <a:pathLst>
                <a:path w="2098" h="1264" extrusionOk="0">
                  <a:moveTo>
                    <a:pt x="0" y="0"/>
                  </a:moveTo>
                  <a:lnTo>
                    <a:pt x="0" y="55"/>
                  </a:lnTo>
                  <a:lnTo>
                    <a:pt x="2097" y="1263"/>
                  </a:lnTo>
                  <a:lnTo>
                    <a:pt x="2097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318005" y="1388476"/>
              <a:ext cx="82875" cy="89274"/>
            </a:xfrm>
            <a:custGeom>
              <a:avLst/>
              <a:gdLst/>
              <a:ahLst/>
              <a:cxnLst/>
              <a:rect l="l" t="t" r="r" b="b"/>
              <a:pathLst>
                <a:path w="792" h="824" extrusionOk="0">
                  <a:moveTo>
                    <a:pt x="791" y="0"/>
                  </a:moveTo>
                  <a:lnTo>
                    <a:pt x="791" y="0"/>
                  </a:lnTo>
                  <a:cubicBezTo>
                    <a:pt x="785" y="4"/>
                    <a:pt x="778" y="7"/>
                    <a:pt x="772" y="11"/>
                  </a:cubicBezTo>
                  <a:lnTo>
                    <a:pt x="772" y="11"/>
                  </a:lnTo>
                  <a:lnTo>
                    <a:pt x="791" y="0"/>
                  </a:lnTo>
                  <a:close/>
                  <a:moveTo>
                    <a:pt x="772" y="11"/>
                  </a:moveTo>
                  <a:lnTo>
                    <a:pt x="264" y="308"/>
                  </a:lnTo>
                  <a:cubicBezTo>
                    <a:pt x="89" y="428"/>
                    <a:pt x="1" y="626"/>
                    <a:pt x="23" y="824"/>
                  </a:cubicBezTo>
                  <a:lnTo>
                    <a:pt x="561" y="516"/>
                  </a:lnTo>
                  <a:cubicBezTo>
                    <a:pt x="561" y="275"/>
                    <a:pt x="641" y="94"/>
                    <a:pt x="772" y="1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372592" y="1395900"/>
              <a:ext cx="89788" cy="31291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46" y="1"/>
                  </a:moveTo>
                  <a:cubicBezTo>
                    <a:pt x="473" y="1"/>
                    <a:pt x="400" y="15"/>
                    <a:pt x="330" y="46"/>
                  </a:cubicBezTo>
                  <a:lnTo>
                    <a:pt x="1" y="244"/>
                  </a:lnTo>
                  <a:cubicBezTo>
                    <a:pt x="66" y="213"/>
                    <a:pt x="137" y="198"/>
                    <a:pt x="208" y="198"/>
                  </a:cubicBezTo>
                  <a:cubicBezTo>
                    <a:pt x="316" y="198"/>
                    <a:pt x="424" y="232"/>
                    <a:pt x="517" y="299"/>
                  </a:cubicBezTo>
                  <a:lnTo>
                    <a:pt x="857" y="101"/>
                  </a:lnTo>
                  <a:cubicBezTo>
                    <a:pt x="765" y="35"/>
                    <a:pt x="656" y="1"/>
                    <a:pt x="546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26590" y="1406365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341" y="1"/>
                  </a:moveTo>
                  <a:lnTo>
                    <a:pt x="1" y="199"/>
                  </a:lnTo>
                  <a:cubicBezTo>
                    <a:pt x="429" y="473"/>
                    <a:pt x="704" y="945"/>
                    <a:pt x="726" y="1461"/>
                  </a:cubicBezTo>
                  <a:cubicBezTo>
                    <a:pt x="747" y="1637"/>
                    <a:pt x="660" y="1813"/>
                    <a:pt x="517" y="1922"/>
                  </a:cubicBezTo>
                  <a:lnTo>
                    <a:pt x="846" y="1725"/>
                  </a:lnTo>
                  <a:cubicBezTo>
                    <a:pt x="1000" y="1615"/>
                    <a:pt x="1088" y="1439"/>
                    <a:pt x="1066" y="1264"/>
                  </a:cubicBezTo>
                  <a:cubicBezTo>
                    <a:pt x="1033" y="748"/>
                    <a:pt x="769" y="275"/>
                    <a:pt x="341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349674" y="1416412"/>
              <a:ext cx="152890" cy="196537"/>
            </a:xfrm>
            <a:custGeom>
              <a:avLst/>
              <a:gdLst/>
              <a:ahLst/>
              <a:cxnLst/>
              <a:rect l="l" t="t" r="r" b="b"/>
              <a:pathLst>
                <a:path w="1461" h="1878" extrusionOk="0">
                  <a:moveTo>
                    <a:pt x="409" y="0"/>
                  </a:moveTo>
                  <a:cubicBezTo>
                    <a:pt x="168" y="0"/>
                    <a:pt x="0" y="187"/>
                    <a:pt x="0" y="520"/>
                  </a:cubicBezTo>
                  <a:cubicBezTo>
                    <a:pt x="22" y="904"/>
                    <a:pt x="187" y="1277"/>
                    <a:pt x="450" y="1552"/>
                  </a:cubicBezTo>
                  <a:cubicBezTo>
                    <a:pt x="538" y="1640"/>
                    <a:pt x="626" y="1717"/>
                    <a:pt x="736" y="1771"/>
                  </a:cubicBezTo>
                  <a:cubicBezTo>
                    <a:pt x="853" y="1843"/>
                    <a:pt x="965" y="1877"/>
                    <a:pt x="1063" y="1877"/>
                  </a:cubicBezTo>
                  <a:cubicBezTo>
                    <a:pt x="1298" y="1877"/>
                    <a:pt x="1461" y="1686"/>
                    <a:pt x="1461" y="1354"/>
                  </a:cubicBezTo>
                  <a:cubicBezTo>
                    <a:pt x="1439" y="849"/>
                    <a:pt x="1164" y="377"/>
                    <a:pt x="736" y="103"/>
                  </a:cubicBezTo>
                  <a:cubicBezTo>
                    <a:pt x="692" y="81"/>
                    <a:pt x="648" y="59"/>
                    <a:pt x="604" y="37"/>
                  </a:cubicBez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E87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349674" y="1416412"/>
              <a:ext cx="64463" cy="162421"/>
            </a:xfrm>
            <a:custGeom>
              <a:avLst/>
              <a:gdLst/>
              <a:ahLst/>
              <a:cxnLst/>
              <a:rect l="l" t="t" r="r" b="b"/>
              <a:pathLst>
                <a:path w="616" h="1552" extrusionOk="0">
                  <a:moveTo>
                    <a:pt x="409" y="0"/>
                  </a:moveTo>
                  <a:cubicBezTo>
                    <a:pt x="168" y="0"/>
                    <a:pt x="0" y="187"/>
                    <a:pt x="0" y="520"/>
                  </a:cubicBezTo>
                  <a:cubicBezTo>
                    <a:pt x="22" y="904"/>
                    <a:pt x="187" y="1277"/>
                    <a:pt x="450" y="1552"/>
                  </a:cubicBezTo>
                  <a:cubicBezTo>
                    <a:pt x="352" y="1365"/>
                    <a:pt x="308" y="1157"/>
                    <a:pt x="308" y="937"/>
                  </a:cubicBezTo>
                  <a:cubicBezTo>
                    <a:pt x="297" y="619"/>
                    <a:pt x="406" y="300"/>
                    <a:pt x="615" y="59"/>
                  </a:cubicBezTo>
                  <a:lnTo>
                    <a:pt x="604" y="37"/>
                  </a:ln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338163" y="1370888"/>
              <a:ext cx="219550" cy="211398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10" y="367"/>
                  </a:moveTo>
                  <a:cubicBezTo>
                    <a:pt x="7" y="369"/>
                    <a:pt x="3" y="371"/>
                    <a:pt x="0" y="373"/>
                  </a:cubicBezTo>
                  <a:lnTo>
                    <a:pt x="10" y="367"/>
                  </a:lnTo>
                  <a:close/>
                  <a:moveTo>
                    <a:pt x="783" y="1"/>
                  </a:moveTo>
                  <a:cubicBezTo>
                    <a:pt x="689" y="1"/>
                    <a:pt x="603" y="23"/>
                    <a:pt x="527" y="65"/>
                  </a:cubicBezTo>
                  <a:lnTo>
                    <a:pt x="10" y="367"/>
                  </a:lnTo>
                  <a:lnTo>
                    <a:pt x="10" y="367"/>
                  </a:lnTo>
                  <a:cubicBezTo>
                    <a:pt x="77" y="329"/>
                    <a:pt x="155" y="309"/>
                    <a:pt x="242" y="309"/>
                  </a:cubicBezTo>
                  <a:cubicBezTo>
                    <a:pt x="364" y="309"/>
                    <a:pt x="503" y="350"/>
                    <a:pt x="648" y="439"/>
                  </a:cubicBezTo>
                  <a:cubicBezTo>
                    <a:pt x="1186" y="790"/>
                    <a:pt x="1527" y="1372"/>
                    <a:pt x="1560" y="2020"/>
                  </a:cubicBezTo>
                  <a:lnTo>
                    <a:pt x="2098" y="1701"/>
                  </a:lnTo>
                  <a:cubicBezTo>
                    <a:pt x="2065" y="1065"/>
                    <a:pt x="1724" y="472"/>
                    <a:pt x="1186" y="120"/>
                  </a:cubicBezTo>
                  <a:cubicBezTo>
                    <a:pt x="1043" y="39"/>
                    <a:pt x="906" y="1"/>
                    <a:pt x="783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09385" y="1403225"/>
              <a:ext cx="192028" cy="179060"/>
            </a:xfrm>
            <a:custGeom>
              <a:avLst/>
              <a:gdLst/>
              <a:ahLst/>
              <a:cxnLst/>
              <a:rect l="l" t="t" r="r" b="b"/>
              <a:pathLst>
                <a:path w="1835" h="1711" extrusionOk="0">
                  <a:moveTo>
                    <a:pt x="507" y="0"/>
                  </a:moveTo>
                  <a:cubicBezTo>
                    <a:pt x="208" y="0"/>
                    <a:pt x="1" y="236"/>
                    <a:pt x="1" y="646"/>
                  </a:cubicBezTo>
                  <a:lnTo>
                    <a:pt x="111" y="712"/>
                  </a:lnTo>
                  <a:cubicBezTo>
                    <a:pt x="111" y="347"/>
                    <a:pt x="291" y="136"/>
                    <a:pt x="556" y="136"/>
                  </a:cubicBezTo>
                  <a:cubicBezTo>
                    <a:pt x="666" y="136"/>
                    <a:pt x="791" y="173"/>
                    <a:pt x="923" y="251"/>
                  </a:cubicBezTo>
                  <a:cubicBezTo>
                    <a:pt x="1395" y="558"/>
                    <a:pt x="1703" y="1074"/>
                    <a:pt x="1725" y="1645"/>
                  </a:cubicBezTo>
                  <a:lnTo>
                    <a:pt x="1835" y="1711"/>
                  </a:lnTo>
                  <a:cubicBezTo>
                    <a:pt x="1802" y="1063"/>
                    <a:pt x="1461" y="481"/>
                    <a:pt x="923" y="130"/>
                  </a:cubicBezTo>
                  <a:cubicBezTo>
                    <a:pt x="774" y="42"/>
                    <a:pt x="632" y="0"/>
                    <a:pt x="507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96766" y="1457331"/>
              <a:ext cx="49498" cy="40501"/>
            </a:xfrm>
            <a:custGeom>
              <a:avLst/>
              <a:gdLst/>
              <a:ahLst/>
              <a:cxnLst/>
              <a:rect l="l" t="t" r="r" b="b"/>
              <a:pathLst>
                <a:path w="473" h="387" extrusionOk="0">
                  <a:moveTo>
                    <a:pt x="138" y="0"/>
                  </a:moveTo>
                  <a:cubicBezTo>
                    <a:pt x="104" y="0"/>
                    <a:pt x="75" y="10"/>
                    <a:pt x="55" y="30"/>
                  </a:cubicBezTo>
                  <a:cubicBezTo>
                    <a:pt x="0" y="96"/>
                    <a:pt x="44" y="217"/>
                    <a:pt x="143" y="304"/>
                  </a:cubicBezTo>
                  <a:cubicBezTo>
                    <a:pt x="203" y="358"/>
                    <a:pt x="271" y="387"/>
                    <a:pt x="327" y="387"/>
                  </a:cubicBezTo>
                  <a:cubicBezTo>
                    <a:pt x="364" y="387"/>
                    <a:pt x="396" y="374"/>
                    <a:pt x="418" y="348"/>
                  </a:cubicBezTo>
                  <a:cubicBezTo>
                    <a:pt x="472" y="293"/>
                    <a:pt x="429" y="173"/>
                    <a:pt x="330" y="85"/>
                  </a:cubicBezTo>
                  <a:cubicBezTo>
                    <a:pt x="267" y="29"/>
                    <a:pt x="196" y="0"/>
                    <a:pt x="138" y="0"/>
                  </a:cubicBezTo>
                  <a:close/>
                </a:path>
              </a:pathLst>
            </a:custGeom>
            <a:solidFill>
              <a:srgbClr val="EF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20300" y="1653919"/>
              <a:ext cx="80575" cy="89274"/>
            </a:xfrm>
            <a:custGeom>
              <a:avLst/>
              <a:gdLst/>
              <a:ahLst/>
              <a:cxnLst/>
              <a:rect l="l" t="t" r="r" b="b"/>
              <a:pathLst>
                <a:path w="770" h="824" extrusionOk="0">
                  <a:moveTo>
                    <a:pt x="769" y="1"/>
                  </a:moveTo>
                  <a:lnTo>
                    <a:pt x="242" y="308"/>
                  </a:lnTo>
                  <a:cubicBezTo>
                    <a:pt x="89" y="396"/>
                    <a:pt x="1" y="571"/>
                    <a:pt x="1" y="824"/>
                  </a:cubicBezTo>
                  <a:lnTo>
                    <a:pt x="539" y="517"/>
                  </a:lnTo>
                  <a:cubicBezTo>
                    <a:pt x="539" y="264"/>
                    <a:pt x="627" y="88"/>
                    <a:pt x="769" y="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372592" y="1661613"/>
              <a:ext cx="89788" cy="30977"/>
            </a:xfrm>
            <a:custGeom>
              <a:avLst/>
              <a:gdLst/>
              <a:ahLst/>
              <a:cxnLst/>
              <a:rect l="l" t="t" r="r" b="b"/>
              <a:pathLst>
                <a:path w="858" h="296" extrusionOk="0">
                  <a:moveTo>
                    <a:pt x="557" y="0"/>
                  </a:moveTo>
                  <a:cubicBezTo>
                    <a:pt x="481" y="0"/>
                    <a:pt x="404" y="18"/>
                    <a:pt x="330" y="54"/>
                  </a:cubicBezTo>
                  <a:lnTo>
                    <a:pt x="1" y="252"/>
                  </a:lnTo>
                  <a:cubicBezTo>
                    <a:pt x="70" y="215"/>
                    <a:pt x="144" y="198"/>
                    <a:pt x="219" y="198"/>
                  </a:cubicBezTo>
                  <a:cubicBezTo>
                    <a:pt x="323" y="198"/>
                    <a:pt x="427" y="232"/>
                    <a:pt x="517" y="296"/>
                  </a:cubicBezTo>
                  <a:lnTo>
                    <a:pt x="857" y="98"/>
                  </a:lnTo>
                  <a:cubicBezTo>
                    <a:pt x="768" y="34"/>
                    <a:pt x="663" y="0"/>
                    <a:pt x="557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426590" y="1671868"/>
              <a:ext cx="113856" cy="201142"/>
            </a:xfrm>
            <a:custGeom>
              <a:avLst/>
              <a:gdLst/>
              <a:ahLst/>
              <a:cxnLst/>
              <a:rect l="l" t="t" r="r" b="b"/>
              <a:pathLst>
                <a:path w="1088" h="1922" extrusionOk="0">
                  <a:moveTo>
                    <a:pt x="341" y="0"/>
                  </a:moveTo>
                  <a:lnTo>
                    <a:pt x="1" y="198"/>
                  </a:lnTo>
                  <a:cubicBezTo>
                    <a:pt x="429" y="483"/>
                    <a:pt x="704" y="945"/>
                    <a:pt x="726" y="1461"/>
                  </a:cubicBezTo>
                  <a:cubicBezTo>
                    <a:pt x="747" y="1636"/>
                    <a:pt x="660" y="1823"/>
                    <a:pt x="517" y="1922"/>
                  </a:cubicBezTo>
                  <a:lnTo>
                    <a:pt x="846" y="1724"/>
                  </a:lnTo>
                  <a:cubicBezTo>
                    <a:pt x="1000" y="1625"/>
                    <a:pt x="1088" y="1450"/>
                    <a:pt x="1066" y="1263"/>
                  </a:cubicBezTo>
                  <a:cubicBezTo>
                    <a:pt x="1033" y="747"/>
                    <a:pt x="769" y="286"/>
                    <a:pt x="341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349674" y="1681915"/>
              <a:ext cx="152890" cy="196851"/>
            </a:xfrm>
            <a:custGeom>
              <a:avLst/>
              <a:gdLst/>
              <a:ahLst/>
              <a:cxnLst/>
              <a:rect l="l" t="t" r="r" b="b"/>
              <a:pathLst>
                <a:path w="1461" h="1881" extrusionOk="0">
                  <a:moveTo>
                    <a:pt x="414" y="1"/>
                  </a:moveTo>
                  <a:cubicBezTo>
                    <a:pt x="170" y="1"/>
                    <a:pt x="0" y="193"/>
                    <a:pt x="0" y="519"/>
                  </a:cubicBezTo>
                  <a:cubicBezTo>
                    <a:pt x="22" y="914"/>
                    <a:pt x="187" y="1277"/>
                    <a:pt x="450" y="1562"/>
                  </a:cubicBezTo>
                  <a:cubicBezTo>
                    <a:pt x="538" y="1639"/>
                    <a:pt x="626" y="1716"/>
                    <a:pt x="736" y="1782"/>
                  </a:cubicBezTo>
                  <a:cubicBezTo>
                    <a:pt x="851" y="1849"/>
                    <a:pt x="960" y="1881"/>
                    <a:pt x="1057" y="1881"/>
                  </a:cubicBezTo>
                  <a:cubicBezTo>
                    <a:pt x="1295" y="1881"/>
                    <a:pt x="1461" y="1692"/>
                    <a:pt x="1461" y="1365"/>
                  </a:cubicBezTo>
                  <a:cubicBezTo>
                    <a:pt x="1439" y="849"/>
                    <a:pt x="1164" y="387"/>
                    <a:pt x="736" y="102"/>
                  </a:cubicBezTo>
                  <a:cubicBezTo>
                    <a:pt x="692" y="80"/>
                    <a:pt x="648" y="58"/>
                    <a:pt x="604" y="36"/>
                  </a:cubicBezTo>
                  <a:cubicBezTo>
                    <a:pt x="537" y="1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FFE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349674" y="1681915"/>
              <a:ext cx="64463" cy="163572"/>
            </a:xfrm>
            <a:custGeom>
              <a:avLst/>
              <a:gdLst/>
              <a:ahLst/>
              <a:cxnLst/>
              <a:rect l="l" t="t" r="r" b="b"/>
              <a:pathLst>
                <a:path w="616" h="1563" extrusionOk="0">
                  <a:moveTo>
                    <a:pt x="414" y="1"/>
                  </a:moveTo>
                  <a:cubicBezTo>
                    <a:pt x="170" y="1"/>
                    <a:pt x="0" y="193"/>
                    <a:pt x="0" y="519"/>
                  </a:cubicBezTo>
                  <a:cubicBezTo>
                    <a:pt x="22" y="914"/>
                    <a:pt x="187" y="1277"/>
                    <a:pt x="450" y="1562"/>
                  </a:cubicBezTo>
                  <a:cubicBezTo>
                    <a:pt x="352" y="1365"/>
                    <a:pt x="308" y="1156"/>
                    <a:pt x="308" y="936"/>
                  </a:cubicBezTo>
                  <a:cubicBezTo>
                    <a:pt x="297" y="618"/>
                    <a:pt x="406" y="311"/>
                    <a:pt x="615" y="58"/>
                  </a:cubicBezTo>
                  <a:lnTo>
                    <a:pt x="604" y="36"/>
                  </a:lnTo>
                  <a:cubicBezTo>
                    <a:pt x="537" y="1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337575" y="1636975"/>
              <a:ext cx="219550" cy="210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9" y="367"/>
                  </a:moveTo>
                  <a:lnTo>
                    <a:pt x="9" y="367"/>
                  </a:lnTo>
                  <a:cubicBezTo>
                    <a:pt x="6" y="369"/>
                    <a:pt x="3" y="370"/>
                    <a:pt x="0" y="372"/>
                  </a:cubicBezTo>
                  <a:lnTo>
                    <a:pt x="9" y="367"/>
                  </a:lnTo>
                  <a:close/>
                  <a:moveTo>
                    <a:pt x="777" y="1"/>
                  </a:moveTo>
                  <a:cubicBezTo>
                    <a:pt x="686" y="1"/>
                    <a:pt x="602" y="23"/>
                    <a:pt x="527" y="65"/>
                  </a:cubicBezTo>
                  <a:lnTo>
                    <a:pt x="9" y="367"/>
                  </a:lnTo>
                  <a:lnTo>
                    <a:pt x="9" y="367"/>
                  </a:lnTo>
                  <a:cubicBezTo>
                    <a:pt x="74" y="330"/>
                    <a:pt x="150" y="312"/>
                    <a:pt x="233" y="312"/>
                  </a:cubicBezTo>
                  <a:cubicBezTo>
                    <a:pt x="357" y="312"/>
                    <a:pt x="499" y="354"/>
                    <a:pt x="648" y="438"/>
                  </a:cubicBezTo>
                  <a:cubicBezTo>
                    <a:pt x="1186" y="789"/>
                    <a:pt x="1527" y="1371"/>
                    <a:pt x="1560" y="2019"/>
                  </a:cubicBezTo>
                  <a:lnTo>
                    <a:pt x="2098" y="1712"/>
                  </a:lnTo>
                  <a:cubicBezTo>
                    <a:pt x="2065" y="1064"/>
                    <a:pt x="1724" y="482"/>
                    <a:pt x="1186" y="131"/>
                  </a:cubicBezTo>
                  <a:cubicBezTo>
                    <a:pt x="1041" y="42"/>
                    <a:pt x="902" y="1"/>
                    <a:pt x="777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309385" y="1668938"/>
              <a:ext cx="192028" cy="178851"/>
            </a:xfrm>
            <a:custGeom>
              <a:avLst/>
              <a:gdLst/>
              <a:ahLst/>
              <a:cxnLst/>
              <a:rect l="l" t="t" r="r" b="b"/>
              <a:pathLst>
                <a:path w="1835" h="1709" extrusionOk="0">
                  <a:moveTo>
                    <a:pt x="513" y="0"/>
                  </a:moveTo>
                  <a:cubicBezTo>
                    <a:pt x="211" y="0"/>
                    <a:pt x="1" y="242"/>
                    <a:pt x="1" y="654"/>
                  </a:cubicBezTo>
                  <a:lnTo>
                    <a:pt x="111" y="709"/>
                  </a:lnTo>
                  <a:cubicBezTo>
                    <a:pt x="111" y="350"/>
                    <a:pt x="294" y="140"/>
                    <a:pt x="562" y="140"/>
                  </a:cubicBezTo>
                  <a:cubicBezTo>
                    <a:pt x="671" y="140"/>
                    <a:pt x="793" y="175"/>
                    <a:pt x="923" y="248"/>
                  </a:cubicBezTo>
                  <a:cubicBezTo>
                    <a:pt x="1395" y="555"/>
                    <a:pt x="1703" y="1082"/>
                    <a:pt x="1725" y="1642"/>
                  </a:cubicBezTo>
                  <a:lnTo>
                    <a:pt x="1835" y="1708"/>
                  </a:lnTo>
                  <a:cubicBezTo>
                    <a:pt x="1802" y="1060"/>
                    <a:pt x="1461" y="478"/>
                    <a:pt x="923" y="127"/>
                  </a:cubicBezTo>
                  <a:cubicBezTo>
                    <a:pt x="776" y="41"/>
                    <a:pt x="637" y="0"/>
                    <a:pt x="513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396766" y="1722730"/>
              <a:ext cx="49498" cy="40814"/>
            </a:xfrm>
            <a:custGeom>
              <a:avLst/>
              <a:gdLst/>
              <a:ahLst/>
              <a:cxnLst/>
              <a:rect l="l" t="t" r="r" b="b"/>
              <a:pathLst>
                <a:path w="473" h="390" extrusionOk="0">
                  <a:moveTo>
                    <a:pt x="138" y="0"/>
                  </a:moveTo>
                  <a:cubicBezTo>
                    <a:pt x="104" y="0"/>
                    <a:pt x="75" y="10"/>
                    <a:pt x="55" y="30"/>
                  </a:cubicBezTo>
                  <a:cubicBezTo>
                    <a:pt x="0" y="96"/>
                    <a:pt x="44" y="217"/>
                    <a:pt x="143" y="305"/>
                  </a:cubicBezTo>
                  <a:cubicBezTo>
                    <a:pt x="206" y="360"/>
                    <a:pt x="277" y="390"/>
                    <a:pt x="335" y="390"/>
                  </a:cubicBezTo>
                  <a:cubicBezTo>
                    <a:pt x="368" y="390"/>
                    <a:pt x="397" y="380"/>
                    <a:pt x="418" y="360"/>
                  </a:cubicBezTo>
                  <a:cubicBezTo>
                    <a:pt x="472" y="294"/>
                    <a:pt x="429" y="173"/>
                    <a:pt x="330" y="85"/>
                  </a:cubicBezTo>
                  <a:cubicBezTo>
                    <a:pt x="267" y="30"/>
                    <a:pt x="196" y="0"/>
                    <a:pt x="138" y="0"/>
                  </a:cubicBezTo>
                  <a:close/>
                </a:path>
              </a:pathLst>
            </a:custGeom>
            <a:solidFill>
              <a:srgbClr val="FFF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20295" y="1920504"/>
              <a:ext cx="80579" cy="89274"/>
            </a:xfrm>
            <a:custGeom>
              <a:avLst/>
              <a:gdLst/>
              <a:ahLst/>
              <a:cxnLst/>
              <a:rect l="l" t="t" r="r" b="b"/>
              <a:pathLst>
                <a:path w="770" h="836" extrusionOk="0">
                  <a:moveTo>
                    <a:pt x="769" y="1"/>
                  </a:moveTo>
                  <a:lnTo>
                    <a:pt x="242" y="319"/>
                  </a:lnTo>
                  <a:cubicBezTo>
                    <a:pt x="89" y="396"/>
                    <a:pt x="1" y="583"/>
                    <a:pt x="1" y="835"/>
                  </a:cubicBezTo>
                  <a:lnTo>
                    <a:pt x="539" y="517"/>
                  </a:lnTo>
                  <a:cubicBezTo>
                    <a:pt x="539" y="264"/>
                    <a:pt x="627" y="89"/>
                    <a:pt x="769" y="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72592" y="1927953"/>
              <a:ext cx="89788" cy="31291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46" y="0"/>
                  </a:moveTo>
                  <a:cubicBezTo>
                    <a:pt x="473" y="0"/>
                    <a:pt x="400" y="15"/>
                    <a:pt x="330" y="46"/>
                  </a:cubicBezTo>
                  <a:lnTo>
                    <a:pt x="1" y="243"/>
                  </a:lnTo>
                  <a:cubicBezTo>
                    <a:pt x="66" y="213"/>
                    <a:pt x="137" y="198"/>
                    <a:pt x="208" y="198"/>
                  </a:cubicBezTo>
                  <a:cubicBezTo>
                    <a:pt x="316" y="198"/>
                    <a:pt x="424" y="232"/>
                    <a:pt x="517" y="298"/>
                  </a:cubicBezTo>
                  <a:lnTo>
                    <a:pt x="857" y="101"/>
                  </a:lnTo>
                  <a:cubicBezTo>
                    <a:pt x="765" y="34"/>
                    <a:pt x="656" y="0"/>
                    <a:pt x="546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426590" y="1938418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341" y="1"/>
                  </a:moveTo>
                  <a:lnTo>
                    <a:pt x="1" y="198"/>
                  </a:lnTo>
                  <a:cubicBezTo>
                    <a:pt x="429" y="473"/>
                    <a:pt x="704" y="945"/>
                    <a:pt x="726" y="1450"/>
                  </a:cubicBezTo>
                  <a:cubicBezTo>
                    <a:pt x="747" y="1637"/>
                    <a:pt x="660" y="1812"/>
                    <a:pt x="517" y="1922"/>
                  </a:cubicBezTo>
                  <a:lnTo>
                    <a:pt x="846" y="1724"/>
                  </a:lnTo>
                  <a:cubicBezTo>
                    <a:pt x="1000" y="1615"/>
                    <a:pt x="1088" y="1439"/>
                    <a:pt x="1066" y="1252"/>
                  </a:cubicBezTo>
                  <a:cubicBezTo>
                    <a:pt x="1033" y="747"/>
                    <a:pt x="769" y="275"/>
                    <a:pt x="341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349674" y="1948465"/>
              <a:ext cx="152890" cy="195700"/>
            </a:xfrm>
            <a:custGeom>
              <a:avLst/>
              <a:gdLst/>
              <a:ahLst/>
              <a:cxnLst/>
              <a:rect l="l" t="t" r="r" b="b"/>
              <a:pathLst>
                <a:path w="1461" h="1870" extrusionOk="0">
                  <a:moveTo>
                    <a:pt x="409" y="0"/>
                  </a:moveTo>
                  <a:cubicBezTo>
                    <a:pt x="168" y="0"/>
                    <a:pt x="0" y="184"/>
                    <a:pt x="0" y="508"/>
                  </a:cubicBezTo>
                  <a:cubicBezTo>
                    <a:pt x="22" y="904"/>
                    <a:pt x="187" y="1266"/>
                    <a:pt x="450" y="1552"/>
                  </a:cubicBezTo>
                  <a:cubicBezTo>
                    <a:pt x="538" y="1639"/>
                    <a:pt x="626" y="1716"/>
                    <a:pt x="736" y="1771"/>
                  </a:cubicBezTo>
                  <a:cubicBezTo>
                    <a:pt x="851" y="1838"/>
                    <a:pt x="960" y="1870"/>
                    <a:pt x="1057" y="1870"/>
                  </a:cubicBezTo>
                  <a:cubicBezTo>
                    <a:pt x="1295" y="1870"/>
                    <a:pt x="1461" y="1681"/>
                    <a:pt x="1461" y="1354"/>
                  </a:cubicBezTo>
                  <a:cubicBezTo>
                    <a:pt x="1439" y="849"/>
                    <a:pt x="1164" y="377"/>
                    <a:pt x="736" y="102"/>
                  </a:cubicBezTo>
                  <a:cubicBezTo>
                    <a:pt x="692" y="69"/>
                    <a:pt x="648" y="47"/>
                    <a:pt x="604" y="36"/>
                  </a:cubicBez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BEC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4349674" y="1948465"/>
              <a:ext cx="64463" cy="162421"/>
            </a:xfrm>
            <a:custGeom>
              <a:avLst/>
              <a:gdLst/>
              <a:ahLst/>
              <a:cxnLst/>
              <a:rect l="l" t="t" r="r" b="b"/>
              <a:pathLst>
                <a:path w="616" h="1552" extrusionOk="0">
                  <a:moveTo>
                    <a:pt x="409" y="0"/>
                  </a:moveTo>
                  <a:cubicBezTo>
                    <a:pt x="168" y="0"/>
                    <a:pt x="0" y="184"/>
                    <a:pt x="0" y="508"/>
                  </a:cubicBezTo>
                  <a:cubicBezTo>
                    <a:pt x="22" y="904"/>
                    <a:pt x="187" y="1266"/>
                    <a:pt x="450" y="1552"/>
                  </a:cubicBezTo>
                  <a:cubicBezTo>
                    <a:pt x="352" y="1365"/>
                    <a:pt x="308" y="1145"/>
                    <a:pt x="308" y="937"/>
                  </a:cubicBezTo>
                  <a:cubicBezTo>
                    <a:pt x="297" y="618"/>
                    <a:pt x="406" y="300"/>
                    <a:pt x="615" y="47"/>
                  </a:cubicBezTo>
                  <a:lnTo>
                    <a:pt x="604" y="36"/>
                  </a:ln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338163" y="1902209"/>
              <a:ext cx="219550" cy="210979"/>
            </a:xfrm>
            <a:custGeom>
              <a:avLst/>
              <a:gdLst/>
              <a:ahLst/>
              <a:cxnLst/>
              <a:rect l="l" t="t" r="r" b="b"/>
              <a:pathLst>
                <a:path w="2098" h="2016" extrusionOk="0">
                  <a:moveTo>
                    <a:pt x="768" y="0"/>
                  </a:moveTo>
                  <a:cubicBezTo>
                    <a:pt x="680" y="0"/>
                    <a:pt x="599" y="21"/>
                    <a:pt x="527" y="61"/>
                  </a:cubicBezTo>
                  <a:lnTo>
                    <a:pt x="0" y="380"/>
                  </a:lnTo>
                  <a:cubicBezTo>
                    <a:pt x="71" y="337"/>
                    <a:pt x="155" y="315"/>
                    <a:pt x="247" y="315"/>
                  </a:cubicBezTo>
                  <a:cubicBezTo>
                    <a:pt x="368" y="315"/>
                    <a:pt x="505" y="353"/>
                    <a:pt x="648" y="434"/>
                  </a:cubicBezTo>
                  <a:cubicBezTo>
                    <a:pt x="1186" y="786"/>
                    <a:pt x="1527" y="1379"/>
                    <a:pt x="1560" y="2016"/>
                  </a:cubicBezTo>
                  <a:lnTo>
                    <a:pt x="2098" y="1708"/>
                  </a:lnTo>
                  <a:cubicBezTo>
                    <a:pt x="2065" y="1071"/>
                    <a:pt x="1724" y="478"/>
                    <a:pt x="1186" y="127"/>
                  </a:cubicBezTo>
                  <a:cubicBezTo>
                    <a:pt x="1037" y="43"/>
                    <a:pt x="895" y="0"/>
                    <a:pt x="768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309385" y="1934860"/>
              <a:ext cx="192028" cy="178328"/>
            </a:xfrm>
            <a:custGeom>
              <a:avLst/>
              <a:gdLst/>
              <a:ahLst/>
              <a:cxnLst/>
              <a:rect l="l" t="t" r="r" b="b"/>
              <a:pathLst>
                <a:path w="1835" h="1704" extrusionOk="0">
                  <a:moveTo>
                    <a:pt x="514" y="0"/>
                  </a:moveTo>
                  <a:cubicBezTo>
                    <a:pt x="211" y="0"/>
                    <a:pt x="1" y="236"/>
                    <a:pt x="1" y="649"/>
                  </a:cubicBezTo>
                  <a:lnTo>
                    <a:pt x="111" y="715"/>
                  </a:lnTo>
                  <a:cubicBezTo>
                    <a:pt x="111" y="351"/>
                    <a:pt x="291" y="140"/>
                    <a:pt x="556" y="140"/>
                  </a:cubicBezTo>
                  <a:cubicBezTo>
                    <a:pt x="666" y="140"/>
                    <a:pt x="791" y="177"/>
                    <a:pt x="923" y="254"/>
                  </a:cubicBezTo>
                  <a:cubicBezTo>
                    <a:pt x="1395" y="562"/>
                    <a:pt x="1703" y="1078"/>
                    <a:pt x="1725" y="1649"/>
                  </a:cubicBezTo>
                  <a:lnTo>
                    <a:pt x="1835" y="1704"/>
                  </a:lnTo>
                  <a:cubicBezTo>
                    <a:pt x="1802" y="1067"/>
                    <a:pt x="1461" y="474"/>
                    <a:pt x="923" y="122"/>
                  </a:cubicBezTo>
                  <a:cubicBezTo>
                    <a:pt x="777" y="40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396766" y="1988442"/>
              <a:ext cx="49498" cy="40501"/>
            </a:xfrm>
            <a:custGeom>
              <a:avLst/>
              <a:gdLst/>
              <a:ahLst/>
              <a:cxnLst/>
              <a:rect l="l" t="t" r="r" b="b"/>
              <a:pathLst>
                <a:path w="473" h="387" extrusionOk="0">
                  <a:moveTo>
                    <a:pt x="146" y="0"/>
                  </a:moveTo>
                  <a:cubicBezTo>
                    <a:pt x="109" y="0"/>
                    <a:pt x="77" y="13"/>
                    <a:pt x="55" y="39"/>
                  </a:cubicBezTo>
                  <a:cubicBezTo>
                    <a:pt x="0" y="94"/>
                    <a:pt x="44" y="214"/>
                    <a:pt x="143" y="302"/>
                  </a:cubicBezTo>
                  <a:cubicBezTo>
                    <a:pt x="206" y="358"/>
                    <a:pt x="277" y="387"/>
                    <a:pt x="335" y="387"/>
                  </a:cubicBezTo>
                  <a:cubicBezTo>
                    <a:pt x="368" y="387"/>
                    <a:pt x="397" y="377"/>
                    <a:pt x="418" y="357"/>
                  </a:cubicBezTo>
                  <a:cubicBezTo>
                    <a:pt x="472" y="291"/>
                    <a:pt x="429" y="170"/>
                    <a:pt x="330" y="83"/>
                  </a:cubicBezTo>
                  <a:cubicBezTo>
                    <a:pt x="270" y="29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E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1"/>
          <p:cNvSpPr txBox="1"/>
          <p:nvPr/>
        </p:nvSpPr>
        <p:spPr>
          <a:xfrm>
            <a:off x="5451650" y="2779234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ID:18.02.04.104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 flipH="1">
            <a:off x="499314" y="2759684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ID:18.02.04.095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5451659" y="2515784"/>
            <a:ext cx="3357804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Afroja Afrin </a:t>
            </a:r>
            <a:r>
              <a:rPr lang="en-US" sz="2000" dirty="0" err="1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Oieshi</a:t>
            </a:r>
            <a:endParaRPr lang="en-US" sz="2000" dirty="0">
              <a:solidFill>
                <a:srgbClr val="248717"/>
              </a:solidFill>
              <a:latin typeface="Arial Rounded MT Bold" panose="020F0704030504030204" pitchFamily="34" charset="0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 flipH="1">
            <a:off x="1287547" y="2449800"/>
            <a:ext cx="2344173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Shayla </a:t>
            </a:r>
            <a:r>
              <a:rPr lang="en-US" sz="2000" dirty="0" err="1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Sharmin</a:t>
            </a: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 </a:t>
            </a:r>
          </a:p>
        </p:txBody>
      </p:sp>
      <p:sp>
        <p:nvSpPr>
          <p:cNvPr id="458" name="Google Shape;458;p21"/>
          <p:cNvSpPr txBox="1"/>
          <p:nvPr/>
        </p:nvSpPr>
        <p:spPr>
          <a:xfrm>
            <a:off x="5451650" y="1513508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ID:18.02.04.113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 flipH="1">
            <a:off x="522849" y="1493831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ID:18.02.04.107 </a:t>
            </a:r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5451658" y="1250058"/>
            <a:ext cx="3491619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Cascadia Code" panose="020B0609020000020004" pitchFamily="49" charset="0"/>
                <a:sym typeface="Fira Sans SemiBold"/>
              </a:rPr>
              <a:t>Afzalun</a:t>
            </a:r>
            <a:r>
              <a:rPr lang="en" sz="2000" b="1" dirty="0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Cascadia Code" panose="020B0609020000020004" pitchFamily="49" charset="0"/>
                <a:sym typeface="Fira Sans SemiBold"/>
              </a:rPr>
              <a:t> Nahar Nobonee</a:t>
            </a:r>
            <a:endParaRPr sz="2000" b="1" dirty="0">
              <a:solidFill>
                <a:schemeClr val="lt2"/>
              </a:solidFill>
              <a:latin typeface="Arial Rounded MT Bold" panose="020F0704030504030204" pitchFamily="34" charset="0"/>
              <a:ea typeface="Fira Sans SemiBold"/>
              <a:cs typeface="Cascadia Code" panose="020B0609020000020004" pitchFamily="49" charset="0"/>
              <a:sym typeface="Fira Sans SemiBold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 flipH="1">
            <a:off x="1488674" y="1250058"/>
            <a:ext cx="1998714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Tahsin Tasnim</a:t>
            </a:r>
            <a:endParaRPr sz="2000" dirty="0">
              <a:solidFill>
                <a:schemeClr val="lt2"/>
              </a:solidFill>
              <a:latin typeface="Arial Rounded MT Bold" panose="020F0704030504030204" pitchFamily="34" charset="0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8476583" y="4529991"/>
            <a:ext cx="37237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 flipH="1">
            <a:off x="951869" y="4090325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Objective</a:t>
            </a:r>
            <a:endParaRPr u="sng" dirty="0"/>
          </a:p>
        </p:txBody>
      </p:sp>
      <p:grpSp>
        <p:nvGrpSpPr>
          <p:cNvPr id="2024" name="Google Shape;2024;p44"/>
          <p:cNvGrpSpPr/>
          <p:nvPr/>
        </p:nvGrpSpPr>
        <p:grpSpPr>
          <a:xfrm>
            <a:off x="471210" y="1126696"/>
            <a:ext cx="8215590" cy="4079821"/>
            <a:chOff x="471217" y="1133900"/>
            <a:chExt cx="8215590" cy="4079821"/>
          </a:xfrm>
        </p:grpSpPr>
        <p:grpSp>
          <p:nvGrpSpPr>
            <p:cNvPr id="2025" name="Google Shape;2025;p44"/>
            <p:cNvGrpSpPr/>
            <p:nvPr/>
          </p:nvGrpSpPr>
          <p:grpSpPr>
            <a:xfrm>
              <a:off x="8422715" y="1639650"/>
              <a:ext cx="264092" cy="3574071"/>
              <a:chOff x="4388566" y="1616275"/>
              <a:chExt cx="264092" cy="3574071"/>
            </a:xfrm>
          </p:grpSpPr>
          <p:sp>
            <p:nvSpPr>
              <p:cNvPr id="2026" name="Google Shape;2026;p44"/>
              <p:cNvSpPr/>
              <p:nvPr/>
            </p:nvSpPr>
            <p:spPr>
              <a:xfrm>
                <a:off x="4486051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9" name="Google Shape;2029;p44"/>
            <p:cNvGrpSpPr/>
            <p:nvPr/>
          </p:nvGrpSpPr>
          <p:grpSpPr>
            <a:xfrm flipH="1">
              <a:off x="1710165" y="1639647"/>
              <a:ext cx="264092" cy="3574071"/>
              <a:chOff x="4388566" y="1616272"/>
              <a:chExt cx="264092" cy="3574071"/>
            </a:xfrm>
          </p:grpSpPr>
          <p:sp>
            <p:nvSpPr>
              <p:cNvPr id="2030" name="Google Shape;2030;p44"/>
              <p:cNvSpPr/>
              <p:nvPr/>
            </p:nvSpPr>
            <p:spPr>
              <a:xfrm>
                <a:off x="4486073" y="1616272"/>
                <a:ext cx="166569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44"/>
            <p:cNvSpPr/>
            <p:nvPr/>
          </p:nvSpPr>
          <p:spPr>
            <a:xfrm rot="10800000" flipH="1">
              <a:off x="5341266" y="3025625"/>
              <a:ext cx="3144491" cy="1817550"/>
            </a:xfrm>
            <a:custGeom>
              <a:avLst/>
              <a:gdLst/>
              <a:ahLst/>
              <a:cxnLst/>
              <a:rect l="l" t="t" r="r" b="b"/>
              <a:pathLst>
                <a:path w="71074" h="72702" extrusionOk="0">
                  <a:moveTo>
                    <a:pt x="935" y="72702"/>
                  </a:moveTo>
                  <a:lnTo>
                    <a:pt x="69204" y="69671"/>
                  </a:lnTo>
                  <a:lnTo>
                    <a:pt x="71074" y="0"/>
                  </a:lnTo>
                  <a:lnTo>
                    <a:pt x="0" y="256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4" name="Google Shape;2034;p44"/>
            <p:cNvSpPr/>
            <p:nvPr/>
          </p:nvSpPr>
          <p:spPr>
            <a:xfrm>
              <a:off x="5330935" y="1133900"/>
              <a:ext cx="3165153" cy="1648275"/>
            </a:xfrm>
            <a:custGeom>
              <a:avLst/>
              <a:gdLst/>
              <a:ahLst/>
              <a:cxnLst/>
              <a:rect l="l" t="t" r="r" b="b"/>
              <a:pathLst>
                <a:path w="71541" h="65931" extrusionOk="0">
                  <a:moveTo>
                    <a:pt x="0" y="65931"/>
                  </a:moveTo>
                  <a:lnTo>
                    <a:pt x="71541" y="64060"/>
                  </a:lnTo>
                  <a:lnTo>
                    <a:pt x="69671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5" name="Google Shape;2035;p44"/>
            <p:cNvSpPr/>
            <p:nvPr/>
          </p:nvSpPr>
          <p:spPr>
            <a:xfrm>
              <a:off x="1956150" y="1157300"/>
              <a:ext cx="3165100" cy="1648250"/>
            </a:xfrm>
            <a:custGeom>
              <a:avLst/>
              <a:gdLst/>
              <a:ahLst/>
              <a:cxnLst/>
              <a:rect l="l" t="t" r="r" b="b"/>
              <a:pathLst>
                <a:path w="126604" h="65930" extrusionOk="0">
                  <a:moveTo>
                    <a:pt x="0" y="65930"/>
                  </a:moveTo>
                  <a:lnTo>
                    <a:pt x="126604" y="64995"/>
                  </a:lnTo>
                  <a:lnTo>
                    <a:pt x="120735" y="0"/>
                  </a:lnTo>
                  <a:lnTo>
                    <a:pt x="664" y="58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6" name="Google Shape;2036;p44"/>
            <p:cNvSpPr/>
            <p:nvPr/>
          </p:nvSpPr>
          <p:spPr>
            <a:xfrm>
              <a:off x="1935192" y="3022603"/>
              <a:ext cx="3207004" cy="1823600"/>
            </a:xfrm>
            <a:custGeom>
              <a:avLst/>
              <a:gdLst/>
              <a:ahLst/>
              <a:cxnLst/>
              <a:rect l="l" t="t" r="r" b="b"/>
              <a:pathLst>
                <a:path w="71541" h="72944" extrusionOk="0">
                  <a:moveTo>
                    <a:pt x="0" y="72944"/>
                  </a:moveTo>
                  <a:lnTo>
                    <a:pt x="71541" y="69671"/>
                  </a:lnTo>
                  <a:lnTo>
                    <a:pt x="69671" y="0"/>
                  </a:lnTo>
                  <a:lnTo>
                    <a:pt x="0" y="164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grpSp>
          <p:nvGrpSpPr>
            <p:cNvPr id="2037" name="Google Shape;2037;p44"/>
            <p:cNvGrpSpPr/>
            <p:nvPr/>
          </p:nvGrpSpPr>
          <p:grpSpPr>
            <a:xfrm>
              <a:off x="471217" y="1479569"/>
              <a:ext cx="929855" cy="3734152"/>
              <a:chOff x="3722804" y="1456194"/>
              <a:chExt cx="929855" cy="3734152"/>
            </a:xfrm>
          </p:grpSpPr>
          <p:sp>
            <p:nvSpPr>
              <p:cNvPr id="2038" name="Google Shape;2038;p44"/>
              <p:cNvSpPr/>
              <p:nvPr/>
            </p:nvSpPr>
            <p:spPr>
              <a:xfrm>
                <a:off x="3722804" y="1456194"/>
                <a:ext cx="679787" cy="2878623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87961" extrusionOk="0">
                    <a:moveTo>
                      <a:pt x="0" y="1"/>
                    </a:moveTo>
                    <a:lnTo>
                      <a:pt x="0" y="187960"/>
                    </a:lnTo>
                    <a:lnTo>
                      <a:pt x="44387" y="182085"/>
                    </a:lnTo>
                    <a:lnTo>
                      <a:pt x="44387" y="36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4486063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4375840" y="2443353"/>
                <a:ext cx="27681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2296" extrusionOk="0">
                    <a:moveTo>
                      <a:pt x="7007" y="1"/>
                    </a:moveTo>
                    <a:lnTo>
                      <a:pt x="7361" y="2457"/>
                    </a:lnTo>
                    <a:lnTo>
                      <a:pt x="0" y="1667"/>
                    </a:lnTo>
                    <a:lnTo>
                      <a:pt x="0" y="10564"/>
                    </a:lnTo>
                    <a:lnTo>
                      <a:pt x="7184" y="9835"/>
                    </a:lnTo>
                    <a:lnTo>
                      <a:pt x="7184" y="12296"/>
                    </a:lnTo>
                    <a:lnTo>
                      <a:pt x="18074" y="12296"/>
                    </a:lnTo>
                    <a:lnTo>
                      <a:pt x="18074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4388566" y="3112649"/>
                <a:ext cx="264092" cy="205098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3392" extrusionOk="0">
                    <a:moveTo>
                      <a:pt x="5474" y="1"/>
                    </a:moveTo>
                    <a:lnTo>
                      <a:pt x="5474" y="4710"/>
                    </a:lnTo>
                    <a:lnTo>
                      <a:pt x="0" y="4710"/>
                    </a:lnTo>
                    <a:lnTo>
                      <a:pt x="0" y="10520"/>
                    </a:lnTo>
                    <a:lnTo>
                      <a:pt x="6910" y="10520"/>
                    </a:lnTo>
                    <a:lnTo>
                      <a:pt x="6671" y="13392"/>
                    </a:lnTo>
                    <a:lnTo>
                      <a:pt x="17243" y="13392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3781311" y="1592528"/>
                <a:ext cx="567742" cy="567758"/>
              </a:xfrm>
              <a:custGeom>
                <a:avLst/>
                <a:gdLst/>
                <a:ahLst/>
                <a:cxnLst/>
                <a:rect l="l" t="t" r="r" b="b"/>
                <a:pathLst>
                  <a:path w="37071" h="37072" extrusionOk="0">
                    <a:moveTo>
                      <a:pt x="18538" y="1"/>
                    </a:moveTo>
                    <a:cubicBezTo>
                      <a:pt x="8297" y="1"/>
                      <a:pt x="0" y="8302"/>
                      <a:pt x="0" y="18538"/>
                    </a:cubicBezTo>
                    <a:cubicBezTo>
                      <a:pt x="0" y="28775"/>
                      <a:pt x="8297" y="37071"/>
                      <a:pt x="18538" y="37071"/>
                    </a:cubicBezTo>
                    <a:cubicBezTo>
                      <a:pt x="28774" y="37071"/>
                      <a:pt x="37071" y="28775"/>
                      <a:pt x="37071" y="18538"/>
                    </a:cubicBezTo>
                    <a:cubicBezTo>
                      <a:pt x="37071" y="8302"/>
                      <a:pt x="28774" y="1"/>
                      <a:pt x="18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3908380" y="1746230"/>
                <a:ext cx="278228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3" extrusionOk="0">
                    <a:moveTo>
                      <a:pt x="12094" y="1"/>
                    </a:moveTo>
                    <a:cubicBezTo>
                      <a:pt x="9391" y="1"/>
                      <a:pt x="6255" y="1709"/>
                      <a:pt x="3928" y="4597"/>
                    </a:cubicBezTo>
                    <a:cubicBezTo>
                      <a:pt x="632" y="8701"/>
                      <a:pt x="0" y="13883"/>
                      <a:pt x="2748" y="16362"/>
                    </a:cubicBezTo>
                    <a:cubicBezTo>
                      <a:pt x="3655" y="17179"/>
                      <a:pt x="4841" y="17572"/>
                      <a:pt x="6151" y="17572"/>
                    </a:cubicBezTo>
                    <a:cubicBezTo>
                      <a:pt x="8807" y="17572"/>
                      <a:pt x="11974" y="15958"/>
                      <a:pt x="14358" y="12991"/>
                    </a:cubicBezTo>
                    <a:cubicBezTo>
                      <a:pt x="17924" y="8569"/>
                      <a:pt x="18167" y="3082"/>
                      <a:pt x="15167" y="934"/>
                    </a:cubicBezTo>
                    <a:cubicBezTo>
                      <a:pt x="14279" y="299"/>
                      <a:pt x="13224" y="1"/>
                      <a:pt x="120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3806137" y="170200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19" y="1"/>
                    </a:moveTo>
                    <a:cubicBezTo>
                      <a:pt x="5676" y="1"/>
                      <a:pt x="4556" y="812"/>
                      <a:pt x="3274" y="2550"/>
                    </a:cubicBezTo>
                    <a:cubicBezTo>
                      <a:pt x="1945" y="4339"/>
                      <a:pt x="535" y="7255"/>
                      <a:pt x="266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196"/>
                      <a:pt x="3987" y="22169"/>
                      <a:pt x="4113" y="22169"/>
                    </a:cubicBezTo>
                    <a:cubicBezTo>
                      <a:pt x="4117" y="22169"/>
                      <a:pt x="4120" y="22168"/>
                      <a:pt x="4123" y="22166"/>
                    </a:cubicBezTo>
                    <a:cubicBezTo>
                      <a:pt x="4246" y="22077"/>
                      <a:pt x="3416" y="20982"/>
                      <a:pt x="2559" y="18994"/>
                    </a:cubicBezTo>
                    <a:cubicBezTo>
                      <a:pt x="1697" y="17023"/>
                      <a:pt x="906" y="14068"/>
                      <a:pt x="1158" y="10790"/>
                    </a:cubicBezTo>
                    <a:cubicBezTo>
                      <a:pt x="1410" y="7516"/>
                      <a:pt x="2647" y="4719"/>
                      <a:pt x="3800" y="2904"/>
                    </a:cubicBezTo>
                    <a:cubicBezTo>
                      <a:pt x="4949" y="1066"/>
                      <a:pt x="5938" y="111"/>
                      <a:pt x="5832" y="5"/>
                    </a:cubicBezTo>
                    <a:cubicBezTo>
                      <a:pt x="5830" y="2"/>
                      <a:pt x="5825" y="1"/>
                      <a:pt x="5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3761141" y="1549708"/>
                <a:ext cx="580944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3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3" y="10250"/>
                    </a:lnTo>
                    <a:lnTo>
                      <a:pt x="37933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4"/>
              <p:cNvSpPr/>
              <p:nvPr/>
            </p:nvSpPr>
            <p:spPr>
              <a:xfrm>
                <a:off x="3778539" y="2275026"/>
                <a:ext cx="567681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37067" h="37071" extrusionOk="0">
                    <a:moveTo>
                      <a:pt x="18533" y="0"/>
                    </a:moveTo>
                    <a:cubicBezTo>
                      <a:pt x="13616" y="0"/>
                      <a:pt x="8902" y="1957"/>
                      <a:pt x="5425" y="5430"/>
                    </a:cubicBezTo>
                    <a:cubicBezTo>
                      <a:pt x="1953" y="8907"/>
                      <a:pt x="0" y="13621"/>
                      <a:pt x="0" y="18538"/>
                    </a:cubicBezTo>
                    <a:cubicBezTo>
                      <a:pt x="0" y="23455"/>
                      <a:pt x="1953" y="28169"/>
                      <a:pt x="5425" y="31641"/>
                    </a:cubicBezTo>
                    <a:cubicBezTo>
                      <a:pt x="8902" y="35118"/>
                      <a:pt x="13616" y="37071"/>
                      <a:pt x="18533" y="37071"/>
                    </a:cubicBezTo>
                    <a:cubicBezTo>
                      <a:pt x="23450" y="37071"/>
                      <a:pt x="28164" y="35118"/>
                      <a:pt x="31641" y="31641"/>
                    </a:cubicBezTo>
                    <a:cubicBezTo>
                      <a:pt x="35114" y="28169"/>
                      <a:pt x="37066" y="23455"/>
                      <a:pt x="37066" y="18538"/>
                    </a:cubicBezTo>
                    <a:cubicBezTo>
                      <a:pt x="37066" y="13621"/>
                      <a:pt x="35114" y="8907"/>
                      <a:pt x="31641" y="5430"/>
                    </a:cubicBezTo>
                    <a:cubicBezTo>
                      <a:pt x="28164" y="1957"/>
                      <a:pt x="23450" y="0"/>
                      <a:pt x="18533" y="0"/>
                    </a:cubicBezTo>
                    <a:close/>
                  </a:path>
                </a:pathLst>
              </a:custGeom>
              <a:solidFill>
                <a:srgbClr val="FFC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4"/>
              <p:cNvSpPr/>
              <p:nvPr/>
            </p:nvSpPr>
            <p:spPr>
              <a:xfrm>
                <a:off x="3905608" y="242872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093" y="0"/>
                    </a:moveTo>
                    <a:cubicBezTo>
                      <a:pt x="9391" y="0"/>
                      <a:pt x="6254" y="1709"/>
                      <a:pt x="3923" y="4601"/>
                    </a:cubicBezTo>
                    <a:cubicBezTo>
                      <a:pt x="627" y="8701"/>
                      <a:pt x="0" y="13883"/>
                      <a:pt x="2748" y="16361"/>
                    </a:cubicBezTo>
                    <a:cubicBezTo>
                      <a:pt x="3653" y="17179"/>
                      <a:pt x="4839" y="17572"/>
                      <a:pt x="6150" y="17572"/>
                    </a:cubicBezTo>
                    <a:cubicBezTo>
                      <a:pt x="8806" y="17572"/>
                      <a:pt x="11974" y="15959"/>
                      <a:pt x="14358" y="12995"/>
                    </a:cubicBezTo>
                    <a:cubicBezTo>
                      <a:pt x="17919" y="8568"/>
                      <a:pt x="18166" y="3081"/>
                      <a:pt x="15162" y="934"/>
                    </a:cubicBezTo>
                    <a:cubicBezTo>
                      <a:pt x="14276" y="298"/>
                      <a:pt x="13222" y="0"/>
                      <a:pt x="120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4"/>
              <p:cNvSpPr/>
              <p:nvPr/>
            </p:nvSpPr>
            <p:spPr>
              <a:xfrm>
                <a:off x="3803304" y="2384498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22" y="0"/>
                    </a:moveTo>
                    <a:cubicBezTo>
                      <a:pt x="5675" y="0"/>
                      <a:pt x="4556" y="811"/>
                      <a:pt x="3278" y="2550"/>
                    </a:cubicBezTo>
                    <a:cubicBezTo>
                      <a:pt x="1944" y="4339"/>
                      <a:pt x="535" y="7255"/>
                      <a:pt x="270" y="10723"/>
                    </a:cubicBezTo>
                    <a:cubicBezTo>
                      <a:pt x="0" y="14191"/>
                      <a:pt x="946" y="17288"/>
                      <a:pt x="1988" y="19262"/>
                    </a:cubicBezTo>
                    <a:cubicBezTo>
                      <a:pt x="2998" y="21196"/>
                      <a:pt x="3990" y="22168"/>
                      <a:pt x="4117" y="22168"/>
                    </a:cubicBezTo>
                    <a:cubicBezTo>
                      <a:pt x="4121" y="22168"/>
                      <a:pt x="4124" y="22167"/>
                      <a:pt x="4127" y="22165"/>
                    </a:cubicBezTo>
                    <a:cubicBezTo>
                      <a:pt x="4246" y="22077"/>
                      <a:pt x="3415" y="20981"/>
                      <a:pt x="2563" y="18993"/>
                    </a:cubicBezTo>
                    <a:cubicBezTo>
                      <a:pt x="1701" y="17023"/>
                      <a:pt x="906" y="14067"/>
                      <a:pt x="1158" y="10789"/>
                    </a:cubicBezTo>
                    <a:cubicBezTo>
                      <a:pt x="1414" y="7515"/>
                      <a:pt x="2647" y="4719"/>
                      <a:pt x="3800" y="2903"/>
                    </a:cubicBezTo>
                    <a:cubicBezTo>
                      <a:pt x="4953" y="1065"/>
                      <a:pt x="5938" y="111"/>
                      <a:pt x="5836" y="5"/>
                    </a:cubicBezTo>
                    <a:cubicBezTo>
                      <a:pt x="5834" y="2"/>
                      <a:pt x="5829" y="0"/>
                      <a:pt x="5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4"/>
              <p:cNvSpPr/>
              <p:nvPr/>
            </p:nvSpPr>
            <p:spPr>
              <a:xfrm>
                <a:off x="3758308" y="223219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1"/>
                    </a:moveTo>
                    <a:lnTo>
                      <a:pt x="0" y="11081"/>
                    </a:ln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3771831" y="2957585"/>
                <a:ext cx="567696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37067" extrusionOk="0">
                    <a:moveTo>
                      <a:pt x="18534" y="0"/>
                    </a:moveTo>
                    <a:cubicBezTo>
                      <a:pt x="8298" y="0"/>
                      <a:pt x="1" y="8297"/>
                      <a:pt x="1" y="18533"/>
                    </a:cubicBezTo>
                    <a:cubicBezTo>
                      <a:pt x="1" y="28769"/>
                      <a:pt x="8298" y="37066"/>
                      <a:pt x="18534" y="37066"/>
                    </a:cubicBezTo>
                    <a:cubicBezTo>
                      <a:pt x="28770" y="37066"/>
                      <a:pt x="37067" y="28769"/>
                      <a:pt x="37067" y="18533"/>
                    </a:cubicBezTo>
                    <a:cubicBezTo>
                      <a:pt x="37067" y="8297"/>
                      <a:pt x="28770" y="0"/>
                      <a:pt x="1853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3898900" y="3111210"/>
                <a:ext cx="278243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7573" extrusionOk="0">
                    <a:moveTo>
                      <a:pt x="12094" y="0"/>
                    </a:moveTo>
                    <a:cubicBezTo>
                      <a:pt x="9392" y="0"/>
                      <a:pt x="6254" y="1710"/>
                      <a:pt x="3924" y="4601"/>
                    </a:cubicBezTo>
                    <a:cubicBezTo>
                      <a:pt x="628" y="8705"/>
                      <a:pt x="1" y="13883"/>
                      <a:pt x="2749" y="16362"/>
                    </a:cubicBezTo>
                    <a:cubicBezTo>
                      <a:pt x="3654" y="17179"/>
                      <a:pt x="4840" y="17572"/>
                      <a:pt x="6150" y="17572"/>
                    </a:cubicBezTo>
                    <a:cubicBezTo>
                      <a:pt x="8806" y="17572"/>
                      <a:pt x="11973" y="15959"/>
                      <a:pt x="14354" y="12995"/>
                    </a:cubicBezTo>
                    <a:cubicBezTo>
                      <a:pt x="17920" y="8573"/>
                      <a:pt x="18167" y="3081"/>
                      <a:pt x="15163" y="934"/>
                    </a:cubicBezTo>
                    <a:cubicBezTo>
                      <a:pt x="14276" y="299"/>
                      <a:pt x="13223" y="0"/>
                      <a:pt x="120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3796596" y="306698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23" y="0"/>
                    </a:moveTo>
                    <a:cubicBezTo>
                      <a:pt x="5676" y="0"/>
                      <a:pt x="4556" y="811"/>
                      <a:pt x="3279" y="2550"/>
                    </a:cubicBezTo>
                    <a:cubicBezTo>
                      <a:pt x="1945" y="4339"/>
                      <a:pt x="535" y="7255"/>
                      <a:pt x="270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200"/>
                      <a:pt x="3991" y="22169"/>
                      <a:pt x="4117" y="22169"/>
                    </a:cubicBezTo>
                    <a:cubicBezTo>
                      <a:pt x="4122" y="22169"/>
                      <a:pt x="4125" y="22168"/>
                      <a:pt x="4127" y="22165"/>
                    </a:cubicBezTo>
                    <a:cubicBezTo>
                      <a:pt x="4246" y="22077"/>
                      <a:pt x="3416" y="20986"/>
                      <a:pt x="2559" y="18993"/>
                    </a:cubicBezTo>
                    <a:cubicBezTo>
                      <a:pt x="1702" y="17023"/>
                      <a:pt x="906" y="14067"/>
                      <a:pt x="1158" y="10789"/>
                    </a:cubicBezTo>
                    <a:cubicBezTo>
                      <a:pt x="1410" y="7516"/>
                      <a:pt x="2647" y="4719"/>
                      <a:pt x="3800" y="2903"/>
                    </a:cubicBezTo>
                    <a:cubicBezTo>
                      <a:pt x="4953" y="1066"/>
                      <a:pt x="5938" y="111"/>
                      <a:pt x="5837" y="5"/>
                    </a:cubicBezTo>
                    <a:cubicBezTo>
                      <a:pt x="5834" y="2"/>
                      <a:pt x="5830" y="0"/>
                      <a:pt x="58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3751600" y="2914688"/>
                <a:ext cx="581020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8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3791388" y="3640067"/>
                <a:ext cx="567758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72" h="37067" extrusionOk="0">
                    <a:moveTo>
                      <a:pt x="18538" y="0"/>
                    </a:moveTo>
                    <a:cubicBezTo>
                      <a:pt x="8302" y="0"/>
                      <a:pt x="1" y="8297"/>
                      <a:pt x="1" y="18534"/>
                    </a:cubicBezTo>
                    <a:cubicBezTo>
                      <a:pt x="1" y="28770"/>
                      <a:pt x="8302" y="37067"/>
                      <a:pt x="18538" y="37067"/>
                    </a:cubicBezTo>
                    <a:cubicBezTo>
                      <a:pt x="28774" y="37067"/>
                      <a:pt x="37071" y="28770"/>
                      <a:pt x="37071" y="18534"/>
                    </a:cubicBezTo>
                    <a:cubicBezTo>
                      <a:pt x="37071" y="8297"/>
                      <a:pt x="28774" y="0"/>
                      <a:pt x="18538" y="0"/>
                    </a:cubicBezTo>
                    <a:close/>
                  </a:path>
                </a:pathLst>
              </a:custGeom>
              <a:solidFill>
                <a:srgbClr val="E9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3918457" y="379370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100" y="1"/>
                    </a:moveTo>
                    <a:cubicBezTo>
                      <a:pt x="9398" y="1"/>
                      <a:pt x="6259" y="1711"/>
                      <a:pt x="3928" y="4601"/>
                    </a:cubicBezTo>
                    <a:cubicBezTo>
                      <a:pt x="632" y="8705"/>
                      <a:pt x="0" y="13883"/>
                      <a:pt x="2753" y="16361"/>
                    </a:cubicBezTo>
                    <a:cubicBezTo>
                      <a:pt x="3658" y="17179"/>
                      <a:pt x="4844" y="17572"/>
                      <a:pt x="6155" y="17572"/>
                    </a:cubicBezTo>
                    <a:cubicBezTo>
                      <a:pt x="8810" y="17572"/>
                      <a:pt x="11977" y="15958"/>
                      <a:pt x="14359" y="12995"/>
                    </a:cubicBezTo>
                    <a:cubicBezTo>
                      <a:pt x="17924" y="8572"/>
                      <a:pt x="18167" y="3081"/>
                      <a:pt x="15167" y="934"/>
                    </a:cubicBezTo>
                    <a:cubicBezTo>
                      <a:pt x="14281" y="299"/>
                      <a:pt x="13229" y="1"/>
                      <a:pt x="12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3816229" y="3749462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18" y="1"/>
                    </a:moveTo>
                    <a:cubicBezTo>
                      <a:pt x="5675" y="1"/>
                      <a:pt x="4555" y="812"/>
                      <a:pt x="3278" y="2550"/>
                    </a:cubicBezTo>
                    <a:cubicBezTo>
                      <a:pt x="1944" y="4340"/>
                      <a:pt x="535" y="7255"/>
                      <a:pt x="269" y="10723"/>
                    </a:cubicBezTo>
                    <a:cubicBezTo>
                      <a:pt x="0" y="14192"/>
                      <a:pt x="945" y="17288"/>
                      <a:pt x="1988" y="19263"/>
                    </a:cubicBezTo>
                    <a:cubicBezTo>
                      <a:pt x="2997" y="21200"/>
                      <a:pt x="3990" y="22169"/>
                      <a:pt x="4117" y="22169"/>
                    </a:cubicBezTo>
                    <a:cubicBezTo>
                      <a:pt x="4121" y="22169"/>
                      <a:pt x="4124" y="22168"/>
                      <a:pt x="4126" y="22166"/>
                    </a:cubicBezTo>
                    <a:cubicBezTo>
                      <a:pt x="4246" y="22077"/>
                      <a:pt x="3415" y="20986"/>
                      <a:pt x="2558" y="18994"/>
                    </a:cubicBezTo>
                    <a:cubicBezTo>
                      <a:pt x="1696" y="17023"/>
                      <a:pt x="906" y="14068"/>
                      <a:pt x="1157" y="10794"/>
                    </a:cubicBezTo>
                    <a:cubicBezTo>
                      <a:pt x="1409" y="7516"/>
                      <a:pt x="2646" y="4720"/>
                      <a:pt x="3799" y="2904"/>
                    </a:cubicBezTo>
                    <a:cubicBezTo>
                      <a:pt x="4952" y="1066"/>
                      <a:pt x="5938" y="112"/>
                      <a:pt x="5832" y="6"/>
                    </a:cubicBezTo>
                    <a:cubicBezTo>
                      <a:pt x="5829" y="2"/>
                      <a:pt x="5825" y="1"/>
                      <a:pt x="5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3771234" y="359717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0"/>
                    </a:move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0" name="Google Shape;2060;p44"/>
          <p:cNvSpPr txBox="1"/>
          <p:nvPr/>
        </p:nvSpPr>
        <p:spPr>
          <a:xfrm>
            <a:off x="2213294" y="2097325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control and assure the safe and efficient movement of vehicles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44"/>
          <p:cNvSpPr txBox="1"/>
          <p:nvPr/>
        </p:nvSpPr>
        <p:spPr>
          <a:xfrm>
            <a:off x="5643076" y="2097325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Optimizing  traffic signals to reduce waiting time at intersections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4"/>
          <p:cNvSpPr txBox="1"/>
          <p:nvPr/>
        </p:nvSpPr>
        <p:spPr>
          <a:xfrm>
            <a:off x="2213294" y="4029732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Ensuring the improvement of traffic safety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4"/>
          <p:cNvSpPr txBox="1"/>
          <p:nvPr/>
        </p:nvSpPr>
        <p:spPr>
          <a:xfrm>
            <a:off x="5643076" y="4029732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Digitalizing the railway and traffic control system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44"/>
          <p:cNvSpPr txBox="1"/>
          <p:nvPr/>
        </p:nvSpPr>
        <p:spPr>
          <a:xfrm>
            <a:off x="2213294" y="1728685"/>
            <a:ext cx="2650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Control</a:t>
            </a: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5" name="Google Shape;2065;p44"/>
          <p:cNvSpPr txBox="1"/>
          <p:nvPr/>
        </p:nvSpPr>
        <p:spPr>
          <a:xfrm>
            <a:off x="5657326" y="1728675"/>
            <a:ext cx="2588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Reduce</a:t>
            </a:r>
            <a:endParaRPr sz="1600" b="1" dirty="0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6" name="Google Shape;2066;p44"/>
          <p:cNvSpPr txBox="1"/>
          <p:nvPr/>
        </p:nvSpPr>
        <p:spPr>
          <a:xfrm>
            <a:off x="2213294" y="3661082"/>
            <a:ext cx="2650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Improve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7" name="Google Shape;2067;p44"/>
          <p:cNvSpPr txBox="1"/>
          <p:nvPr/>
        </p:nvSpPr>
        <p:spPr>
          <a:xfrm>
            <a:off x="5643076" y="3661082"/>
            <a:ext cx="261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Digitalization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02" name="Google Shape;2102;p44"/>
          <p:cNvGrpSpPr/>
          <p:nvPr/>
        </p:nvGrpSpPr>
        <p:grpSpPr>
          <a:xfrm>
            <a:off x="6736697" y="1293758"/>
            <a:ext cx="429346" cy="429675"/>
            <a:chOff x="6736697" y="1293758"/>
            <a:chExt cx="429346" cy="429675"/>
          </a:xfrm>
        </p:grpSpPr>
        <p:sp>
          <p:nvSpPr>
            <p:cNvPr id="2103" name="Google Shape;2103;p44"/>
            <p:cNvSpPr/>
            <p:nvPr/>
          </p:nvSpPr>
          <p:spPr>
            <a:xfrm>
              <a:off x="6736697" y="1293758"/>
              <a:ext cx="429346" cy="429675"/>
            </a:xfrm>
            <a:custGeom>
              <a:avLst/>
              <a:gdLst/>
              <a:ahLst/>
              <a:cxnLst/>
              <a:rect l="l" t="t" r="r" b="b"/>
              <a:pathLst>
                <a:path w="13083" h="13093" extrusionOk="0">
                  <a:moveTo>
                    <a:pt x="6537" y="0"/>
                  </a:moveTo>
                  <a:cubicBezTo>
                    <a:pt x="2929" y="0"/>
                    <a:pt x="0" y="2938"/>
                    <a:pt x="0" y="6546"/>
                  </a:cubicBezTo>
                  <a:cubicBezTo>
                    <a:pt x="0" y="10164"/>
                    <a:pt x="2929" y="13092"/>
                    <a:pt x="6537" y="13092"/>
                  </a:cubicBezTo>
                  <a:cubicBezTo>
                    <a:pt x="10154" y="13092"/>
                    <a:pt x="13083" y="10164"/>
                    <a:pt x="13083" y="6546"/>
                  </a:cubicBezTo>
                  <a:cubicBezTo>
                    <a:pt x="13083" y="2938"/>
                    <a:pt x="10154" y="0"/>
                    <a:pt x="653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6768727" y="1326083"/>
              <a:ext cx="364992" cy="364992"/>
            </a:xfrm>
            <a:custGeom>
              <a:avLst/>
              <a:gdLst/>
              <a:ahLst/>
              <a:cxnLst/>
              <a:rect l="l" t="t" r="r" b="b"/>
              <a:pathLst>
                <a:path w="11122" h="11122" extrusionOk="0">
                  <a:moveTo>
                    <a:pt x="5561" y="1"/>
                  </a:moveTo>
                  <a:cubicBezTo>
                    <a:pt x="2489" y="1"/>
                    <a:pt x="1" y="2489"/>
                    <a:pt x="1" y="5561"/>
                  </a:cubicBezTo>
                  <a:cubicBezTo>
                    <a:pt x="1" y="8633"/>
                    <a:pt x="2489" y="11121"/>
                    <a:pt x="5561" y="11121"/>
                  </a:cubicBezTo>
                  <a:cubicBezTo>
                    <a:pt x="8633" y="11121"/>
                    <a:pt x="11121" y="8633"/>
                    <a:pt x="11121" y="5561"/>
                  </a:cubicBezTo>
                  <a:cubicBezTo>
                    <a:pt x="11121" y="2489"/>
                    <a:pt x="8633" y="1"/>
                    <a:pt x="5561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6944922" y="1351221"/>
              <a:ext cx="12897" cy="163987"/>
            </a:xfrm>
            <a:custGeom>
              <a:avLst/>
              <a:gdLst/>
              <a:ahLst/>
              <a:cxnLst/>
              <a:rect l="l" t="t" r="r" b="b"/>
              <a:pathLst>
                <a:path w="393" h="4997" extrusionOk="0">
                  <a:moveTo>
                    <a:pt x="197" y="0"/>
                  </a:moveTo>
                  <a:cubicBezTo>
                    <a:pt x="99" y="0"/>
                    <a:pt x="1" y="67"/>
                    <a:pt x="1" y="201"/>
                  </a:cubicBezTo>
                  <a:lnTo>
                    <a:pt x="1" y="4795"/>
                  </a:lnTo>
                  <a:cubicBezTo>
                    <a:pt x="1" y="4910"/>
                    <a:pt x="87" y="4996"/>
                    <a:pt x="192" y="4996"/>
                  </a:cubicBezTo>
                  <a:cubicBezTo>
                    <a:pt x="307" y="4996"/>
                    <a:pt x="393" y="4910"/>
                    <a:pt x="393" y="4795"/>
                  </a:cubicBezTo>
                  <a:lnTo>
                    <a:pt x="393" y="201"/>
                  </a:lnTo>
                  <a:cubicBezTo>
                    <a:pt x="393" y="67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6942723" y="1502278"/>
              <a:ext cx="168056" cy="12930"/>
            </a:xfrm>
            <a:custGeom>
              <a:avLst/>
              <a:gdLst/>
              <a:ahLst/>
              <a:cxnLst/>
              <a:rect l="l" t="t" r="r" b="b"/>
              <a:pathLst>
                <a:path w="5121" h="394" extrusionOk="0">
                  <a:moveTo>
                    <a:pt x="259" y="1"/>
                  </a:moveTo>
                  <a:cubicBezTo>
                    <a:pt x="1" y="1"/>
                    <a:pt x="1" y="393"/>
                    <a:pt x="259" y="393"/>
                  </a:cubicBezTo>
                  <a:lnTo>
                    <a:pt x="4862" y="393"/>
                  </a:lnTo>
                  <a:cubicBezTo>
                    <a:pt x="5121" y="393"/>
                    <a:pt x="5121" y="1"/>
                    <a:pt x="486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6813653" y="1371010"/>
              <a:ext cx="341101" cy="319934"/>
            </a:xfrm>
            <a:custGeom>
              <a:avLst/>
              <a:gdLst/>
              <a:ahLst/>
              <a:cxnLst/>
              <a:rect l="l" t="t" r="r" b="b"/>
              <a:pathLst>
                <a:path w="10394" h="9749" extrusionOk="0">
                  <a:moveTo>
                    <a:pt x="7848" y="0"/>
                  </a:moveTo>
                  <a:lnTo>
                    <a:pt x="7848" y="0"/>
                  </a:lnTo>
                  <a:cubicBezTo>
                    <a:pt x="9781" y="2211"/>
                    <a:pt x="9666" y="5522"/>
                    <a:pt x="7599" y="7599"/>
                  </a:cubicBezTo>
                  <a:cubicBezTo>
                    <a:pt x="6518" y="8680"/>
                    <a:pt x="5095" y="9227"/>
                    <a:pt x="3667" y="9227"/>
                  </a:cubicBezTo>
                  <a:cubicBezTo>
                    <a:pt x="2363" y="9227"/>
                    <a:pt x="1055" y="8771"/>
                    <a:pt x="0" y="7848"/>
                  </a:cubicBezTo>
                  <a:lnTo>
                    <a:pt x="0" y="7848"/>
                  </a:lnTo>
                  <a:cubicBezTo>
                    <a:pt x="1108" y="9110"/>
                    <a:pt x="2650" y="9748"/>
                    <a:pt x="4196" y="9748"/>
                  </a:cubicBezTo>
                  <a:cubicBezTo>
                    <a:pt x="5614" y="9748"/>
                    <a:pt x="7035" y="9211"/>
                    <a:pt x="8125" y="8125"/>
                  </a:cubicBezTo>
                  <a:cubicBezTo>
                    <a:pt x="10393" y="5848"/>
                    <a:pt x="10269" y="2125"/>
                    <a:pt x="7848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6791666" y="1502278"/>
              <a:ext cx="26713" cy="12930"/>
            </a:xfrm>
            <a:custGeom>
              <a:avLst/>
              <a:gdLst/>
              <a:ahLst/>
              <a:cxnLst/>
              <a:rect l="l" t="t" r="r" b="b"/>
              <a:pathLst>
                <a:path w="814" h="394" extrusionOk="0">
                  <a:moveTo>
                    <a:pt x="268" y="1"/>
                  </a:moveTo>
                  <a:cubicBezTo>
                    <a:pt x="0" y="1"/>
                    <a:pt x="0" y="393"/>
                    <a:pt x="268" y="393"/>
                  </a:cubicBezTo>
                  <a:lnTo>
                    <a:pt x="555" y="393"/>
                  </a:lnTo>
                  <a:cubicBezTo>
                    <a:pt x="814" y="39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6944922" y="1643851"/>
              <a:ext cx="12897" cy="22086"/>
            </a:xfrm>
            <a:custGeom>
              <a:avLst/>
              <a:gdLst/>
              <a:ahLst/>
              <a:cxnLst/>
              <a:rect l="l" t="t" r="r" b="b"/>
              <a:pathLst>
                <a:path w="393" h="673" extrusionOk="0">
                  <a:moveTo>
                    <a:pt x="197" y="1"/>
                  </a:moveTo>
                  <a:cubicBezTo>
                    <a:pt x="99" y="1"/>
                    <a:pt x="1" y="65"/>
                    <a:pt x="1" y="194"/>
                  </a:cubicBezTo>
                  <a:lnTo>
                    <a:pt x="1" y="481"/>
                  </a:lnTo>
                  <a:cubicBezTo>
                    <a:pt x="1" y="587"/>
                    <a:pt x="87" y="673"/>
                    <a:pt x="192" y="673"/>
                  </a:cubicBezTo>
                  <a:cubicBezTo>
                    <a:pt x="307" y="673"/>
                    <a:pt x="393" y="587"/>
                    <a:pt x="393" y="481"/>
                  </a:cubicBezTo>
                  <a:lnTo>
                    <a:pt x="393" y="194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6834755" y="1395065"/>
              <a:ext cx="25039" cy="19953"/>
            </a:xfrm>
            <a:custGeom>
              <a:avLst/>
              <a:gdLst/>
              <a:ahLst/>
              <a:cxnLst/>
              <a:rect l="l" t="t" r="r" b="b"/>
              <a:pathLst>
                <a:path w="763" h="608" extrusionOk="0">
                  <a:moveTo>
                    <a:pt x="296" y="0"/>
                  </a:moveTo>
                  <a:cubicBezTo>
                    <a:pt x="140" y="0"/>
                    <a:pt x="1" y="210"/>
                    <a:pt x="161" y="349"/>
                  </a:cubicBezTo>
                  <a:lnTo>
                    <a:pt x="362" y="550"/>
                  </a:lnTo>
                  <a:cubicBezTo>
                    <a:pt x="399" y="587"/>
                    <a:pt x="445" y="606"/>
                    <a:pt x="501" y="607"/>
                  </a:cubicBezTo>
                  <a:lnTo>
                    <a:pt x="501" y="607"/>
                  </a:lnTo>
                  <a:cubicBezTo>
                    <a:pt x="679" y="604"/>
                    <a:pt x="763" y="396"/>
                    <a:pt x="640" y="272"/>
                  </a:cubicBezTo>
                  <a:lnTo>
                    <a:pt x="439" y="71"/>
                  </a:lnTo>
                  <a:cubicBezTo>
                    <a:pt x="395" y="21"/>
                    <a:pt x="344" y="0"/>
                    <a:pt x="296" y="0"/>
                  </a:cubicBezTo>
                  <a:close/>
                  <a:moveTo>
                    <a:pt x="501" y="607"/>
                  </a:moveTo>
                  <a:cubicBezTo>
                    <a:pt x="499" y="607"/>
                    <a:pt x="498" y="607"/>
                    <a:pt x="496" y="607"/>
                  </a:cubicBezTo>
                  <a:lnTo>
                    <a:pt x="506" y="607"/>
                  </a:lnTo>
                  <a:cubicBezTo>
                    <a:pt x="504" y="607"/>
                    <a:pt x="502" y="607"/>
                    <a:pt x="501" y="607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7041634" y="1601845"/>
              <a:ext cx="25171" cy="20117"/>
            </a:xfrm>
            <a:custGeom>
              <a:avLst/>
              <a:gdLst/>
              <a:ahLst/>
              <a:cxnLst/>
              <a:rect l="l" t="t" r="r" b="b"/>
              <a:pathLst>
                <a:path w="767" h="613" extrusionOk="0">
                  <a:moveTo>
                    <a:pt x="297" y="0"/>
                  </a:moveTo>
                  <a:cubicBezTo>
                    <a:pt x="138" y="0"/>
                    <a:pt x="1" y="208"/>
                    <a:pt x="154" y="355"/>
                  </a:cubicBezTo>
                  <a:lnTo>
                    <a:pt x="355" y="556"/>
                  </a:lnTo>
                  <a:cubicBezTo>
                    <a:pt x="394" y="584"/>
                    <a:pt x="451" y="613"/>
                    <a:pt x="499" y="613"/>
                  </a:cubicBezTo>
                  <a:cubicBezTo>
                    <a:pt x="671" y="613"/>
                    <a:pt x="767" y="402"/>
                    <a:pt x="642" y="278"/>
                  </a:cubicBezTo>
                  <a:lnTo>
                    <a:pt x="441" y="67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4"/>
            <p:cNvSpPr/>
            <p:nvPr/>
          </p:nvSpPr>
          <p:spPr>
            <a:xfrm>
              <a:off x="7042586" y="1395065"/>
              <a:ext cx="25171" cy="19953"/>
            </a:xfrm>
            <a:custGeom>
              <a:avLst/>
              <a:gdLst/>
              <a:ahLst/>
              <a:cxnLst/>
              <a:rect l="l" t="t" r="r" b="b"/>
              <a:pathLst>
                <a:path w="767" h="608" extrusionOk="0">
                  <a:moveTo>
                    <a:pt x="478" y="0"/>
                  </a:moveTo>
                  <a:cubicBezTo>
                    <a:pt x="429" y="0"/>
                    <a:pt x="379" y="21"/>
                    <a:pt x="336" y="71"/>
                  </a:cubicBezTo>
                  <a:lnTo>
                    <a:pt x="135" y="272"/>
                  </a:lnTo>
                  <a:cubicBezTo>
                    <a:pt x="1" y="397"/>
                    <a:pt x="97" y="607"/>
                    <a:pt x="269" y="607"/>
                  </a:cubicBezTo>
                  <a:cubicBezTo>
                    <a:pt x="326" y="607"/>
                    <a:pt x="374" y="588"/>
                    <a:pt x="412" y="550"/>
                  </a:cubicBezTo>
                  <a:lnTo>
                    <a:pt x="613" y="349"/>
                  </a:lnTo>
                  <a:cubicBezTo>
                    <a:pt x="766" y="210"/>
                    <a:pt x="631" y="0"/>
                    <a:pt x="4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4"/>
            <p:cNvSpPr/>
            <p:nvPr/>
          </p:nvSpPr>
          <p:spPr>
            <a:xfrm>
              <a:off x="6835641" y="1602370"/>
              <a:ext cx="24285" cy="19592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457" y="0"/>
                  </a:moveTo>
                  <a:cubicBezTo>
                    <a:pt x="414" y="0"/>
                    <a:pt x="368" y="15"/>
                    <a:pt x="325" y="51"/>
                  </a:cubicBezTo>
                  <a:lnTo>
                    <a:pt x="124" y="252"/>
                  </a:lnTo>
                  <a:cubicBezTo>
                    <a:pt x="0" y="377"/>
                    <a:pt x="96" y="597"/>
                    <a:pt x="268" y="597"/>
                  </a:cubicBezTo>
                  <a:cubicBezTo>
                    <a:pt x="316" y="597"/>
                    <a:pt x="373" y="568"/>
                    <a:pt x="412" y="540"/>
                  </a:cubicBezTo>
                  <a:lnTo>
                    <a:pt x="613" y="339"/>
                  </a:lnTo>
                  <a:cubicBezTo>
                    <a:pt x="739" y="190"/>
                    <a:pt x="611" y="0"/>
                    <a:pt x="4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4"/>
            <p:cNvSpPr/>
            <p:nvPr/>
          </p:nvSpPr>
          <p:spPr>
            <a:xfrm>
              <a:off x="6803513" y="1442912"/>
              <a:ext cx="25860" cy="16704"/>
            </a:xfrm>
            <a:custGeom>
              <a:avLst/>
              <a:gdLst/>
              <a:ahLst/>
              <a:cxnLst/>
              <a:rect l="l" t="t" r="r" b="b"/>
              <a:pathLst>
                <a:path w="788" h="509" extrusionOk="0">
                  <a:moveTo>
                    <a:pt x="280" y="0"/>
                  </a:moveTo>
                  <a:cubicBezTo>
                    <a:pt x="118" y="0"/>
                    <a:pt x="0" y="333"/>
                    <a:pt x="194" y="384"/>
                  </a:cubicBezTo>
                  <a:lnTo>
                    <a:pt x="453" y="489"/>
                  </a:lnTo>
                  <a:cubicBezTo>
                    <a:pt x="472" y="499"/>
                    <a:pt x="501" y="508"/>
                    <a:pt x="529" y="508"/>
                  </a:cubicBezTo>
                  <a:cubicBezTo>
                    <a:pt x="730" y="499"/>
                    <a:pt x="788" y="221"/>
                    <a:pt x="606" y="135"/>
                  </a:cubicBezTo>
                  <a:lnTo>
                    <a:pt x="347" y="20"/>
                  </a:lnTo>
                  <a:cubicBezTo>
                    <a:pt x="325" y="6"/>
                    <a:pt x="302" y="0"/>
                    <a:pt x="28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7073302" y="1557936"/>
              <a:ext cx="25794" cy="16310"/>
            </a:xfrm>
            <a:custGeom>
              <a:avLst/>
              <a:gdLst/>
              <a:ahLst/>
              <a:cxnLst/>
              <a:rect l="l" t="t" r="r" b="b"/>
              <a:pathLst>
                <a:path w="786" h="497" extrusionOk="0">
                  <a:moveTo>
                    <a:pt x="273" y="1"/>
                  </a:moveTo>
                  <a:cubicBezTo>
                    <a:pt x="89" y="1"/>
                    <a:pt x="0" y="258"/>
                    <a:pt x="175" y="372"/>
                  </a:cubicBezTo>
                  <a:lnTo>
                    <a:pt x="433" y="477"/>
                  </a:lnTo>
                  <a:cubicBezTo>
                    <a:pt x="461" y="486"/>
                    <a:pt x="488" y="495"/>
                    <a:pt x="516" y="496"/>
                  </a:cubicBezTo>
                  <a:lnTo>
                    <a:pt x="516" y="496"/>
                  </a:lnTo>
                  <a:cubicBezTo>
                    <a:pt x="731" y="491"/>
                    <a:pt x="786" y="208"/>
                    <a:pt x="587" y="123"/>
                  </a:cubicBezTo>
                  <a:lnTo>
                    <a:pt x="328" y="8"/>
                  </a:lnTo>
                  <a:cubicBezTo>
                    <a:pt x="309" y="3"/>
                    <a:pt x="291" y="1"/>
                    <a:pt x="273" y="1"/>
                  </a:cubicBezTo>
                  <a:close/>
                  <a:moveTo>
                    <a:pt x="516" y="496"/>
                  </a:moveTo>
                  <a:cubicBezTo>
                    <a:pt x="514" y="496"/>
                    <a:pt x="512" y="496"/>
                    <a:pt x="510" y="496"/>
                  </a:cubicBezTo>
                  <a:lnTo>
                    <a:pt x="520" y="496"/>
                  </a:lnTo>
                  <a:cubicBezTo>
                    <a:pt x="518" y="496"/>
                    <a:pt x="517" y="496"/>
                    <a:pt x="516" y="496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6998939" y="1364315"/>
              <a:ext cx="18542" cy="20839"/>
            </a:xfrm>
            <a:custGeom>
              <a:avLst/>
              <a:gdLst/>
              <a:ahLst/>
              <a:cxnLst/>
              <a:rect l="l" t="t" r="r" b="b"/>
              <a:pathLst>
                <a:path w="565" h="635" extrusionOk="0">
                  <a:moveTo>
                    <a:pt x="331" y="0"/>
                  </a:moveTo>
                  <a:cubicBezTo>
                    <a:pt x="269" y="0"/>
                    <a:pt x="206" y="30"/>
                    <a:pt x="163" y="99"/>
                  </a:cubicBezTo>
                  <a:lnTo>
                    <a:pt x="58" y="357"/>
                  </a:lnTo>
                  <a:cubicBezTo>
                    <a:pt x="1" y="482"/>
                    <a:pt x="96" y="635"/>
                    <a:pt x="240" y="635"/>
                  </a:cubicBezTo>
                  <a:lnTo>
                    <a:pt x="230" y="625"/>
                  </a:lnTo>
                  <a:cubicBezTo>
                    <a:pt x="307" y="625"/>
                    <a:pt x="383" y="578"/>
                    <a:pt x="412" y="511"/>
                  </a:cubicBezTo>
                  <a:lnTo>
                    <a:pt x="527" y="252"/>
                  </a:lnTo>
                  <a:cubicBezTo>
                    <a:pt x="565" y="108"/>
                    <a:pt x="450" y="0"/>
                    <a:pt x="33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6884637" y="1633087"/>
              <a:ext cx="19822" cy="20937"/>
            </a:xfrm>
            <a:custGeom>
              <a:avLst/>
              <a:gdLst/>
              <a:ahLst/>
              <a:cxnLst/>
              <a:rect l="l" t="t" r="r" b="b"/>
              <a:pathLst>
                <a:path w="604" h="638" extrusionOk="0">
                  <a:moveTo>
                    <a:pt x="303" y="0"/>
                  </a:moveTo>
                  <a:cubicBezTo>
                    <a:pt x="239" y="0"/>
                    <a:pt x="181" y="30"/>
                    <a:pt x="163" y="101"/>
                  </a:cubicBezTo>
                  <a:lnTo>
                    <a:pt x="48" y="360"/>
                  </a:lnTo>
                  <a:cubicBezTo>
                    <a:pt x="0" y="494"/>
                    <a:pt x="96" y="637"/>
                    <a:pt x="230" y="637"/>
                  </a:cubicBezTo>
                  <a:cubicBezTo>
                    <a:pt x="306" y="637"/>
                    <a:pt x="383" y="589"/>
                    <a:pt x="412" y="513"/>
                  </a:cubicBezTo>
                  <a:lnTo>
                    <a:pt x="526" y="254"/>
                  </a:lnTo>
                  <a:cubicBezTo>
                    <a:pt x="604" y="125"/>
                    <a:pt x="438" y="0"/>
                    <a:pt x="303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4"/>
            <p:cNvSpPr/>
            <p:nvPr/>
          </p:nvSpPr>
          <p:spPr>
            <a:xfrm>
              <a:off x="6886704" y="1362280"/>
              <a:ext cx="19296" cy="21626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54" y="0"/>
                  </a:moveTo>
                  <a:cubicBezTo>
                    <a:pt x="127" y="0"/>
                    <a:pt x="0" y="116"/>
                    <a:pt x="61" y="276"/>
                  </a:cubicBezTo>
                  <a:lnTo>
                    <a:pt x="176" y="534"/>
                  </a:lnTo>
                  <a:cubicBezTo>
                    <a:pt x="205" y="611"/>
                    <a:pt x="272" y="659"/>
                    <a:pt x="358" y="659"/>
                  </a:cubicBezTo>
                  <a:cubicBezTo>
                    <a:pt x="492" y="659"/>
                    <a:pt x="588" y="515"/>
                    <a:pt x="540" y="391"/>
                  </a:cubicBezTo>
                  <a:lnTo>
                    <a:pt x="435" y="123"/>
                  </a:lnTo>
                  <a:cubicBezTo>
                    <a:pt x="397" y="37"/>
                    <a:pt x="326" y="0"/>
                    <a:pt x="2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4"/>
            <p:cNvSpPr/>
            <p:nvPr/>
          </p:nvSpPr>
          <p:spPr>
            <a:xfrm>
              <a:off x="6996314" y="1633481"/>
              <a:ext cx="19296" cy="21791"/>
            </a:xfrm>
            <a:custGeom>
              <a:avLst/>
              <a:gdLst/>
              <a:ahLst/>
              <a:cxnLst/>
              <a:rect l="l" t="t" r="r" b="b"/>
              <a:pathLst>
                <a:path w="588" h="664" extrusionOk="0">
                  <a:moveTo>
                    <a:pt x="251" y="0"/>
                  </a:moveTo>
                  <a:cubicBezTo>
                    <a:pt x="127" y="0"/>
                    <a:pt x="0" y="118"/>
                    <a:pt x="61" y="271"/>
                  </a:cubicBezTo>
                  <a:lnTo>
                    <a:pt x="167" y="539"/>
                  </a:lnTo>
                  <a:cubicBezTo>
                    <a:pt x="195" y="616"/>
                    <a:pt x="272" y="654"/>
                    <a:pt x="349" y="654"/>
                  </a:cubicBezTo>
                  <a:lnTo>
                    <a:pt x="349" y="663"/>
                  </a:lnTo>
                  <a:cubicBezTo>
                    <a:pt x="492" y="663"/>
                    <a:pt x="588" y="520"/>
                    <a:pt x="530" y="386"/>
                  </a:cubicBezTo>
                  <a:lnTo>
                    <a:pt x="425" y="127"/>
                  </a:lnTo>
                  <a:cubicBezTo>
                    <a:pt x="391" y="38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7073696" y="1445537"/>
              <a:ext cx="27074" cy="16573"/>
            </a:xfrm>
            <a:custGeom>
              <a:avLst/>
              <a:gdLst/>
              <a:ahLst/>
              <a:cxnLst/>
              <a:rect l="l" t="t" r="r" b="b"/>
              <a:pathLst>
                <a:path w="825" h="505" extrusionOk="0">
                  <a:moveTo>
                    <a:pt x="541" y="1"/>
                  </a:moveTo>
                  <a:cubicBezTo>
                    <a:pt x="515" y="1"/>
                    <a:pt x="488" y="6"/>
                    <a:pt x="460" y="17"/>
                  </a:cubicBezTo>
                  <a:lnTo>
                    <a:pt x="201" y="131"/>
                  </a:lnTo>
                  <a:cubicBezTo>
                    <a:pt x="0" y="208"/>
                    <a:pt x="58" y="505"/>
                    <a:pt x="268" y="505"/>
                  </a:cubicBezTo>
                  <a:cubicBezTo>
                    <a:pt x="297" y="505"/>
                    <a:pt x="326" y="505"/>
                    <a:pt x="345" y="495"/>
                  </a:cubicBezTo>
                  <a:lnTo>
                    <a:pt x="613" y="390"/>
                  </a:lnTo>
                  <a:cubicBezTo>
                    <a:pt x="825" y="297"/>
                    <a:pt x="736" y="1"/>
                    <a:pt x="54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6802331" y="1555081"/>
              <a:ext cx="27041" cy="16638"/>
            </a:xfrm>
            <a:custGeom>
              <a:avLst/>
              <a:gdLst/>
              <a:ahLst/>
              <a:cxnLst/>
              <a:rect l="l" t="t" r="r" b="b"/>
              <a:pathLst>
                <a:path w="824" h="507" extrusionOk="0">
                  <a:moveTo>
                    <a:pt x="552" y="0"/>
                  </a:moveTo>
                  <a:cubicBezTo>
                    <a:pt x="526" y="0"/>
                    <a:pt x="499" y="6"/>
                    <a:pt x="470" y="19"/>
                  </a:cubicBezTo>
                  <a:lnTo>
                    <a:pt x="202" y="124"/>
                  </a:lnTo>
                  <a:cubicBezTo>
                    <a:pt x="1" y="200"/>
                    <a:pt x="58" y="507"/>
                    <a:pt x="278" y="507"/>
                  </a:cubicBezTo>
                  <a:cubicBezTo>
                    <a:pt x="297" y="507"/>
                    <a:pt x="326" y="497"/>
                    <a:pt x="355" y="488"/>
                  </a:cubicBezTo>
                  <a:lnTo>
                    <a:pt x="613" y="382"/>
                  </a:lnTo>
                  <a:cubicBezTo>
                    <a:pt x="823" y="298"/>
                    <a:pt x="738" y="0"/>
                    <a:pt x="55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598;p36">
            <a:extLst>
              <a:ext uri="{FF2B5EF4-FFF2-40B4-BE49-F238E27FC236}">
                <a16:creationId xmlns:a16="http://schemas.microsoft.com/office/drawing/2014/main" id="{A5E0D531-CF59-444F-A9CD-0E85633A696A}"/>
              </a:ext>
            </a:extLst>
          </p:cNvPr>
          <p:cNvSpPr/>
          <p:nvPr/>
        </p:nvSpPr>
        <p:spPr>
          <a:xfrm>
            <a:off x="3276052" y="1238474"/>
            <a:ext cx="539654" cy="536796"/>
          </a:xfrm>
          <a:custGeom>
            <a:avLst/>
            <a:gdLst/>
            <a:ahLst/>
            <a:cxnLst/>
            <a:rect l="l" t="t" r="r" b="b"/>
            <a:pathLst>
              <a:path w="4533" h="4509" extrusionOk="0">
                <a:moveTo>
                  <a:pt x="2265" y="1"/>
                </a:moveTo>
                <a:cubicBezTo>
                  <a:pt x="2257" y="1"/>
                  <a:pt x="2250" y="1"/>
                  <a:pt x="2243" y="1"/>
                </a:cubicBezTo>
                <a:cubicBezTo>
                  <a:pt x="996" y="25"/>
                  <a:pt x="1" y="1044"/>
                  <a:pt x="13" y="2279"/>
                </a:cubicBezTo>
                <a:cubicBezTo>
                  <a:pt x="36" y="3518"/>
                  <a:pt x="1044" y="4509"/>
                  <a:pt x="2268" y="4509"/>
                </a:cubicBezTo>
                <a:cubicBezTo>
                  <a:pt x="2276" y="4509"/>
                  <a:pt x="2283" y="4509"/>
                  <a:pt x="2290" y="4509"/>
                </a:cubicBezTo>
                <a:cubicBezTo>
                  <a:pt x="3537" y="4485"/>
                  <a:pt x="4532" y="3466"/>
                  <a:pt x="4520" y="2231"/>
                </a:cubicBezTo>
                <a:cubicBezTo>
                  <a:pt x="4497" y="991"/>
                  <a:pt x="3489" y="1"/>
                  <a:pt x="22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BA99D-D83A-47FB-B05E-75447DB5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25" y="1361649"/>
            <a:ext cx="274344" cy="243861"/>
          </a:xfrm>
          <a:prstGeom prst="rect">
            <a:avLst/>
          </a:prstGeom>
        </p:spPr>
      </p:pic>
      <p:sp>
        <p:nvSpPr>
          <p:cNvPr id="108" name="Google Shape;1594;p36">
            <a:extLst>
              <a:ext uri="{FF2B5EF4-FFF2-40B4-BE49-F238E27FC236}">
                <a16:creationId xmlns:a16="http://schemas.microsoft.com/office/drawing/2014/main" id="{E6F2D37E-785E-40E3-9B28-C5DD26E1C11C}"/>
              </a:ext>
            </a:extLst>
          </p:cNvPr>
          <p:cNvSpPr/>
          <p:nvPr/>
        </p:nvSpPr>
        <p:spPr>
          <a:xfrm>
            <a:off x="3254190" y="3082372"/>
            <a:ext cx="539654" cy="536796"/>
          </a:xfrm>
          <a:custGeom>
            <a:avLst/>
            <a:gdLst/>
            <a:ahLst/>
            <a:cxnLst/>
            <a:rect l="l" t="t" r="r" b="b"/>
            <a:pathLst>
              <a:path w="4533" h="4509" extrusionOk="0">
                <a:moveTo>
                  <a:pt x="2265" y="1"/>
                </a:moveTo>
                <a:cubicBezTo>
                  <a:pt x="2257" y="1"/>
                  <a:pt x="2250" y="1"/>
                  <a:pt x="2243" y="1"/>
                </a:cubicBezTo>
                <a:cubicBezTo>
                  <a:pt x="996" y="25"/>
                  <a:pt x="1" y="1044"/>
                  <a:pt x="13" y="2279"/>
                </a:cubicBezTo>
                <a:cubicBezTo>
                  <a:pt x="36" y="3518"/>
                  <a:pt x="1044" y="4509"/>
                  <a:pt x="2268" y="4509"/>
                </a:cubicBezTo>
                <a:cubicBezTo>
                  <a:pt x="2276" y="4509"/>
                  <a:pt x="2283" y="4509"/>
                  <a:pt x="2290" y="4509"/>
                </a:cubicBezTo>
                <a:cubicBezTo>
                  <a:pt x="3537" y="4485"/>
                  <a:pt x="4532" y="3466"/>
                  <a:pt x="4520" y="2231"/>
                </a:cubicBezTo>
                <a:cubicBezTo>
                  <a:pt x="4497" y="991"/>
                  <a:pt x="3489" y="1"/>
                  <a:pt x="2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4FA7D-DC8F-4C65-9BFA-987E72BA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38" y="3166607"/>
            <a:ext cx="463336" cy="310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A0E84-5A1A-483A-A6E3-3328E04D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10" y="3124588"/>
            <a:ext cx="542591" cy="53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9A0EC-EDC8-488C-940A-41AB819B4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883" y="3223378"/>
            <a:ext cx="329213" cy="32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EB1C4-8B89-4D1C-9639-AEDF828704BB}"/>
              </a:ext>
            </a:extLst>
          </p:cNvPr>
          <p:cNvSpPr txBox="1"/>
          <p:nvPr/>
        </p:nvSpPr>
        <p:spPr>
          <a:xfrm>
            <a:off x="8245426" y="4779320"/>
            <a:ext cx="76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9"/>
          <p:cNvGrpSpPr/>
          <p:nvPr/>
        </p:nvGrpSpPr>
        <p:grpSpPr>
          <a:xfrm>
            <a:off x="1383973" y="1333575"/>
            <a:ext cx="6388617" cy="1343325"/>
            <a:chOff x="1383973" y="1333575"/>
            <a:chExt cx="6388617" cy="1343325"/>
          </a:xfrm>
        </p:grpSpPr>
        <p:grpSp>
          <p:nvGrpSpPr>
            <p:cNvPr id="1763" name="Google Shape;1763;p39"/>
            <p:cNvGrpSpPr/>
            <p:nvPr/>
          </p:nvGrpSpPr>
          <p:grpSpPr>
            <a:xfrm>
              <a:off x="1383973" y="1333575"/>
              <a:ext cx="6388617" cy="801490"/>
              <a:chOff x="1383973" y="1333575"/>
              <a:chExt cx="6388617" cy="801490"/>
            </a:xfrm>
          </p:grpSpPr>
          <p:sp>
            <p:nvSpPr>
              <p:cNvPr id="1764" name="Google Shape;1764;p39"/>
              <p:cNvSpPr/>
              <p:nvPr/>
            </p:nvSpPr>
            <p:spPr>
              <a:xfrm>
                <a:off x="1383973" y="1333575"/>
                <a:ext cx="6388617" cy="801490"/>
              </a:xfrm>
              <a:custGeom>
                <a:avLst/>
                <a:gdLst/>
                <a:ahLst/>
                <a:cxnLst/>
                <a:rect l="l" t="t" r="r" b="b"/>
                <a:pathLst>
                  <a:path w="96196" h="22802" fill="none" extrusionOk="0">
                    <a:moveTo>
                      <a:pt x="0" y="22801"/>
                    </a:moveTo>
                    <a:lnTo>
                      <a:pt x="0" y="0"/>
                    </a:lnTo>
                    <a:lnTo>
                      <a:pt x="96196" y="0"/>
                    </a:lnTo>
                    <a:lnTo>
                      <a:pt x="96196" y="22801"/>
                    </a:lnTo>
                  </a:path>
                </a:pathLst>
              </a:custGeom>
              <a:noFill/>
              <a:ln w="12150" cap="flat" cmpd="sng">
                <a:solidFill>
                  <a:schemeClr val="dk1"/>
                </a:solidFill>
                <a:prstDash val="solid"/>
                <a:miter lim="44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5" name="Google Shape;1765;p39"/>
              <p:cNvCxnSpPr/>
              <p:nvPr/>
            </p:nvCxnSpPr>
            <p:spPr>
              <a:xfrm rot="10800000">
                <a:off x="3505050" y="1333575"/>
                <a:ext cx="0" cy="3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9"/>
              <p:cNvCxnSpPr/>
              <p:nvPr/>
            </p:nvCxnSpPr>
            <p:spPr>
              <a:xfrm rot="10800000">
                <a:off x="5636150" y="1333575"/>
                <a:ext cx="0" cy="3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67" name="Google Shape;1767;p39"/>
            <p:cNvGrpSpPr/>
            <p:nvPr/>
          </p:nvGrpSpPr>
          <p:grpSpPr>
            <a:xfrm>
              <a:off x="1391075" y="2466600"/>
              <a:ext cx="6376050" cy="210300"/>
              <a:chOff x="1391075" y="2466600"/>
              <a:chExt cx="6376050" cy="210300"/>
            </a:xfrm>
          </p:grpSpPr>
          <p:cxnSp>
            <p:nvCxnSpPr>
              <p:cNvPr id="1768" name="Google Shape;1768;p39"/>
              <p:cNvCxnSpPr/>
              <p:nvPr/>
            </p:nvCxnSpPr>
            <p:spPr>
              <a:xfrm>
                <a:off x="1391075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69" name="Google Shape;1769;p39"/>
              <p:cNvCxnSpPr/>
              <p:nvPr/>
            </p:nvCxnSpPr>
            <p:spPr>
              <a:xfrm>
                <a:off x="3505038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70" name="Google Shape;1770;p39"/>
              <p:cNvCxnSpPr/>
              <p:nvPr/>
            </p:nvCxnSpPr>
            <p:spPr>
              <a:xfrm>
                <a:off x="5636138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71" name="Google Shape;1771;p39"/>
              <p:cNvCxnSpPr/>
              <p:nvPr/>
            </p:nvCxnSpPr>
            <p:spPr>
              <a:xfrm>
                <a:off x="7767125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772" name="Google Shape;1772;p39"/>
          <p:cNvGrpSpPr/>
          <p:nvPr/>
        </p:nvGrpSpPr>
        <p:grpSpPr>
          <a:xfrm>
            <a:off x="3050812" y="1562162"/>
            <a:ext cx="908452" cy="949616"/>
            <a:chOff x="3551085" y="1562162"/>
            <a:chExt cx="908452" cy="949616"/>
          </a:xfrm>
        </p:grpSpPr>
        <p:sp>
          <p:nvSpPr>
            <p:cNvPr id="1773" name="Google Shape;1773;p39"/>
            <p:cNvSpPr/>
            <p:nvPr/>
          </p:nvSpPr>
          <p:spPr>
            <a:xfrm>
              <a:off x="3595024" y="1691060"/>
              <a:ext cx="820577" cy="820717"/>
            </a:xfrm>
            <a:custGeom>
              <a:avLst/>
              <a:gdLst/>
              <a:ahLst/>
              <a:cxnLst/>
              <a:rect l="l" t="t" r="r" b="b"/>
              <a:pathLst>
                <a:path w="2334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23345" y="23349"/>
                  </a:lnTo>
                  <a:lnTo>
                    <a:pt x="23345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441559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551999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3551085" y="1562162"/>
              <a:ext cx="908452" cy="128930"/>
            </a:xfrm>
            <a:custGeom>
              <a:avLst/>
              <a:gdLst/>
              <a:ahLst/>
              <a:cxnLst/>
              <a:rect l="l" t="t" r="r" b="b"/>
              <a:pathLst>
                <a:path w="25845" h="3668" extrusionOk="0">
                  <a:moveTo>
                    <a:pt x="3791" y="0"/>
                  </a:moveTo>
                  <a:lnTo>
                    <a:pt x="0" y="3667"/>
                  </a:lnTo>
                  <a:lnTo>
                    <a:pt x="25845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609612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2" y="20512"/>
                    <a:pt x="16506" y="19510"/>
                    <a:pt x="18507" y="17507"/>
                  </a:cubicBezTo>
                  <a:cubicBezTo>
                    <a:pt x="22514" y="13500"/>
                    <a:pt x="22514" y="7010"/>
                    <a:pt x="18507" y="3003"/>
                  </a:cubicBezTo>
                  <a:cubicBezTo>
                    <a:pt x="16506" y="1001"/>
                    <a:pt x="13882" y="1"/>
                    <a:pt x="11258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700021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29" y="0"/>
                  </a:moveTo>
                  <a:cubicBezTo>
                    <a:pt x="7085" y="0"/>
                    <a:pt x="5544" y="415"/>
                    <a:pt x="4179" y="1239"/>
                  </a:cubicBezTo>
                  <a:cubicBezTo>
                    <a:pt x="1586" y="2798"/>
                    <a:pt x="0" y="5604"/>
                    <a:pt x="0" y="8630"/>
                  </a:cubicBezTo>
                  <a:cubicBezTo>
                    <a:pt x="0" y="8891"/>
                    <a:pt x="13" y="9147"/>
                    <a:pt x="35" y="9403"/>
                  </a:cubicBezTo>
                  <a:cubicBezTo>
                    <a:pt x="1825" y="4535"/>
                    <a:pt x="6543" y="983"/>
                    <a:pt x="11973" y="983"/>
                  </a:cubicBezTo>
                  <a:cubicBezTo>
                    <a:pt x="12202" y="983"/>
                    <a:pt x="12436" y="991"/>
                    <a:pt x="12666" y="1005"/>
                  </a:cubicBezTo>
                  <a:cubicBezTo>
                    <a:pt x="11402" y="334"/>
                    <a:pt x="10014" y="0"/>
                    <a:pt x="862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3551085" y="1691060"/>
              <a:ext cx="908452" cy="43059"/>
            </a:xfrm>
            <a:custGeom>
              <a:avLst/>
              <a:gdLst/>
              <a:ahLst/>
              <a:cxnLst/>
              <a:rect l="l" t="t" r="r" b="b"/>
              <a:pathLst>
                <a:path w="25845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5" y="1224"/>
                  </a:lnTo>
                  <a:lnTo>
                    <a:pt x="2584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39"/>
          <p:cNvGrpSpPr/>
          <p:nvPr/>
        </p:nvGrpSpPr>
        <p:grpSpPr>
          <a:xfrm>
            <a:off x="5181837" y="1562162"/>
            <a:ext cx="908628" cy="949616"/>
            <a:chOff x="4684428" y="1562162"/>
            <a:chExt cx="908628" cy="949616"/>
          </a:xfrm>
        </p:grpSpPr>
        <p:sp>
          <p:nvSpPr>
            <p:cNvPr id="1781" name="Google Shape;1781;p39"/>
            <p:cNvSpPr/>
            <p:nvPr/>
          </p:nvSpPr>
          <p:spPr>
            <a:xfrm>
              <a:off x="4728367" y="1691060"/>
              <a:ext cx="820717" cy="820717"/>
            </a:xfrm>
            <a:custGeom>
              <a:avLst/>
              <a:gdLst/>
              <a:ahLst/>
              <a:cxnLst/>
              <a:rect l="l" t="t" r="r" b="b"/>
              <a:pathLst>
                <a:path w="23349" h="23349" extrusionOk="0">
                  <a:moveTo>
                    <a:pt x="0" y="0"/>
                  </a:moveTo>
                  <a:lnTo>
                    <a:pt x="0" y="23349"/>
                  </a:lnTo>
                  <a:lnTo>
                    <a:pt x="23349" y="23349"/>
                  </a:lnTo>
                  <a:lnTo>
                    <a:pt x="23349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5549075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468534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4684428" y="1562162"/>
              <a:ext cx="908628" cy="128930"/>
            </a:xfrm>
            <a:custGeom>
              <a:avLst/>
              <a:gdLst/>
              <a:ahLst/>
              <a:cxnLst/>
              <a:rect l="l" t="t" r="r" b="b"/>
              <a:pathLst>
                <a:path w="25850" h="3668" extrusionOk="0">
                  <a:moveTo>
                    <a:pt x="3795" y="0"/>
                  </a:moveTo>
                  <a:lnTo>
                    <a:pt x="0" y="3667"/>
                  </a:lnTo>
                  <a:lnTo>
                    <a:pt x="25849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4743130" y="1740975"/>
              <a:ext cx="791226" cy="720997"/>
            </a:xfrm>
            <a:custGeom>
              <a:avLst/>
              <a:gdLst/>
              <a:ahLst/>
              <a:cxnLst/>
              <a:rect l="l" t="t" r="r" b="b"/>
              <a:pathLst>
                <a:path w="22510" h="20512" extrusionOk="0">
                  <a:moveTo>
                    <a:pt x="11255" y="1"/>
                  </a:moveTo>
                  <a:cubicBezTo>
                    <a:pt x="8630" y="1"/>
                    <a:pt x="6006" y="1001"/>
                    <a:pt x="4003" y="3003"/>
                  </a:cubicBezTo>
                  <a:cubicBezTo>
                    <a:pt x="0" y="7010"/>
                    <a:pt x="0" y="13500"/>
                    <a:pt x="4003" y="17507"/>
                  </a:cubicBezTo>
                  <a:cubicBezTo>
                    <a:pt x="6006" y="19510"/>
                    <a:pt x="8630" y="20512"/>
                    <a:pt x="11255" y="20512"/>
                  </a:cubicBezTo>
                  <a:cubicBezTo>
                    <a:pt x="13879" y="20512"/>
                    <a:pt x="16503" y="19510"/>
                    <a:pt x="18507" y="17507"/>
                  </a:cubicBezTo>
                  <a:cubicBezTo>
                    <a:pt x="22509" y="13500"/>
                    <a:pt x="22509" y="7010"/>
                    <a:pt x="18507" y="3003"/>
                  </a:cubicBezTo>
                  <a:cubicBezTo>
                    <a:pt x="16503" y="1001"/>
                    <a:pt x="13879" y="1"/>
                    <a:pt x="11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4833328" y="1804528"/>
              <a:ext cx="445421" cy="330551"/>
            </a:xfrm>
            <a:custGeom>
              <a:avLst/>
              <a:gdLst/>
              <a:ahLst/>
              <a:cxnLst/>
              <a:rect l="l" t="t" r="r" b="b"/>
              <a:pathLst>
                <a:path w="12672" h="9404" extrusionOk="0">
                  <a:moveTo>
                    <a:pt x="8632" y="0"/>
                  </a:moveTo>
                  <a:cubicBezTo>
                    <a:pt x="7088" y="0"/>
                    <a:pt x="5547" y="415"/>
                    <a:pt x="4180" y="1239"/>
                  </a:cubicBezTo>
                  <a:cubicBezTo>
                    <a:pt x="1587" y="2798"/>
                    <a:pt x="1" y="5604"/>
                    <a:pt x="1" y="8630"/>
                  </a:cubicBezTo>
                  <a:cubicBezTo>
                    <a:pt x="1" y="8891"/>
                    <a:pt x="14" y="9147"/>
                    <a:pt x="41" y="9403"/>
                  </a:cubicBezTo>
                  <a:cubicBezTo>
                    <a:pt x="1825" y="4535"/>
                    <a:pt x="6548" y="983"/>
                    <a:pt x="11973" y="983"/>
                  </a:cubicBezTo>
                  <a:cubicBezTo>
                    <a:pt x="12207" y="983"/>
                    <a:pt x="12437" y="991"/>
                    <a:pt x="12671" y="1005"/>
                  </a:cubicBezTo>
                  <a:cubicBezTo>
                    <a:pt x="11405" y="334"/>
                    <a:pt x="10017" y="0"/>
                    <a:pt x="8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4684428" y="1691060"/>
              <a:ext cx="908628" cy="43059"/>
            </a:xfrm>
            <a:custGeom>
              <a:avLst/>
              <a:gdLst/>
              <a:ahLst/>
              <a:cxnLst/>
              <a:rect l="l" t="t" r="r" b="b"/>
              <a:pathLst>
                <a:path w="25850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9" y="1224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39"/>
          <p:cNvGrpSpPr/>
          <p:nvPr/>
        </p:nvGrpSpPr>
        <p:grpSpPr>
          <a:xfrm>
            <a:off x="7312899" y="1562162"/>
            <a:ext cx="908487" cy="949616"/>
            <a:chOff x="7312899" y="1562162"/>
            <a:chExt cx="908487" cy="949616"/>
          </a:xfrm>
        </p:grpSpPr>
        <p:sp>
          <p:nvSpPr>
            <p:cNvPr id="1789" name="Google Shape;1789;p39"/>
            <p:cNvSpPr/>
            <p:nvPr/>
          </p:nvSpPr>
          <p:spPr>
            <a:xfrm>
              <a:off x="7356837" y="1691060"/>
              <a:ext cx="820577" cy="820717"/>
            </a:xfrm>
            <a:custGeom>
              <a:avLst/>
              <a:gdLst/>
              <a:ahLst/>
              <a:cxnLst/>
              <a:rect l="l" t="t" r="r" b="b"/>
              <a:pathLst>
                <a:path w="2334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23345" y="23349"/>
                  </a:lnTo>
                  <a:lnTo>
                    <a:pt x="23345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8177405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731381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7312899" y="1562162"/>
              <a:ext cx="908487" cy="128930"/>
            </a:xfrm>
            <a:custGeom>
              <a:avLst/>
              <a:gdLst/>
              <a:ahLst/>
              <a:cxnLst/>
              <a:rect l="l" t="t" r="r" b="b"/>
              <a:pathLst>
                <a:path w="25846" h="3668" extrusionOk="0">
                  <a:moveTo>
                    <a:pt x="3791" y="0"/>
                  </a:moveTo>
                  <a:lnTo>
                    <a:pt x="0" y="3667"/>
                  </a:lnTo>
                  <a:lnTo>
                    <a:pt x="25845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7371425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2" y="20512"/>
                    <a:pt x="16506" y="19510"/>
                    <a:pt x="18507" y="17507"/>
                  </a:cubicBezTo>
                  <a:cubicBezTo>
                    <a:pt x="22514" y="13500"/>
                    <a:pt x="22514" y="7010"/>
                    <a:pt x="18507" y="3003"/>
                  </a:cubicBezTo>
                  <a:cubicBezTo>
                    <a:pt x="16506" y="1001"/>
                    <a:pt x="13882" y="1"/>
                    <a:pt x="11258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7461834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30" y="0"/>
                  </a:moveTo>
                  <a:cubicBezTo>
                    <a:pt x="7087" y="0"/>
                    <a:pt x="5546" y="415"/>
                    <a:pt x="4179" y="1239"/>
                  </a:cubicBezTo>
                  <a:cubicBezTo>
                    <a:pt x="1586" y="2798"/>
                    <a:pt x="0" y="5604"/>
                    <a:pt x="0" y="8630"/>
                  </a:cubicBezTo>
                  <a:cubicBezTo>
                    <a:pt x="0" y="8891"/>
                    <a:pt x="13" y="9147"/>
                    <a:pt x="35" y="9403"/>
                  </a:cubicBezTo>
                  <a:cubicBezTo>
                    <a:pt x="1825" y="4535"/>
                    <a:pt x="6543" y="983"/>
                    <a:pt x="11973" y="983"/>
                  </a:cubicBezTo>
                  <a:cubicBezTo>
                    <a:pt x="12202" y="983"/>
                    <a:pt x="12436" y="991"/>
                    <a:pt x="12666" y="1005"/>
                  </a:cubicBezTo>
                  <a:cubicBezTo>
                    <a:pt x="11402" y="334"/>
                    <a:pt x="10015" y="0"/>
                    <a:pt x="8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7312899" y="1691060"/>
              <a:ext cx="908487" cy="43059"/>
            </a:xfrm>
            <a:custGeom>
              <a:avLst/>
              <a:gdLst/>
              <a:ahLst/>
              <a:cxnLst/>
              <a:rect l="l" t="t" r="r" b="b"/>
              <a:pathLst>
                <a:path w="25846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5" y="1224"/>
                  </a:lnTo>
                  <a:lnTo>
                    <a:pt x="2584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39"/>
          <p:cNvSpPr/>
          <p:nvPr/>
        </p:nvSpPr>
        <p:spPr>
          <a:xfrm rot="13531967">
            <a:off x="3299415" y="2986556"/>
            <a:ext cx="487815" cy="419057"/>
          </a:xfrm>
          <a:custGeom>
            <a:avLst/>
            <a:gdLst/>
            <a:ahLst/>
            <a:cxnLst/>
            <a:rect l="l" t="t" r="r" b="b"/>
            <a:pathLst>
              <a:path w="10272" h="8113" extrusionOk="0">
                <a:moveTo>
                  <a:pt x="6085" y="0"/>
                </a:moveTo>
                <a:cubicBezTo>
                  <a:pt x="5955" y="0"/>
                  <a:pt x="5829" y="48"/>
                  <a:pt x="5735" y="142"/>
                </a:cubicBezTo>
                <a:cubicBezTo>
                  <a:pt x="5546" y="331"/>
                  <a:pt x="5546" y="646"/>
                  <a:pt x="5735" y="835"/>
                </a:cubicBezTo>
                <a:lnTo>
                  <a:pt x="6081" y="1213"/>
                </a:lnTo>
                <a:cubicBezTo>
                  <a:pt x="6207" y="1308"/>
                  <a:pt x="6207" y="1560"/>
                  <a:pt x="6081" y="1655"/>
                </a:cubicBezTo>
                <a:cubicBezTo>
                  <a:pt x="6034" y="1718"/>
                  <a:pt x="5948" y="1749"/>
                  <a:pt x="5857" y="1749"/>
                </a:cubicBezTo>
                <a:cubicBezTo>
                  <a:pt x="5766" y="1749"/>
                  <a:pt x="5672" y="1718"/>
                  <a:pt x="5609" y="1655"/>
                </a:cubicBezTo>
                <a:lnTo>
                  <a:pt x="4758" y="804"/>
                </a:lnTo>
                <a:cubicBezTo>
                  <a:pt x="4664" y="709"/>
                  <a:pt x="4538" y="662"/>
                  <a:pt x="4408" y="662"/>
                </a:cubicBezTo>
                <a:cubicBezTo>
                  <a:pt x="4278" y="662"/>
                  <a:pt x="4144" y="709"/>
                  <a:pt x="4034" y="804"/>
                </a:cubicBezTo>
                <a:cubicBezTo>
                  <a:pt x="3845" y="993"/>
                  <a:pt x="3845" y="1308"/>
                  <a:pt x="4034" y="1528"/>
                </a:cubicBezTo>
                <a:cubicBezTo>
                  <a:pt x="4034" y="1655"/>
                  <a:pt x="4884" y="2505"/>
                  <a:pt x="4821" y="2505"/>
                </a:cubicBezTo>
                <a:cubicBezTo>
                  <a:pt x="4947" y="2631"/>
                  <a:pt x="4947" y="2852"/>
                  <a:pt x="4821" y="2978"/>
                </a:cubicBezTo>
                <a:cubicBezTo>
                  <a:pt x="4774" y="3041"/>
                  <a:pt x="4687" y="3072"/>
                  <a:pt x="4601" y="3072"/>
                </a:cubicBezTo>
                <a:cubicBezTo>
                  <a:pt x="4514" y="3072"/>
                  <a:pt x="4427" y="3041"/>
                  <a:pt x="4380" y="2978"/>
                </a:cubicBezTo>
                <a:lnTo>
                  <a:pt x="3498" y="2096"/>
                </a:lnTo>
                <a:cubicBezTo>
                  <a:pt x="3403" y="2001"/>
                  <a:pt x="3277" y="1954"/>
                  <a:pt x="3151" y="1954"/>
                </a:cubicBezTo>
                <a:cubicBezTo>
                  <a:pt x="3025" y="1954"/>
                  <a:pt x="2899" y="2001"/>
                  <a:pt x="2805" y="2096"/>
                </a:cubicBezTo>
                <a:cubicBezTo>
                  <a:pt x="2584" y="2316"/>
                  <a:pt x="2584" y="2631"/>
                  <a:pt x="2805" y="2820"/>
                </a:cubicBezTo>
                <a:lnTo>
                  <a:pt x="3656" y="3671"/>
                </a:lnTo>
                <a:cubicBezTo>
                  <a:pt x="3782" y="3797"/>
                  <a:pt x="3782" y="4017"/>
                  <a:pt x="3656" y="4143"/>
                </a:cubicBezTo>
                <a:cubicBezTo>
                  <a:pt x="3593" y="4206"/>
                  <a:pt x="3506" y="4238"/>
                  <a:pt x="3419" y="4238"/>
                </a:cubicBezTo>
                <a:cubicBezTo>
                  <a:pt x="3333" y="4238"/>
                  <a:pt x="3246" y="4206"/>
                  <a:pt x="3183" y="4143"/>
                </a:cubicBezTo>
                <a:lnTo>
                  <a:pt x="883" y="1875"/>
                </a:lnTo>
                <a:cubicBezTo>
                  <a:pt x="789" y="1765"/>
                  <a:pt x="663" y="1710"/>
                  <a:pt x="537" y="1710"/>
                </a:cubicBezTo>
                <a:cubicBezTo>
                  <a:pt x="411" y="1710"/>
                  <a:pt x="284" y="1765"/>
                  <a:pt x="190" y="1875"/>
                </a:cubicBezTo>
                <a:cubicBezTo>
                  <a:pt x="1" y="2064"/>
                  <a:pt x="1" y="2379"/>
                  <a:pt x="190" y="2568"/>
                </a:cubicBezTo>
                <a:lnTo>
                  <a:pt x="1797" y="4206"/>
                </a:lnTo>
                <a:lnTo>
                  <a:pt x="3403" y="5845"/>
                </a:lnTo>
                <a:lnTo>
                  <a:pt x="1954" y="5845"/>
                </a:lnTo>
                <a:cubicBezTo>
                  <a:pt x="1671" y="5845"/>
                  <a:pt x="1450" y="6097"/>
                  <a:pt x="1450" y="6349"/>
                </a:cubicBezTo>
                <a:cubicBezTo>
                  <a:pt x="1450" y="6632"/>
                  <a:pt x="1671" y="6884"/>
                  <a:pt x="1954" y="6884"/>
                </a:cubicBezTo>
                <a:lnTo>
                  <a:pt x="5451" y="6884"/>
                </a:lnTo>
                <a:cubicBezTo>
                  <a:pt x="5514" y="6916"/>
                  <a:pt x="6491" y="7829"/>
                  <a:pt x="6491" y="7829"/>
                </a:cubicBezTo>
                <a:cubicBezTo>
                  <a:pt x="6680" y="8018"/>
                  <a:pt x="6948" y="8113"/>
                  <a:pt x="7216" y="8113"/>
                </a:cubicBezTo>
                <a:cubicBezTo>
                  <a:pt x="7483" y="8113"/>
                  <a:pt x="7751" y="8018"/>
                  <a:pt x="7940" y="7829"/>
                </a:cubicBezTo>
                <a:lnTo>
                  <a:pt x="9862" y="5876"/>
                </a:lnTo>
                <a:cubicBezTo>
                  <a:pt x="10272" y="5498"/>
                  <a:pt x="10272" y="4836"/>
                  <a:pt x="9862" y="4427"/>
                </a:cubicBezTo>
                <a:lnTo>
                  <a:pt x="9452" y="3986"/>
                </a:lnTo>
                <a:cubicBezTo>
                  <a:pt x="9326" y="3608"/>
                  <a:pt x="9043" y="3198"/>
                  <a:pt x="8822" y="2820"/>
                </a:cubicBezTo>
                <a:cubicBezTo>
                  <a:pt x="8570" y="2411"/>
                  <a:pt x="8350" y="2064"/>
                  <a:pt x="8035" y="1718"/>
                </a:cubicBezTo>
                <a:lnTo>
                  <a:pt x="6459" y="142"/>
                </a:lnTo>
                <a:cubicBezTo>
                  <a:pt x="6349" y="48"/>
                  <a:pt x="6215" y="0"/>
                  <a:pt x="6085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9"/>
          <p:cNvSpPr txBox="1"/>
          <p:nvPr/>
        </p:nvSpPr>
        <p:spPr>
          <a:xfrm>
            <a:off x="556811" y="3610082"/>
            <a:ext cx="171036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Traffic rules are universal for everyone</a:t>
            </a:r>
          </a:p>
        </p:txBody>
      </p:sp>
      <p:sp>
        <p:nvSpPr>
          <p:cNvPr id="1812" name="Google Shape;1812;p39"/>
          <p:cNvSpPr txBox="1"/>
          <p:nvPr/>
        </p:nvSpPr>
        <p:spPr>
          <a:xfrm>
            <a:off x="2495051" y="3610082"/>
            <a:ext cx="1869901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2984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 accidents before they stop you</a:t>
            </a:r>
            <a:endParaRPr sz="12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813" name="Google Shape;1813;p39"/>
          <p:cNvSpPr txBox="1"/>
          <p:nvPr/>
        </p:nvSpPr>
        <p:spPr>
          <a:xfrm>
            <a:off x="4869711" y="3610082"/>
            <a:ext cx="1839988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Saves Time,</a:t>
            </a: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Saves Life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39"/>
          <p:cNvSpPr txBox="1"/>
          <p:nvPr/>
        </p:nvSpPr>
        <p:spPr>
          <a:xfrm>
            <a:off x="7405327" y="3589688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Fuel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Pollution</a:t>
            </a: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39"/>
          <p:cNvSpPr txBox="1"/>
          <p:nvPr/>
        </p:nvSpPr>
        <p:spPr>
          <a:xfrm>
            <a:off x="626473" y="3490978"/>
            <a:ext cx="1515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Equality</a:t>
            </a:r>
          </a:p>
        </p:txBody>
      </p:sp>
      <p:sp>
        <p:nvSpPr>
          <p:cNvPr id="1816" name="Google Shape;1816;p39"/>
          <p:cNvSpPr txBox="1"/>
          <p:nvPr/>
        </p:nvSpPr>
        <p:spPr>
          <a:xfrm>
            <a:off x="2548668" y="3474775"/>
            <a:ext cx="2020751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Reducing Accidents</a:t>
            </a:r>
            <a:endParaRPr sz="1600" b="1" dirty="0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7" name="Google Shape;1817;p39"/>
          <p:cNvSpPr txBox="1"/>
          <p:nvPr/>
        </p:nvSpPr>
        <p:spPr>
          <a:xfrm>
            <a:off x="4869711" y="3476585"/>
            <a:ext cx="1515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Punctuality</a:t>
            </a:r>
          </a:p>
        </p:txBody>
      </p:sp>
      <p:sp>
        <p:nvSpPr>
          <p:cNvPr id="1818" name="Google Shape;1818;p39"/>
          <p:cNvSpPr txBox="1"/>
          <p:nvPr/>
        </p:nvSpPr>
        <p:spPr>
          <a:xfrm>
            <a:off x="6889412" y="3483835"/>
            <a:ext cx="1839988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48717"/>
                </a:solidFill>
                <a:latin typeface="Fira Sans"/>
                <a:ea typeface="Fira Sans"/>
                <a:cs typeface="Fira Sans"/>
                <a:sym typeface="Fira Sans"/>
              </a:rPr>
              <a:t>Save &amp; Preserve</a:t>
            </a:r>
            <a:endParaRPr sz="1600" b="1" dirty="0">
              <a:solidFill>
                <a:srgbClr val="2487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9" name="Google Shape;1819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Social Values</a:t>
            </a:r>
            <a:endParaRPr u="sng" dirty="0"/>
          </a:p>
        </p:txBody>
      </p:sp>
      <p:grpSp>
        <p:nvGrpSpPr>
          <p:cNvPr id="1827" name="Google Shape;1827;p39"/>
          <p:cNvGrpSpPr/>
          <p:nvPr/>
        </p:nvGrpSpPr>
        <p:grpSpPr>
          <a:xfrm>
            <a:off x="922665" y="1562162"/>
            <a:ext cx="908628" cy="949616"/>
            <a:chOff x="2417602" y="1562162"/>
            <a:chExt cx="908628" cy="949616"/>
          </a:xfrm>
        </p:grpSpPr>
        <p:sp>
          <p:nvSpPr>
            <p:cNvPr id="1828" name="Google Shape;1828;p39"/>
            <p:cNvSpPr/>
            <p:nvPr/>
          </p:nvSpPr>
          <p:spPr>
            <a:xfrm>
              <a:off x="2461541" y="1691060"/>
              <a:ext cx="820717" cy="820717"/>
            </a:xfrm>
            <a:custGeom>
              <a:avLst/>
              <a:gdLst/>
              <a:ahLst/>
              <a:cxnLst/>
              <a:rect l="l" t="t" r="r" b="b"/>
              <a:pathLst>
                <a:path w="23349" h="23349" extrusionOk="0">
                  <a:moveTo>
                    <a:pt x="0" y="0"/>
                  </a:moveTo>
                  <a:lnTo>
                    <a:pt x="0" y="23349"/>
                  </a:lnTo>
                  <a:lnTo>
                    <a:pt x="23349" y="23349"/>
                  </a:lnTo>
                  <a:lnTo>
                    <a:pt x="23349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3282249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2418516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2417602" y="1562162"/>
              <a:ext cx="908628" cy="128930"/>
            </a:xfrm>
            <a:custGeom>
              <a:avLst/>
              <a:gdLst/>
              <a:ahLst/>
              <a:cxnLst/>
              <a:rect l="l" t="t" r="r" b="b"/>
              <a:pathLst>
                <a:path w="25850" h="3668" extrusionOk="0">
                  <a:moveTo>
                    <a:pt x="3795" y="0"/>
                  </a:moveTo>
                  <a:lnTo>
                    <a:pt x="0" y="3667"/>
                  </a:lnTo>
                  <a:lnTo>
                    <a:pt x="25849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2476129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3" y="20512"/>
                    <a:pt x="16508" y="19510"/>
                    <a:pt x="18512" y="17507"/>
                  </a:cubicBezTo>
                  <a:cubicBezTo>
                    <a:pt x="22514" y="13500"/>
                    <a:pt x="22514" y="7010"/>
                    <a:pt x="18512" y="3003"/>
                  </a:cubicBezTo>
                  <a:cubicBezTo>
                    <a:pt x="16508" y="1001"/>
                    <a:pt x="13883" y="1"/>
                    <a:pt x="11258" y="1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2566502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31" y="0"/>
                  </a:moveTo>
                  <a:cubicBezTo>
                    <a:pt x="7088" y="0"/>
                    <a:pt x="5547" y="415"/>
                    <a:pt x="4180" y="1239"/>
                  </a:cubicBezTo>
                  <a:cubicBezTo>
                    <a:pt x="1587" y="2798"/>
                    <a:pt x="1" y="5604"/>
                    <a:pt x="1" y="8630"/>
                  </a:cubicBezTo>
                  <a:cubicBezTo>
                    <a:pt x="1" y="8891"/>
                    <a:pt x="14" y="9147"/>
                    <a:pt x="36" y="9403"/>
                  </a:cubicBezTo>
                  <a:cubicBezTo>
                    <a:pt x="1825" y="4535"/>
                    <a:pt x="6548" y="983"/>
                    <a:pt x="11973" y="983"/>
                  </a:cubicBezTo>
                  <a:cubicBezTo>
                    <a:pt x="12207" y="983"/>
                    <a:pt x="12437" y="991"/>
                    <a:pt x="12667" y="1005"/>
                  </a:cubicBezTo>
                  <a:cubicBezTo>
                    <a:pt x="11403" y="334"/>
                    <a:pt x="10016" y="0"/>
                    <a:pt x="8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2417602" y="1691060"/>
              <a:ext cx="908628" cy="43059"/>
            </a:xfrm>
            <a:custGeom>
              <a:avLst/>
              <a:gdLst/>
              <a:ahLst/>
              <a:cxnLst/>
              <a:rect l="l" t="t" r="r" b="b"/>
              <a:pathLst>
                <a:path w="25850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9" y="1224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A4670-BA4E-4B9E-889E-5D2D97EE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878663"/>
            <a:ext cx="582302" cy="582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58BFB-90D2-42FD-9498-2A8D7D4DD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00" y="2809897"/>
            <a:ext cx="722562" cy="722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CF7E8-B29C-491D-80A6-CD1FEE34C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834" y="2805693"/>
            <a:ext cx="553722" cy="553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A9F79-0D49-4F04-A2BD-5322AFAEBAFD}"/>
              </a:ext>
            </a:extLst>
          </p:cNvPr>
          <p:cNvSpPr txBox="1"/>
          <p:nvPr/>
        </p:nvSpPr>
        <p:spPr>
          <a:xfrm>
            <a:off x="8388529" y="4630804"/>
            <a:ext cx="45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Required Components</a:t>
            </a:r>
            <a:endParaRPr u="sng" dirty="0"/>
          </a:p>
        </p:txBody>
      </p:sp>
      <p:grpSp>
        <p:nvGrpSpPr>
          <p:cNvPr id="1915" name="Google Shape;1915;p42"/>
          <p:cNvGrpSpPr/>
          <p:nvPr/>
        </p:nvGrpSpPr>
        <p:grpSpPr>
          <a:xfrm>
            <a:off x="3920521" y="1507167"/>
            <a:ext cx="1302965" cy="3229424"/>
            <a:chOff x="3658827" y="1847254"/>
            <a:chExt cx="758817" cy="1880743"/>
          </a:xfrm>
        </p:grpSpPr>
        <p:sp>
          <p:nvSpPr>
            <p:cNvPr id="1916" name="Google Shape;1916;p42"/>
            <p:cNvSpPr/>
            <p:nvPr/>
          </p:nvSpPr>
          <p:spPr>
            <a:xfrm>
              <a:off x="3827415" y="1847254"/>
              <a:ext cx="422462" cy="999114"/>
            </a:xfrm>
            <a:custGeom>
              <a:avLst/>
              <a:gdLst/>
              <a:ahLst/>
              <a:cxnLst/>
              <a:rect l="l" t="t" r="r" b="b"/>
              <a:pathLst>
                <a:path w="5688" h="13452" extrusionOk="0">
                  <a:moveTo>
                    <a:pt x="1373" y="1"/>
                  </a:moveTo>
                  <a:cubicBezTo>
                    <a:pt x="615" y="1"/>
                    <a:pt x="0" y="583"/>
                    <a:pt x="0" y="1297"/>
                  </a:cubicBezTo>
                  <a:lnTo>
                    <a:pt x="0" y="12156"/>
                  </a:lnTo>
                  <a:cubicBezTo>
                    <a:pt x="0" y="12869"/>
                    <a:pt x="615" y="13451"/>
                    <a:pt x="1373" y="13451"/>
                  </a:cubicBezTo>
                  <a:lnTo>
                    <a:pt x="4304" y="13451"/>
                  </a:lnTo>
                  <a:cubicBezTo>
                    <a:pt x="5062" y="13451"/>
                    <a:pt x="5688" y="12869"/>
                    <a:pt x="5688" y="12156"/>
                  </a:cubicBezTo>
                  <a:lnTo>
                    <a:pt x="5688" y="1297"/>
                  </a:lnTo>
                  <a:cubicBezTo>
                    <a:pt x="5688" y="583"/>
                    <a:pt x="5062" y="1"/>
                    <a:pt x="4304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3855118" y="1886395"/>
              <a:ext cx="366238" cy="920830"/>
            </a:xfrm>
            <a:custGeom>
              <a:avLst/>
              <a:gdLst/>
              <a:ahLst/>
              <a:cxnLst/>
              <a:rect l="l" t="t" r="r" b="b"/>
              <a:pathLst>
                <a:path w="4931" h="12398" extrusionOk="0">
                  <a:moveTo>
                    <a:pt x="1197" y="1"/>
                  </a:moveTo>
                  <a:cubicBezTo>
                    <a:pt x="538" y="1"/>
                    <a:pt x="0" y="539"/>
                    <a:pt x="0" y="1198"/>
                  </a:cubicBezTo>
                  <a:lnTo>
                    <a:pt x="0" y="11200"/>
                  </a:lnTo>
                  <a:cubicBezTo>
                    <a:pt x="0" y="11859"/>
                    <a:pt x="538" y="12397"/>
                    <a:pt x="1197" y="12397"/>
                  </a:cubicBezTo>
                  <a:lnTo>
                    <a:pt x="3734" y="12397"/>
                  </a:lnTo>
                  <a:cubicBezTo>
                    <a:pt x="4403" y="12397"/>
                    <a:pt x="4930" y="11859"/>
                    <a:pt x="4930" y="11200"/>
                  </a:cubicBezTo>
                  <a:lnTo>
                    <a:pt x="4930" y="1198"/>
                  </a:lnTo>
                  <a:cubicBezTo>
                    <a:pt x="4930" y="539"/>
                    <a:pt x="4403" y="1"/>
                    <a:pt x="3734" y="1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3879554" y="1950862"/>
              <a:ext cx="277334" cy="237746"/>
            </a:xfrm>
            <a:custGeom>
              <a:avLst/>
              <a:gdLst/>
              <a:ahLst/>
              <a:cxnLst/>
              <a:rect l="l" t="t" r="r" b="b"/>
              <a:pathLst>
                <a:path w="3734" h="3201" extrusionOk="0">
                  <a:moveTo>
                    <a:pt x="2142" y="0"/>
                  </a:moveTo>
                  <a:cubicBezTo>
                    <a:pt x="714" y="0"/>
                    <a:pt x="1" y="1724"/>
                    <a:pt x="1000" y="2734"/>
                  </a:cubicBezTo>
                  <a:cubicBezTo>
                    <a:pt x="1325" y="3056"/>
                    <a:pt x="1724" y="3200"/>
                    <a:pt x="2116" y="3200"/>
                  </a:cubicBezTo>
                  <a:cubicBezTo>
                    <a:pt x="2941" y="3200"/>
                    <a:pt x="3734" y="2560"/>
                    <a:pt x="3734" y="1592"/>
                  </a:cubicBezTo>
                  <a:cubicBezTo>
                    <a:pt x="3734" y="714"/>
                    <a:pt x="3020" y="0"/>
                    <a:pt x="2142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3921962" y="1946848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1"/>
                  </a:moveTo>
                  <a:cubicBezTo>
                    <a:pt x="872" y="1"/>
                    <a:pt x="172" y="432"/>
                    <a:pt x="1" y="1288"/>
                  </a:cubicBezTo>
                  <a:cubicBezTo>
                    <a:pt x="220" y="1003"/>
                    <a:pt x="769" y="443"/>
                    <a:pt x="1571" y="443"/>
                  </a:cubicBezTo>
                  <a:cubicBezTo>
                    <a:pt x="2339" y="443"/>
                    <a:pt x="2888" y="981"/>
                    <a:pt x="3130" y="1266"/>
                  </a:cubicBezTo>
                  <a:cubicBezTo>
                    <a:pt x="2950" y="421"/>
                    <a:pt x="2261" y="1"/>
                    <a:pt x="157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3927681" y="2044667"/>
              <a:ext cx="239826" cy="143792"/>
            </a:xfrm>
            <a:custGeom>
              <a:avLst/>
              <a:gdLst/>
              <a:ahLst/>
              <a:cxnLst/>
              <a:rect l="l" t="t" r="r" b="b"/>
              <a:pathLst>
                <a:path w="3229" h="1936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45"/>
                    <a:pt x="1829" y="1186"/>
                    <a:pt x="1201" y="1186"/>
                  </a:cubicBezTo>
                  <a:cubicBezTo>
                    <a:pt x="551" y="1186"/>
                    <a:pt x="17" y="928"/>
                    <a:pt x="1" y="922"/>
                  </a:cubicBezTo>
                  <a:lnTo>
                    <a:pt x="1" y="922"/>
                  </a:lnTo>
                  <a:cubicBezTo>
                    <a:pt x="249" y="1543"/>
                    <a:pt x="849" y="1935"/>
                    <a:pt x="1493" y="1935"/>
                  </a:cubicBezTo>
                  <a:cubicBezTo>
                    <a:pt x="1646" y="1935"/>
                    <a:pt x="1801" y="1913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3879554" y="2224032"/>
              <a:ext cx="277334" cy="238266"/>
            </a:xfrm>
            <a:custGeom>
              <a:avLst/>
              <a:gdLst/>
              <a:ahLst/>
              <a:cxnLst/>
              <a:rect l="l" t="t" r="r" b="b"/>
              <a:pathLst>
                <a:path w="3734" h="3208" extrusionOk="0">
                  <a:moveTo>
                    <a:pt x="2142" y="1"/>
                  </a:moveTo>
                  <a:cubicBezTo>
                    <a:pt x="714" y="1"/>
                    <a:pt x="1" y="1724"/>
                    <a:pt x="1000" y="2735"/>
                  </a:cubicBezTo>
                  <a:cubicBezTo>
                    <a:pt x="1327" y="3062"/>
                    <a:pt x="1729" y="3208"/>
                    <a:pt x="2123" y="3208"/>
                  </a:cubicBezTo>
                  <a:cubicBezTo>
                    <a:pt x="2945" y="3208"/>
                    <a:pt x="3734" y="2569"/>
                    <a:pt x="3734" y="1604"/>
                  </a:cubicBezTo>
                  <a:cubicBezTo>
                    <a:pt x="3734" y="714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3921962" y="2220315"/>
              <a:ext cx="232473" cy="95440"/>
            </a:xfrm>
            <a:custGeom>
              <a:avLst/>
              <a:gdLst/>
              <a:ahLst/>
              <a:cxnLst/>
              <a:rect l="l" t="t" r="r" b="b"/>
              <a:pathLst>
                <a:path w="3130" h="1285" extrusionOk="0">
                  <a:moveTo>
                    <a:pt x="1567" y="1"/>
                  </a:moveTo>
                  <a:cubicBezTo>
                    <a:pt x="869" y="1"/>
                    <a:pt x="172" y="429"/>
                    <a:pt x="1" y="1284"/>
                  </a:cubicBezTo>
                  <a:cubicBezTo>
                    <a:pt x="220" y="1010"/>
                    <a:pt x="769" y="450"/>
                    <a:pt x="1571" y="450"/>
                  </a:cubicBezTo>
                  <a:cubicBezTo>
                    <a:pt x="2339" y="450"/>
                    <a:pt x="2888" y="977"/>
                    <a:pt x="3130" y="1262"/>
                  </a:cubicBezTo>
                  <a:cubicBezTo>
                    <a:pt x="2950" y="421"/>
                    <a:pt x="2258" y="1"/>
                    <a:pt x="156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3927681" y="2319471"/>
              <a:ext cx="239826" cy="144609"/>
            </a:xfrm>
            <a:custGeom>
              <a:avLst/>
              <a:gdLst/>
              <a:ahLst/>
              <a:cxnLst/>
              <a:rect l="l" t="t" r="r" b="b"/>
              <a:pathLst>
                <a:path w="3229" h="1947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50"/>
                    <a:pt x="1829" y="1195"/>
                    <a:pt x="1200" y="1195"/>
                  </a:cubicBezTo>
                  <a:cubicBezTo>
                    <a:pt x="550" y="1195"/>
                    <a:pt x="17" y="934"/>
                    <a:pt x="1" y="923"/>
                  </a:cubicBezTo>
                  <a:lnTo>
                    <a:pt x="1" y="923"/>
                  </a:lnTo>
                  <a:cubicBezTo>
                    <a:pt x="249" y="1553"/>
                    <a:pt x="849" y="1946"/>
                    <a:pt x="1494" y="1946"/>
                  </a:cubicBezTo>
                  <a:cubicBezTo>
                    <a:pt x="1646" y="1946"/>
                    <a:pt x="1801" y="1924"/>
                    <a:pt x="1955" y="1878"/>
                  </a:cubicBezTo>
                  <a:cubicBezTo>
                    <a:pt x="2746" y="1636"/>
                    <a:pt x="3229" y="824"/>
                    <a:pt x="3053" y="0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3879554" y="2498020"/>
              <a:ext cx="277334" cy="238118"/>
            </a:xfrm>
            <a:custGeom>
              <a:avLst/>
              <a:gdLst/>
              <a:ahLst/>
              <a:cxnLst/>
              <a:rect l="l" t="t" r="r" b="b"/>
              <a:pathLst>
                <a:path w="3734" h="3206" extrusionOk="0">
                  <a:moveTo>
                    <a:pt x="2142" y="1"/>
                  </a:moveTo>
                  <a:cubicBezTo>
                    <a:pt x="714" y="1"/>
                    <a:pt x="1" y="1725"/>
                    <a:pt x="1000" y="2735"/>
                  </a:cubicBezTo>
                  <a:cubicBezTo>
                    <a:pt x="1326" y="3060"/>
                    <a:pt x="1725" y="3206"/>
                    <a:pt x="2118" y="3206"/>
                  </a:cubicBezTo>
                  <a:cubicBezTo>
                    <a:pt x="2942" y="3206"/>
                    <a:pt x="3734" y="2564"/>
                    <a:pt x="3734" y="1604"/>
                  </a:cubicBezTo>
                  <a:cubicBezTo>
                    <a:pt x="3734" y="715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3921962" y="2494079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0"/>
                  </a:moveTo>
                  <a:cubicBezTo>
                    <a:pt x="872" y="0"/>
                    <a:pt x="172" y="431"/>
                    <a:pt x="1" y="1287"/>
                  </a:cubicBezTo>
                  <a:cubicBezTo>
                    <a:pt x="220" y="1002"/>
                    <a:pt x="769" y="442"/>
                    <a:pt x="1571" y="442"/>
                  </a:cubicBezTo>
                  <a:cubicBezTo>
                    <a:pt x="2339" y="442"/>
                    <a:pt x="2888" y="980"/>
                    <a:pt x="3130" y="1266"/>
                  </a:cubicBezTo>
                  <a:cubicBezTo>
                    <a:pt x="2950" y="420"/>
                    <a:pt x="2261" y="0"/>
                    <a:pt x="157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3927681" y="2593458"/>
              <a:ext cx="239826" cy="143866"/>
            </a:xfrm>
            <a:custGeom>
              <a:avLst/>
              <a:gdLst/>
              <a:ahLst/>
              <a:cxnLst/>
              <a:rect l="l" t="t" r="r" b="b"/>
              <a:pathLst>
                <a:path w="3229" h="1937" extrusionOk="0">
                  <a:moveTo>
                    <a:pt x="3053" y="0"/>
                  </a:moveTo>
                  <a:cubicBezTo>
                    <a:pt x="2568" y="948"/>
                    <a:pt x="1833" y="1191"/>
                    <a:pt x="1206" y="1191"/>
                  </a:cubicBezTo>
                  <a:cubicBezTo>
                    <a:pt x="553" y="1191"/>
                    <a:pt x="17" y="928"/>
                    <a:pt x="1" y="923"/>
                  </a:cubicBezTo>
                  <a:lnTo>
                    <a:pt x="1" y="923"/>
                  </a:lnTo>
                  <a:cubicBezTo>
                    <a:pt x="248" y="1551"/>
                    <a:pt x="845" y="1936"/>
                    <a:pt x="1487" y="1936"/>
                  </a:cubicBezTo>
                  <a:cubicBezTo>
                    <a:pt x="1642" y="1936"/>
                    <a:pt x="1799" y="1914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3991338" y="2807137"/>
              <a:ext cx="93800" cy="920860"/>
            </a:xfrm>
            <a:custGeom>
              <a:avLst/>
              <a:gdLst/>
              <a:ahLst/>
              <a:cxnLst/>
              <a:rect l="l" t="t" r="r" b="b"/>
              <a:pathLst>
                <a:path w="1263" h="23706" extrusionOk="0">
                  <a:moveTo>
                    <a:pt x="0" y="0"/>
                  </a:moveTo>
                  <a:lnTo>
                    <a:pt x="0" y="23706"/>
                  </a:lnTo>
                  <a:lnTo>
                    <a:pt x="1263" y="2370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4242212" y="193942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4242212" y="2224849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4242212" y="251027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3658827" y="193942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3658827" y="2224849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3658827" y="251027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934" name="Google Shape;1934;p42"/>
          <p:cNvSpPr/>
          <p:nvPr/>
        </p:nvSpPr>
        <p:spPr>
          <a:xfrm rot="5400000">
            <a:off x="6291741" y="727366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35" name="Google Shape;1935;p42"/>
          <p:cNvSpPr/>
          <p:nvPr/>
        </p:nvSpPr>
        <p:spPr>
          <a:xfrm rot="5400000" flipH="1">
            <a:off x="6306821" y="1301995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936" name="Google Shape;1936;p42"/>
          <p:cNvSpPr/>
          <p:nvPr/>
        </p:nvSpPr>
        <p:spPr>
          <a:xfrm rot="-5400000">
            <a:off x="2239672" y="1810957"/>
            <a:ext cx="398700" cy="1655007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39" name="Google Shape;1939;p42"/>
          <p:cNvSpPr txBox="1"/>
          <p:nvPr/>
        </p:nvSpPr>
        <p:spPr>
          <a:xfrm>
            <a:off x="6036875" y="1432225"/>
            <a:ext cx="2276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0" name="Google Shape;1940;p42"/>
          <p:cNvSpPr txBox="1"/>
          <p:nvPr/>
        </p:nvSpPr>
        <p:spPr>
          <a:xfrm>
            <a:off x="5823498" y="1431998"/>
            <a:ext cx="1342740" cy="3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On/Off Switch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42"/>
          <p:cNvSpPr txBox="1"/>
          <p:nvPr/>
        </p:nvSpPr>
        <p:spPr>
          <a:xfrm>
            <a:off x="5488284" y="4554437"/>
            <a:ext cx="907792" cy="3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35;p42">
            <a:extLst>
              <a:ext uri="{FF2B5EF4-FFF2-40B4-BE49-F238E27FC236}">
                <a16:creationId xmlns:a16="http://schemas.microsoft.com/office/drawing/2014/main" id="{E552C516-C9E6-4AAC-817E-61344C60C8A8}"/>
              </a:ext>
            </a:extLst>
          </p:cNvPr>
          <p:cNvSpPr/>
          <p:nvPr/>
        </p:nvSpPr>
        <p:spPr>
          <a:xfrm rot="16200000" flipH="1">
            <a:off x="2334689" y="2943952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3" name="Google Shape;1935;p42">
            <a:extLst>
              <a:ext uri="{FF2B5EF4-FFF2-40B4-BE49-F238E27FC236}">
                <a16:creationId xmlns:a16="http://schemas.microsoft.com/office/drawing/2014/main" id="{9F3FD112-286D-4FC1-B7A0-5A3D722BB66A}"/>
              </a:ext>
            </a:extLst>
          </p:cNvPr>
          <p:cNvSpPr/>
          <p:nvPr/>
        </p:nvSpPr>
        <p:spPr>
          <a:xfrm rot="5400000" flipH="1">
            <a:off x="6344725" y="3015299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4" name="Google Shape;1934;p42">
            <a:extLst>
              <a:ext uri="{FF2B5EF4-FFF2-40B4-BE49-F238E27FC236}">
                <a16:creationId xmlns:a16="http://schemas.microsoft.com/office/drawing/2014/main" id="{A3A4D32D-222B-4AEA-8162-347E70509E60}"/>
              </a:ext>
            </a:extLst>
          </p:cNvPr>
          <p:cNvSpPr/>
          <p:nvPr/>
        </p:nvSpPr>
        <p:spPr>
          <a:xfrm rot="16200000">
            <a:off x="2220765" y="694923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" name="Google Shape;1934;p42">
            <a:extLst>
              <a:ext uri="{FF2B5EF4-FFF2-40B4-BE49-F238E27FC236}">
                <a16:creationId xmlns:a16="http://schemas.microsoft.com/office/drawing/2014/main" id="{F6364011-6788-4C17-A029-7A503F92D585}"/>
              </a:ext>
            </a:extLst>
          </p:cNvPr>
          <p:cNvSpPr/>
          <p:nvPr/>
        </p:nvSpPr>
        <p:spPr>
          <a:xfrm rot="5400000">
            <a:off x="6291740" y="2472946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7" name="Google Shape;1936;p42">
            <a:extLst>
              <a:ext uri="{FF2B5EF4-FFF2-40B4-BE49-F238E27FC236}">
                <a16:creationId xmlns:a16="http://schemas.microsoft.com/office/drawing/2014/main" id="{674CD4E4-B60A-4816-9FE2-07182DC214C7}"/>
              </a:ext>
            </a:extLst>
          </p:cNvPr>
          <p:cNvSpPr/>
          <p:nvPr/>
        </p:nvSpPr>
        <p:spPr>
          <a:xfrm rot="5400000">
            <a:off x="6239798" y="1841489"/>
            <a:ext cx="478460" cy="1716944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" name="Google Shape;1936;p42">
            <a:extLst>
              <a:ext uri="{FF2B5EF4-FFF2-40B4-BE49-F238E27FC236}">
                <a16:creationId xmlns:a16="http://schemas.microsoft.com/office/drawing/2014/main" id="{901CD547-4BF9-447E-836B-611DD50E559C}"/>
              </a:ext>
            </a:extLst>
          </p:cNvPr>
          <p:cNvSpPr/>
          <p:nvPr/>
        </p:nvSpPr>
        <p:spPr>
          <a:xfrm rot="5400000">
            <a:off x="6255638" y="3596036"/>
            <a:ext cx="478460" cy="1716944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0" name="Google Shape;1935;p42">
            <a:extLst>
              <a:ext uri="{FF2B5EF4-FFF2-40B4-BE49-F238E27FC236}">
                <a16:creationId xmlns:a16="http://schemas.microsoft.com/office/drawing/2014/main" id="{D71F8690-BC0F-459C-BCFB-17A00AB65B2A}"/>
              </a:ext>
            </a:extLst>
          </p:cNvPr>
          <p:cNvSpPr/>
          <p:nvPr/>
        </p:nvSpPr>
        <p:spPr>
          <a:xfrm rot="16200000" flipH="1">
            <a:off x="2235846" y="1257319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42" name="Google Shape;1936;p42">
            <a:extLst>
              <a:ext uri="{FF2B5EF4-FFF2-40B4-BE49-F238E27FC236}">
                <a16:creationId xmlns:a16="http://schemas.microsoft.com/office/drawing/2014/main" id="{04AB10C5-B93F-4BC8-A72B-9B959E5A6E48}"/>
              </a:ext>
            </a:extLst>
          </p:cNvPr>
          <p:cNvSpPr/>
          <p:nvPr/>
        </p:nvSpPr>
        <p:spPr>
          <a:xfrm rot="-5400000">
            <a:off x="2301755" y="3557524"/>
            <a:ext cx="387258" cy="1655007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3" name="Google Shape;1934;p42">
            <a:extLst>
              <a:ext uri="{FF2B5EF4-FFF2-40B4-BE49-F238E27FC236}">
                <a16:creationId xmlns:a16="http://schemas.microsoft.com/office/drawing/2014/main" id="{BF8DB635-353D-43FC-BD7A-E31E21FBDFB9}"/>
              </a:ext>
            </a:extLst>
          </p:cNvPr>
          <p:cNvSpPr/>
          <p:nvPr/>
        </p:nvSpPr>
        <p:spPr>
          <a:xfrm rot="16200000">
            <a:off x="2244435" y="2402648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C31AE-E0F1-406A-8A9C-AC954C872333}"/>
              </a:ext>
            </a:extLst>
          </p:cNvPr>
          <p:cNvSpPr txBox="1"/>
          <p:nvPr/>
        </p:nvSpPr>
        <p:spPr>
          <a:xfrm>
            <a:off x="1751427" y="1377520"/>
            <a:ext cx="150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Cambria" panose="02040503050406030204" pitchFamily="18" charset="0"/>
                <a:cs typeface="Cambria" panose="02040503050406030204" pitchFamily="18" charset="0"/>
              </a:rPr>
              <a:t>Arduino UNO</a:t>
            </a:r>
          </a:p>
          <a:p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6C3D4A-292B-49BE-8011-634BF7802EDD}"/>
              </a:ext>
            </a:extLst>
          </p:cNvPr>
          <p:cNvSpPr txBox="1"/>
          <p:nvPr/>
        </p:nvSpPr>
        <p:spPr>
          <a:xfrm>
            <a:off x="1897030" y="1933862"/>
            <a:ext cx="1601625" cy="30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base">
              <a:lnSpc>
                <a:spcPct val="104000"/>
              </a:lnSpc>
              <a:spcBef>
                <a:spcPts val="0"/>
              </a:spcBef>
              <a:spcAft>
                <a:spcPts val="1355"/>
              </a:spcAft>
              <a:buClr>
                <a:srgbClr val="000000"/>
              </a:buClr>
              <a:buSzPts val="1450"/>
            </a:pPr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Cambria" panose="02040503050406030204" pitchFamily="18" charset="0"/>
                <a:cs typeface="Cambria" panose="02040503050406030204" pitchFamily="18" charset="0"/>
              </a:rPr>
              <a:t>IR 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44B5E-FCF2-4EE5-BD7C-88E32C6FD055}"/>
              </a:ext>
            </a:extLst>
          </p:cNvPr>
          <p:cNvSpPr txBox="1"/>
          <p:nvPr/>
        </p:nvSpPr>
        <p:spPr>
          <a:xfrm>
            <a:off x="1805841" y="2509653"/>
            <a:ext cx="1697078" cy="30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base">
              <a:lnSpc>
                <a:spcPct val="104000"/>
              </a:lnSpc>
              <a:spcBef>
                <a:spcPts val="0"/>
              </a:spcBef>
              <a:spcAft>
                <a:spcPts val="1355"/>
              </a:spcAft>
              <a:buClr>
                <a:srgbClr val="000000"/>
              </a:buClr>
              <a:buSzPts val="1450"/>
            </a:pPr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Servo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CDABAC-D125-4DD9-9734-0BD0ED7FB5CD}"/>
              </a:ext>
            </a:extLst>
          </p:cNvPr>
          <p:cNvSpPr txBox="1"/>
          <p:nvPr/>
        </p:nvSpPr>
        <p:spPr>
          <a:xfrm>
            <a:off x="1987024" y="308580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Buzzer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A14996-8827-4DD3-A7E5-F4601259389E}"/>
              </a:ext>
            </a:extLst>
          </p:cNvPr>
          <p:cNvSpPr txBox="1"/>
          <p:nvPr/>
        </p:nvSpPr>
        <p:spPr>
          <a:xfrm>
            <a:off x="5176669" y="4185382"/>
            <a:ext cx="263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Female Header,</a:t>
            </a:r>
          </a:p>
          <a:p>
            <a:pPr algn="ctr"/>
            <a:r>
              <a:rPr lang="en-US" b="1" dirty="0"/>
              <a:t>Male 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AC2A46-CEC4-40CB-931F-7E3501AF905F}"/>
              </a:ext>
            </a:extLst>
          </p:cNvPr>
          <p:cNvSpPr txBox="1"/>
          <p:nvPr/>
        </p:nvSpPr>
        <p:spPr>
          <a:xfrm>
            <a:off x="6118897" y="363919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9DC3F9-B59C-4EC6-AA9F-23AFCCF8C942}"/>
              </a:ext>
            </a:extLst>
          </p:cNvPr>
          <p:cNvSpPr txBox="1"/>
          <p:nvPr/>
        </p:nvSpPr>
        <p:spPr>
          <a:xfrm>
            <a:off x="6242576" y="318180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83B577-AF2C-4651-8484-566C76F4283A}"/>
              </a:ext>
            </a:extLst>
          </p:cNvPr>
          <p:cNvSpPr txBox="1"/>
          <p:nvPr/>
        </p:nvSpPr>
        <p:spPr>
          <a:xfrm>
            <a:off x="6055309" y="2562035"/>
            <a:ext cx="1472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9V Battery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E368F3-FC49-49EB-BAE1-81CFCAA33734}"/>
              </a:ext>
            </a:extLst>
          </p:cNvPr>
          <p:cNvSpPr txBox="1"/>
          <p:nvPr/>
        </p:nvSpPr>
        <p:spPr>
          <a:xfrm>
            <a:off x="5913461" y="2014510"/>
            <a:ext cx="129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Battery Clip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2875BE-5BB6-4093-85DF-6AF5889869EB}"/>
              </a:ext>
            </a:extLst>
          </p:cNvPr>
          <p:cNvSpPr txBox="1"/>
          <p:nvPr/>
        </p:nvSpPr>
        <p:spPr>
          <a:xfrm>
            <a:off x="1674658" y="3639193"/>
            <a:ext cx="20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Dotted Veroboard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F32E9-AC44-47CC-804F-4F1DC635A7E0}"/>
              </a:ext>
            </a:extLst>
          </p:cNvPr>
          <p:cNvSpPr txBox="1"/>
          <p:nvPr/>
        </p:nvSpPr>
        <p:spPr>
          <a:xfrm>
            <a:off x="1838044" y="4231138"/>
            <a:ext cx="136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Jumper Wires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0AAE6-73DC-4B4E-BC19-6EAACCA4E0B0}"/>
              </a:ext>
            </a:extLst>
          </p:cNvPr>
          <p:cNvSpPr txBox="1"/>
          <p:nvPr/>
        </p:nvSpPr>
        <p:spPr>
          <a:xfrm>
            <a:off x="8199863" y="4736591"/>
            <a:ext cx="48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Working Procedures</a:t>
            </a:r>
            <a:br>
              <a:rPr lang="en" u="sng" dirty="0"/>
            </a:br>
            <a:endParaRPr u="sng" dirty="0"/>
          </a:p>
        </p:txBody>
      </p:sp>
      <p:grpSp>
        <p:nvGrpSpPr>
          <p:cNvPr id="1711" name="Google Shape;1711;p38"/>
          <p:cNvGrpSpPr/>
          <p:nvPr/>
        </p:nvGrpSpPr>
        <p:grpSpPr>
          <a:xfrm>
            <a:off x="674183" y="1194577"/>
            <a:ext cx="1325497" cy="3542020"/>
            <a:chOff x="2774588" y="1414477"/>
            <a:chExt cx="1325497" cy="3542020"/>
          </a:xfrm>
        </p:grpSpPr>
        <p:sp>
          <p:nvSpPr>
            <p:cNvPr id="1712" name="Google Shape;1712;p38"/>
            <p:cNvSpPr/>
            <p:nvPr/>
          </p:nvSpPr>
          <p:spPr>
            <a:xfrm>
              <a:off x="2774588" y="1414477"/>
              <a:ext cx="1325497" cy="3542020"/>
            </a:xfrm>
            <a:custGeom>
              <a:avLst/>
              <a:gdLst/>
              <a:ahLst/>
              <a:cxnLst/>
              <a:rect l="l" t="t" r="r" b="b"/>
              <a:pathLst>
                <a:path w="77311" h="206592" extrusionOk="0">
                  <a:moveTo>
                    <a:pt x="15087" y="0"/>
                  </a:moveTo>
                  <a:cubicBezTo>
                    <a:pt x="6706" y="0"/>
                    <a:pt x="0" y="6706"/>
                    <a:pt x="0" y="15088"/>
                  </a:cubicBezTo>
                  <a:lnTo>
                    <a:pt x="0" y="191504"/>
                  </a:lnTo>
                  <a:cubicBezTo>
                    <a:pt x="0" y="199886"/>
                    <a:pt x="6706" y="206592"/>
                    <a:pt x="15087" y="206592"/>
                  </a:cubicBezTo>
                  <a:lnTo>
                    <a:pt x="62224" y="206592"/>
                  </a:lnTo>
                  <a:cubicBezTo>
                    <a:pt x="70605" y="206592"/>
                    <a:pt x="77311" y="199886"/>
                    <a:pt x="77311" y="191504"/>
                  </a:cubicBezTo>
                  <a:lnTo>
                    <a:pt x="77311" y="15088"/>
                  </a:lnTo>
                  <a:cubicBezTo>
                    <a:pt x="77311" y="6706"/>
                    <a:pt x="70605" y="0"/>
                    <a:pt x="62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2970693" y="1600449"/>
              <a:ext cx="933288" cy="931591"/>
            </a:xfrm>
            <a:custGeom>
              <a:avLst/>
              <a:gdLst/>
              <a:ahLst/>
              <a:cxnLst/>
              <a:rect l="l" t="t" r="r" b="b"/>
              <a:pathLst>
                <a:path w="54435" h="54336" extrusionOk="0">
                  <a:moveTo>
                    <a:pt x="27218" y="0"/>
                  </a:moveTo>
                  <a:cubicBezTo>
                    <a:pt x="12229" y="0"/>
                    <a:pt x="1" y="12130"/>
                    <a:pt x="1" y="27217"/>
                  </a:cubicBezTo>
                  <a:cubicBezTo>
                    <a:pt x="1" y="42206"/>
                    <a:pt x="12229" y="54335"/>
                    <a:pt x="27218" y="54335"/>
                  </a:cubicBezTo>
                  <a:cubicBezTo>
                    <a:pt x="42305" y="54335"/>
                    <a:pt x="54434" y="42206"/>
                    <a:pt x="54434" y="27217"/>
                  </a:cubicBezTo>
                  <a:cubicBezTo>
                    <a:pt x="54434" y="12130"/>
                    <a:pt x="42305" y="0"/>
                    <a:pt x="2721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073837" y="1736786"/>
              <a:ext cx="726999" cy="659002"/>
            </a:xfrm>
            <a:custGeom>
              <a:avLst/>
              <a:gdLst/>
              <a:ahLst/>
              <a:cxnLst/>
              <a:rect l="l" t="t" r="r" b="b"/>
              <a:pathLst>
                <a:path w="42403" h="38437" extrusionOk="0">
                  <a:moveTo>
                    <a:pt x="21239" y="1"/>
                  </a:moveTo>
                  <a:cubicBezTo>
                    <a:pt x="19763" y="1"/>
                    <a:pt x="18264" y="172"/>
                    <a:pt x="16764" y="529"/>
                  </a:cubicBezTo>
                  <a:cubicBezTo>
                    <a:pt x="6410" y="2994"/>
                    <a:pt x="0" y="13348"/>
                    <a:pt x="2465" y="23703"/>
                  </a:cubicBezTo>
                  <a:cubicBezTo>
                    <a:pt x="4570" y="32543"/>
                    <a:pt x="12426" y="38436"/>
                    <a:pt x="21122" y="38436"/>
                  </a:cubicBezTo>
                  <a:cubicBezTo>
                    <a:pt x="22611" y="38436"/>
                    <a:pt x="24125" y="38263"/>
                    <a:pt x="25639" y="37903"/>
                  </a:cubicBezTo>
                  <a:cubicBezTo>
                    <a:pt x="35993" y="35437"/>
                    <a:pt x="42403" y="25083"/>
                    <a:pt x="39938" y="14729"/>
                  </a:cubicBezTo>
                  <a:cubicBezTo>
                    <a:pt x="37829" y="5959"/>
                    <a:pt x="29952" y="1"/>
                    <a:pt x="2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400141" y="1857436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234452" y="2104272"/>
              <a:ext cx="128502" cy="110551"/>
            </a:xfrm>
            <a:custGeom>
              <a:avLst/>
              <a:gdLst/>
              <a:ahLst/>
              <a:cxnLst/>
              <a:rect l="l" t="t" r="r" b="b"/>
              <a:pathLst>
                <a:path w="7495" h="6448" extrusionOk="0">
                  <a:moveTo>
                    <a:pt x="4240" y="1"/>
                  </a:moveTo>
                  <a:cubicBezTo>
                    <a:pt x="1381" y="1"/>
                    <a:pt x="0" y="3452"/>
                    <a:pt x="1972" y="5523"/>
                  </a:cubicBezTo>
                  <a:cubicBezTo>
                    <a:pt x="2642" y="6161"/>
                    <a:pt x="3456" y="6448"/>
                    <a:pt x="4251" y="6448"/>
                  </a:cubicBezTo>
                  <a:cubicBezTo>
                    <a:pt x="5914" y="6448"/>
                    <a:pt x="7495" y="5190"/>
                    <a:pt x="7495" y="3255"/>
                  </a:cubicBezTo>
                  <a:cubicBezTo>
                    <a:pt x="7495" y="1480"/>
                    <a:pt x="6015" y="1"/>
                    <a:pt x="4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2925053" y="2719692"/>
              <a:ext cx="1024568" cy="933271"/>
            </a:xfrm>
            <a:custGeom>
              <a:avLst/>
              <a:gdLst/>
              <a:ahLst/>
              <a:cxnLst/>
              <a:rect l="l" t="t" r="r" b="b"/>
              <a:pathLst>
                <a:path w="59759" h="54434" extrusionOk="0">
                  <a:moveTo>
                    <a:pt x="29916" y="0"/>
                  </a:moveTo>
                  <a:cubicBezTo>
                    <a:pt x="22952" y="0"/>
                    <a:pt x="15975" y="2663"/>
                    <a:pt x="10650" y="7988"/>
                  </a:cubicBezTo>
                  <a:cubicBezTo>
                    <a:pt x="0" y="18539"/>
                    <a:pt x="0" y="35796"/>
                    <a:pt x="10650" y="46446"/>
                  </a:cubicBezTo>
                  <a:cubicBezTo>
                    <a:pt x="15975" y="51771"/>
                    <a:pt x="22952" y="54434"/>
                    <a:pt x="29916" y="54434"/>
                  </a:cubicBezTo>
                  <a:cubicBezTo>
                    <a:pt x="36881" y="54434"/>
                    <a:pt x="43833" y="51771"/>
                    <a:pt x="49109" y="46446"/>
                  </a:cubicBezTo>
                  <a:cubicBezTo>
                    <a:pt x="59759" y="35796"/>
                    <a:pt x="59759" y="18539"/>
                    <a:pt x="49109" y="7988"/>
                  </a:cubicBezTo>
                  <a:cubicBezTo>
                    <a:pt x="43833" y="2663"/>
                    <a:pt x="36881" y="0"/>
                    <a:pt x="2991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3075517" y="2856629"/>
              <a:ext cx="723639" cy="659397"/>
            </a:xfrm>
            <a:custGeom>
              <a:avLst/>
              <a:gdLst/>
              <a:ahLst/>
              <a:cxnLst/>
              <a:rect l="l" t="t" r="r" b="b"/>
              <a:pathLst>
                <a:path w="42207" h="38460" extrusionOk="0">
                  <a:moveTo>
                    <a:pt x="21104" y="1"/>
                  </a:moveTo>
                  <a:cubicBezTo>
                    <a:pt x="16173" y="1"/>
                    <a:pt x="11242" y="1874"/>
                    <a:pt x="7495" y="5622"/>
                  </a:cubicBezTo>
                  <a:cubicBezTo>
                    <a:pt x="1" y="13116"/>
                    <a:pt x="1" y="25245"/>
                    <a:pt x="7495" y="32839"/>
                  </a:cubicBezTo>
                  <a:cubicBezTo>
                    <a:pt x="11242" y="36586"/>
                    <a:pt x="16173" y="38459"/>
                    <a:pt x="21104" y="38459"/>
                  </a:cubicBezTo>
                  <a:cubicBezTo>
                    <a:pt x="26034" y="38459"/>
                    <a:pt x="30965" y="36586"/>
                    <a:pt x="34712" y="32839"/>
                  </a:cubicBezTo>
                  <a:cubicBezTo>
                    <a:pt x="42206" y="25245"/>
                    <a:pt x="42206" y="13116"/>
                    <a:pt x="34712" y="5622"/>
                  </a:cubicBezTo>
                  <a:cubicBezTo>
                    <a:pt x="30965" y="1874"/>
                    <a:pt x="26034" y="1"/>
                    <a:pt x="2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3400141" y="3007111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3234452" y="3253947"/>
              <a:ext cx="128502" cy="110551"/>
            </a:xfrm>
            <a:custGeom>
              <a:avLst/>
              <a:gdLst/>
              <a:ahLst/>
              <a:cxnLst/>
              <a:rect l="l" t="t" r="r" b="b"/>
              <a:pathLst>
                <a:path w="7495" h="6448" extrusionOk="0">
                  <a:moveTo>
                    <a:pt x="4240" y="1"/>
                  </a:moveTo>
                  <a:cubicBezTo>
                    <a:pt x="1381" y="1"/>
                    <a:pt x="0" y="3452"/>
                    <a:pt x="1972" y="5523"/>
                  </a:cubicBezTo>
                  <a:cubicBezTo>
                    <a:pt x="2642" y="6161"/>
                    <a:pt x="3456" y="6448"/>
                    <a:pt x="4251" y="6448"/>
                  </a:cubicBezTo>
                  <a:cubicBezTo>
                    <a:pt x="5914" y="6448"/>
                    <a:pt x="7495" y="5190"/>
                    <a:pt x="7495" y="3255"/>
                  </a:cubicBezTo>
                  <a:cubicBezTo>
                    <a:pt x="7495" y="1480"/>
                    <a:pt x="6015" y="1"/>
                    <a:pt x="4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2970693" y="3838935"/>
              <a:ext cx="933288" cy="933271"/>
            </a:xfrm>
            <a:custGeom>
              <a:avLst/>
              <a:gdLst/>
              <a:ahLst/>
              <a:cxnLst/>
              <a:rect l="l" t="t" r="r" b="b"/>
              <a:pathLst>
                <a:path w="54435" h="54434" extrusionOk="0">
                  <a:moveTo>
                    <a:pt x="27218" y="0"/>
                  </a:moveTo>
                  <a:cubicBezTo>
                    <a:pt x="12229" y="0"/>
                    <a:pt x="1" y="12228"/>
                    <a:pt x="1" y="27217"/>
                  </a:cubicBezTo>
                  <a:cubicBezTo>
                    <a:pt x="1" y="42206"/>
                    <a:pt x="12229" y="54434"/>
                    <a:pt x="27218" y="54434"/>
                  </a:cubicBezTo>
                  <a:cubicBezTo>
                    <a:pt x="42305" y="54434"/>
                    <a:pt x="54434" y="42206"/>
                    <a:pt x="54434" y="27217"/>
                  </a:cubicBezTo>
                  <a:cubicBezTo>
                    <a:pt x="54434" y="12228"/>
                    <a:pt x="42305" y="0"/>
                    <a:pt x="2721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3075517" y="3975872"/>
              <a:ext cx="723639" cy="659397"/>
            </a:xfrm>
            <a:custGeom>
              <a:avLst/>
              <a:gdLst/>
              <a:ahLst/>
              <a:cxnLst/>
              <a:rect l="l" t="t" r="r" b="b"/>
              <a:pathLst>
                <a:path w="42207" h="38460" extrusionOk="0">
                  <a:moveTo>
                    <a:pt x="21104" y="1"/>
                  </a:moveTo>
                  <a:cubicBezTo>
                    <a:pt x="16173" y="1"/>
                    <a:pt x="11242" y="1874"/>
                    <a:pt x="7495" y="5622"/>
                  </a:cubicBezTo>
                  <a:cubicBezTo>
                    <a:pt x="1" y="13116"/>
                    <a:pt x="1" y="25344"/>
                    <a:pt x="7495" y="32839"/>
                  </a:cubicBezTo>
                  <a:cubicBezTo>
                    <a:pt x="11242" y="36586"/>
                    <a:pt x="16173" y="38459"/>
                    <a:pt x="21104" y="38459"/>
                  </a:cubicBezTo>
                  <a:cubicBezTo>
                    <a:pt x="26034" y="38459"/>
                    <a:pt x="30965" y="36586"/>
                    <a:pt x="34712" y="32839"/>
                  </a:cubicBezTo>
                  <a:cubicBezTo>
                    <a:pt x="42206" y="25344"/>
                    <a:pt x="42206" y="13116"/>
                    <a:pt x="34712" y="5622"/>
                  </a:cubicBezTo>
                  <a:cubicBezTo>
                    <a:pt x="30965" y="1874"/>
                    <a:pt x="26034" y="1"/>
                    <a:pt x="2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3400141" y="4156786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3234452" y="4405320"/>
              <a:ext cx="128502" cy="108854"/>
            </a:xfrm>
            <a:custGeom>
              <a:avLst/>
              <a:gdLst/>
              <a:ahLst/>
              <a:cxnLst/>
              <a:rect l="l" t="t" r="r" b="b"/>
              <a:pathLst>
                <a:path w="7495" h="6349" extrusionOk="0">
                  <a:moveTo>
                    <a:pt x="4240" y="0"/>
                  </a:moveTo>
                  <a:cubicBezTo>
                    <a:pt x="1381" y="0"/>
                    <a:pt x="0" y="3452"/>
                    <a:pt x="1972" y="5424"/>
                  </a:cubicBezTo>
                  <a:cubicBezTo>
                    <a:pt x="2642" y="6062"/>
                    <a:pt x="3456" y="6349"/>
                    <a:pt x="4251" y="6349"/>
                  </a:cubicBezTo>
                  <a:cubicBezTo>
                    <a:pt x="5914" y="6349"/>
                    <a:pt x="7495" y="5091"/>
                    <a:pt x="7495" y="3156"/>
                  </a:cubicBezTo>
                  <a:cubicBezTo>
                    <a:pt x="7495" y="1381"/>
                    <a:pt x="6015" y="0"/>
                    <a:pt x="4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8"/>
          <p:cNvSpPr/>
          <p:nvPr/>
        </p:nvSpPr>
        <p:spPr>
          <a:xfrm>
            <a:off x="2873723" y="1405242"/>
            <a:ext cx="1368900" cy="4158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Servo Motor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6" name="Google Shape;1726;p38"/>
          <p:cNvSpPr/>
          <p:nvPr/>
        </p:nvSpPr>
        <p:spPr>
          <a:xfrm>
            <a:off x="2873723" y="1946259"/>
            <a:ext cx="1368900" cy="4158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LED</a:t>
            </a:r>
          </a:p>
        </p:txBody>
      </p:sp>
      <p:sp>
        <p:nvSpPr>
          <p:cNvPr id="1729" name="Google Shape;1729;p38"/>
          <p:cNvSpPr/>
          <p:nvPr/>
        </p:nvSpPr>
        <p:spPr>
          <a:xfrm>
            <a:off x="2873723" y="3569260"/>
            <a:ext cx="1368900" cy="4158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IR Sensor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0" name="Google Shape;1730;p38"/>
          <p:cNvSpPr/>
          <p:nvPr/>
        </p:nvSpPr>
        <p:spPr>
          <a:xfrm>
            <a:off x="2873723" y="4110239"/>
            <a:ext cx="1368900" cy="415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Buzzer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1" name="Google Shape;1731;p38"/>
          <p:cNvSpPr txBox="1"/>
          <p:nvPr/>
        </p:nvSpPr>
        <p:spPr>
          <a:xfrm>
            <a:off x="5729170" y="1494904"/>
            <a:ext cx="2957630" cy="49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Controlling the position of object,rotate object,move sensors etc. with high precision.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38"/>
          <p:cNvSpPr txBox="1"/>
          <p:nvPr/>
        </p:nvSpPr>
        <p:spPr>
          <a:xfrm>
            <a:off x="5746327" y="192658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simple as turning light on and off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>
            <a:off x="5808635" y="363792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Used to detect any type of obstacle or object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38"/>
          <p:cNvSpPr txBox="1"/>
          <p:nvPr/>
        </p:nvSpPr>
        <p:spPr>
          <a:xfrm>
            <a:off x="5729170" y="4208086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Producing sound based on reverse of    the piezoelectric effect.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7" name="Google Shape;1737;p38"/>
          <p:cNvGrpSpPr/>
          <p:nvPr/>
        </p:nvGrpSpPr>
        <p:grpSpPr>
          <a:xfrm>
            <a:off x="1992323" y="1613142"/>
            <a:ext cx="881400" cy="541017"/>
            <a:chOff x="2209318" y="1613142"/>
            <a:chExt cx="881400" cy="541017"/>
          </a:xfrm>
        </p:grpSpPr>
        <p:cxnSp>
          <p:nvCxnSpPr>
            <p:cNvPr id="1738" name="Google Shape;1738;p38"/>
            <p:cNvCxnSpPr/>
            <p:nvPr/>
          </p:nvCxnSpPr>
          <p:spPr>
            <a:xfrm rot="10800000" flipH="1">
              <a:off x="2209318" y="1613142"/>
              <a:ext cx="881400" cy="257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38"/>
            <p:cNvCxnSpPr/>
            <p:nvPr/>
          </p:nvCxnSpPr>
          <p:spPr>
            <a:xfrm>
              <a:off x="2215318" y="1870359"/>
              <a:ext cx="875400" cy="28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0" name="Google Shape;1740;p38"/>
          <p:cNvGrpSpPr/>
          <p:nvPr/>
        </p:nvGrpSpPr>
        <p:grpSpPr>
          <a:xfrm>
            <a:off x="1992323" y="3775767"/>
            <a:ext cx="881400" cy="541017"/>
            <a:chOff x="2209318" y="1613142"/>
            <a:chExt cx="881400" cy="541017"/>
          </a:xfrm>
        </p:grpSpPr>
        <p:cxnSp>
          <p:nvCxnSpPr>
            <p:cNvPr id="1741" name="Google Shape;1741;p38"/>
            <p:cNvCxnSpPr/>
            <p:nvPr/>
          </p:nvCxnSpPr>
          <p:spPr>
            <a:xfrm rot="10800000" flipH="1">
              <a:off x="2209318" y="1613142"/>
              <a:ext cx="881400" cy="257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38"/>
            <p:cNvCxnSpPr/>
            <p:nvPr/>
          </p:nvCxnSpPr>
          <p:spPr>
            <a:xfrm>
              <a:off x="2215318" y="1870359"/>
              <a:ext cx="875400" cy="283800"/>
            </a:xfrm>
            <a:prstGeom prst="bentConnector3">
              <a:avLst>
                <a:gd name="adj1" fmla="val 49684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46" name="Google Shape;1746;p38"/>
          <p:cNvCxnSpPr/>
          <p:nvPr/>
        </p:nvCxnSpPr>
        <p:spPr>
          <a:xfrm>
            <a:off x="4242629" y="1613150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4242637" y="215415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38"/>
          <p:cNvCxnSpPr/>
          <p:nvPr/>
        </p:nvCxnSpPr>
        <p:spPr>
          <a:xfrm>
            <a:off x="4242637" y="3777152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38"/>
          <p:cNvCxnSpPr>
            <a:stCxn id="1730" idx="3"/>
          </p:cNvCxnSpPr>
          <p:nvPr/>
        </p:nvCxnSpPr>
        <p:spPr>
          <a:xfrm>
            <a:off x="4242623" y="4318139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38"/>
          <p:cNvSpPr/>
          <p:nvPr/>
        </p:nvSpPr>
        <p:spPr>
          <a:xfrm>
            <a:off x="5312786" y="1503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8"/>
          <p:cNvSpPr/>
          <p:nvPr/>
        </p:nvSpPr>
        <p:spPr>
          <a:xfrm>
            <a:off x="5312786" y="2044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8"/>
          <p:cNvSpPr/>
          <p:nvPr/>
        </p:nvSpPr>
        <p:spPr>
          <a:xfrm>
            <a:off x="5312786" y="3667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8"/>
          <p:cNvSpPr/>
          <p:nvPr/>
        </p:nvSpPr>
        <p:spPr>
          <a:xfrm>
            <a:off x="5312786" y="4208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32F77-EF53-4BAA-90E9-1993C57E0502}"/>
              </a:ext>
            </a:extLst>
          </p:cNvPr>
          <p:cNvSpPr txBox="1"/>
          <p:nvPr/>
        </p:nvSpPr>
        <p:spPr>
          <a:xfrm>
            <a:off x="8527870" y="47365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BB99-F7CA-4787-894B-93DAB1D4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Estimated 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2AD73-4495-4255-9C69-AA12760E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46270"/>
              </p:ext>
            </p:extLst>
          </p:nvPr>
        </p:nvGraphicFramePr>
        <p:xfrm>
          <a:off x="2468880" y="935332"/>
          <a:ext cx="4572000" cy="4003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580">
                  <a:extLst>
                    <a:ext uri="{9D8B030D-6E8A-4147-A177-3AD203B41FA5}">
                      <a16:colId xmlns:a16="http://schemas.microsoft.com/office/drawing/2014/main" val="2362150158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50472761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val="2942663448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Equipment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Quantity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Budget (Tk)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1675445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Arduino Uno R3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650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5641273"/>
                  </a:ext>
                </a:extLst>
              </a:tr>
              <a:tr h="652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Male,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Female to Female and</a:t>
                      </a:r>
                    </a:p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Female Wire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358401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IR Sensor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320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96099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LED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747196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Servo Motor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400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14096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Jumper Wire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811189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9 Volt Battery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60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418703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Buzzer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11873523"/>
                  </a:ext>
                </a:extLst>
              </a:tr>
              <a:tr h="490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3670"/>
                        </a:spcAft>
                      </a:pPr>
                      <a:r>
                        <a:rPr lang="en-US" sz="1050" b="1" dirty="0">
                          <a:effectLst/>
                        </a:rPr>
                        <a:t>Male Header and Female Header Pins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180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51036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On-Off Switch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3674740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Battery Clip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As required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106322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Dotted Veroboard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5716401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Total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1980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282675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27F3617-B969-41D6-9268-A32A2DC5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12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18F2A-5DEB-4755-8F1E-DC688BD13292}"/>
              </a:ext>
            </a:extLst>
          </p:cNvPr>
          <p:cNvSpPr txBox="1"/>
          <p:nvPr/>
        </p:nvSpPr>
        <p:spPr>
          <a:xfrm>
            <a:off x="8343900" y="47511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FCD95-2F2E-4DE7-B2AE-C7642B05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49"/>
            <a:ext cx="2533648" cy="30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Conclusion</a:t>
            </a:r>
            <a:endParaRPr u="sng" dirty="0"/>
          </a:p>
        </p:txBody>
      </p:sp>
      <p:grpSp>
        <p:nvGrpSpPr>
          <p:cNvPr id="1948" name="Google Shape;1948;p43"/>
          <p:cNvGrpSpPr/>
          <p:nvPr/>
        </p:nvGrpSpPr>
        <p:grpSpPr>
          <a:xfrm>
            <a:off x="849444" y="1436356"/>
            <a:ext cx="3260022" cy="3021366"/>
            <a:chOff x="849444" y="1436356"/>
            <a:chExt cx="3260022" cy="3021366"/>
          </a:xfrm>
        </p:grpSpPr>
        <p:sp>
          <p:nvSpPr>
            <p:cNvPr id="1949" name="Google Shape;1949;p43"/>
            <p:cNvSpPr/>
            <p:nvPr/>
          </p:nvSpPr>
          <p:spPr>
            <a:xfrm>
              <a:off x="1118700" y="3926506"/>
              <a:ext cx="2990767" cy="288271"/>
            </a:xfrm>
            <a:custGeom>
              <a:avLst/>
              <a:gdLst/>
              <a:ahLst/>
              <a:cxnLst/>
              <a:rect l="l" t="t" r="r" b="b"/>
              <a:pathLst>
                <a:path w="102749" h="9919" extrusionOk="0">
                  <a:moveTo>
                    <a:pt x="1" y="1"/>
                  </a:moveTo>
                  <a:lnTo>
                    <a:pt x="1" y="9919"/>
                  </a:lnTo>
                  <a:lnTo>
                    <a:pt x="102748" y="9919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301179" y="3686548"/>
              <a:ext cx="771057" cy="771173"/>
            </a:xfrm>
            <a:custGeom>
              <a:avLst/>
              <a:gdLst/>
              <a:ahLst/>
              <a:cxnLst/>
              <a:rect l="l" t="t" r="r" b="b"/>
              <a:pathLst>
                <a:path w="26531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1301179" y="3686548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13268" y="26535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1358198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6" y="1"/>
                  </a:moveTo>
                  <a:cubicBezTo>
                    <a:pt x="5063" y="1"/>
                    <a:pt x="1" y="5059"/>
                    <a:pt x="1" y="11302"/>
                  </a:cubicBezTo>
                  <a:lnTo>
                    <a:pt x="22607" y="11302"/>
                  </a:lnTo>
                  <a:cubicBezTo>
                    <a:pt x="22607" y="5059"/>
                    <a:pt x="17548" y="1"/>
                    <a:pt x="1130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1379123" y="3786957"/>
              <a:ext cx="592846" cy="570439"/>
            </a:xfrm>
            <a:custGeom>
              <a:avLst/>
              <a:gdLst/>
              <a:ahLst/>
              <a:cxnLst/>
              <a:rect l="l" t="t" r="r" b="b"/>
              <a:pathLst>
                <a:path w="20399" h="19628" extrusionOk="0">
                  <a:moveTo>
                    <a:pt x="10586" y="1"/>
                  </a:moveTo>
                  <a:cubicBezTo>
                    <a:pt x="6614" y="1"/>
                    <a:pt x="3036" y="2391"/>
                    <a:pt x="1516" y="6057"/>
                  </a:cubicBezTo>
                  <a:cubicBezTo>
                    <a:pt x="1" y="9724"/>
                    <a:pt x="840" y="13948"/>
                    <a:pt x="3645" y="16753"/>
                  </a:cubicBezTo>
                  <a:cubicBezTo>
                    <a:pt x="5526" y="18631"/>
                    <a:pt x="8037" y="19628"/>
                    <a:pt x="10592" y="19628"/>
                  </a:cubicBezTo>
                  <a:cubicBezTo>
                    <a:pt x="11855" y="19628"/>
                    <a:pt x="13128" y="19384"/>
                    <a:pt x="14341" y="18883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398" y="4392"/>
                    <a:pt x="16002" y="1"/>
                    <a:pt x="10586" y="1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1401471" y="3786957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2"/>
                    <a:pt x="0" y="9813"/>
                  </a:cubicBezTo>
                  <a:cubicBezTo>
                    <a:pt x="0" y="15233"/>
                    <a:pt x="4396" y="19629"/>
                    <a:pt x="9817" y="19629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2237432" y="3686548"/>
              <a:ext cx="771173" cy="771173"/>
            </a:xfrm>
            <a:custGeom>
              <a:avLst/>
              <a:gdLst/>
              <a:ahLst/>
              <a:cxnLst/>
              <a:rect l="l" t="t" r="r" b="b"/>
              <a:pathLst>
                <a:path w="26535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4" y="26535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2237432" y="3686548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2294567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1" y="1"/>
                  </a:moveTo>
                  <a:cubicBezTo>
                    <a:pt x="5059" y="1"/>
                    <a:pt x="0" y="5059"/>
                    <a:pt x="0" y="11302"/>
                  </a:cubicBezTo>
                  <a:lnTo>
                    <a:pt x="22607" y="11302"/>
                  </a:lnTo>
                  <a:cubicBezTo>
                    <a:pt x="22607" y="5059"/>
                    <a:pt x="17544" y="1"/>
                    <a:pt x="1130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2315347" y="3786957"/>
              <a:ext cx="592962" cy="570410"/>
            </a:xfrm>
            <a:custGeom>
              <a:avLst/>
              <a:gdLst/>
              <a:ahLst/>
              <a:cxnLst/>
              <a:rect l="l" t="t" r="r" b="b"/>
              <a:pathLst>
                <a:path w="20403" h="19627" extrusionOk="0">
                  <a:moveTo>
                    <a:pt x="10586" y="1"/>
                  </a:moveTo>
                  <a:cubicBezTo>
                    <a:pt x="6619" y="1"/>
                    <a:pt x="3040" y="2391"/>
                    <a:pt x="1521" y="6057"/>
                  </a:cubicBezTo>
                  <a:cubicBezTo>
                    <a:pt x="1" y="9724"/>
                    <a:pt x="840" y="13943"/>
                    <a:pt x="3646" y="16753"/>
                  </a:cubicBezTo>
                  <a:cubicBezTo>
                    <a:pt x="5525" y="18629"/>
                    <a:pt x="8034" y="19626"/>
                    <a:pt x="10587" y="19626"/>
                  </a:cubicBezTo>
                  <a:cubicBezTo>
                    <a:pt x="11852" y="19626"/>
                    <a:pt x="13127" y="19382"/>
                    <a:pt x="14341" y="18878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403" y="4392"/>
                    <a:pt x="16007" y="1"/>
                    <a:pt x="10586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2337840" y="3786957"/>
              <a:ext cx="285190" cy="570497"/>
            </a:xfrm>
            <a:custGeom>
              <a:avLst/>
              <a:gdLst/>
              <a:ahLst/>
              <a:cxnLst/>
              <a:rect l="l" t="t" r="r" b="b"/>
              <a:pathLst>
                <a:path w="9813" h="19630" extrusionOk="0">
                  <a:moveTo>
                    <a:pt x="9812" y="1"/>
                  </a:moveTo>
                  <a:cubicBezTo>
                    <a:pt x="4391" y="1"/>
                    <a:pt x="0" y="4392"/>
                    <a:pt x="0" y="9813"/>
                  </a:cubicBezTo>
                  <a:cubicBezTo>
                    <a:pt x="0" y="15233"/>
                    <a:pt x="4391" y="19629"/>
                    <a:pt x="9812" y="19629"/>
                  </a:cubicBezTo>
                  <a:lnTo>
                    <a:pt x="9812" y="1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3173801" y="3686548"/>
              <a:ext cx="771028" cy="771173"/>
            </a:xfrm>
            <a:custGeom>
              <a:avLst/>
              <a:gdLst/>
              <a:ahLst/>
              <a:cxnLst/>
              <a:rect l="l" t="t" r="r" b="b"/>
              <a:pathLst>
                <a:path w="26530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173801" y="3686548"/>
              <a:ext cx="385572" cy="771173"/>
            </a:xfrm>
            <a:custGeom>
              <a:avLst/>
              <a:gdLst/>
              <a:ahLst/>
              <a:cxnLst/>
              <a:rect l="l" t="t" r="r" b="b"/>
              <a:pathLst>
                <a:path w="13267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230792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2" y="1"/>
                  </a:moveTo>
                  <a:cubicBezTo>
                    <a:pt x="5059" y="1"/>
                    <a:pt x="1" y="5059"/>
                    <a:pt x="1" y="11302"/>
                  </a:cubicBezTo>
                  <a:lnTo>
                    <a:pt x="22607" y="11302"/>
                  </a:lnTo>
                  <a:cubicBezTo>
                    <a:pt x="22607" y="5059"/>
                    <a:pt x="17548" y="1"/>
                    <a:pt x="1130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251716" y="3786957"/>
              <a:ext cx="592846" cy="570410"/>
            </a:xfrm>
            <a:custGeom>
              <a:avLst/>
              <a:gdLst/>
              <a:ahLst/>
              <a:cxnLst/>
              <a:rect l="l" t="t" r="r" b="b"/>
              <a:pathLst>
                <a:path w="20399" h="19627" extrusionOk="0">
                  <a:moveTo>
                    <a:pt x="10586" y="1"/>
                  </a:moveTo>
                  <a:cubicBezTo>
                    <a:pt x="6614" y="1"/>
                    <a:pt x="3036" y="2391"/>
                    <a:pt x="1516" y="6057"/>
                  </a:cubicBezTo>
                  <a:cubicBezTo>
                    <a:pt x="1" y="9724"/>
                    <a:pt x="840" y="13948"/>
                    <a:pt x="3645" y="16753"/>
                  </a:cubicBezTo>
                  <a:cubicBezTo>
                    <a:pt x="5522" y="18629"/>
                    <a:pt x="8032" y="19626"/>
                    <a:pt x="10586" y="19626"/>
                  </a:cubicBezTo>
                  <a:cubicBezTo>
                    <a:pt x="11851" y="19626"/>
                    <a:pt x="13127" y="19382"/>
                    <a:pt x="14341" y="18878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398" y="4392"/>
                    <a:pt x="16002" y="1"/>
                    <a:pt x="10586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3274064" y="3786957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2"/>
                    <a:pt x="0" y="9813"/>
                  </a:cubicBezTo>
                  <a:cubicBezTo>
                    <a:pt x="0" y="15233"/>
                    <a:pt x="4396" y="19629"/>
                    <a:pt x="9817" y="19629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1118700" y="2801415"/>
              <a:ext cx="2990767" cy="288271"/>
            </a:xfrm>
            <a:custGeom>
              <a:avLst/>
              <a:gdLst/>
              <a:ahLst/>
              <a:cxnLst/>
              <a:rect l="l" t="t" r="r" b="b"/>
              <a:pathLst>
                <a:path w="102749" h="9919" extrusionOk="0">
                  <a:moveTo>
                    <a:pt x="1" y="1"/>
                  </a:moveTo>
                  <a:lnTo>
                    <a:pt x="1" y="9919"/>
                  </a:lnTo>
                  <a:lnTo>
                    <a:pt x="102748" y="9919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1301179" y="2561452"/>
              <a:ext cx="771057" cy="771173"/>
            </a:xfrm>
            <a:custGeom>
              <a:avLst/>
              <a:gdLst/>
              <a:ahLst/>
              <a:cxnLst/>
              <a:rect l="l" t="t" r="r" b="b"/>
              <a:pathLst>
                <a:path w="26531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1301179" y="2561452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13268" y="26535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1358198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6" y="0"/>
                  </a:moveTo>
                  <a:cubicBezTo>
                    <a:pt x="5063" y="0"/>
                    <a:pt x="1" y="5063"/>
                    <a:pt x="1" y="11306"/>
                  </a:cubicBezTo>
                  <a:lnTo>
                    <a:pt x="22607" y="11306"/>
                  </a:lnTo>
                  <a:cubicBezTo>
                    <a:pt x="22607" y="5063"/>
                    <a:pt x="17548" y="0"/>
                    <a:pt x="1130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1379123" y="2661744"/>
              <a:ext cx="592846" cy="570497"/>
            </a:xfrm>
            <a:custGeom>
              <a:avLst/>
              <a:gdLst/>
              <a:ahLst/>
              <a:cxnLst/>
              <a:rect l="l" t="t" r="r" b="b"/>
              <a:pathLst>
                <a:path w="20399" h="19630" extrusionOk="0">
                  <a:moveTo>
                    <a:pt x="10586" y="0"/>
                  </a:moveTo>
                  <a:cubicBezTo>
                    <a:pt x="6614" y="0"/>
                    <a:pt x="3036" y="2395"/>
                    <a:pt x="1516" y="6061"/>
                  </a:cubicBezTo>
                  <a:cubicBezTo>
                    <a:pt x="1" y="9728"/>
                    <a:pt x="840" y="13947"/>
                    <a:pt x="3645" y="16753"/>
                  </a:cubicBezTo>
                  <a:cubicBezTo>
                    <a:pt x="5522" y="18632"/>
                    <a:pt x="8033" y="19630"/>
                    <a:pt x="10587" y="19630"/>
                  </a:cubicBezTo>
                  <a:cubicBezTo>
                    <a:pt x="11852" y="19630"/>
                    <a:pt x="13127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2" y="0"/>
                    <a:pt x="10586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1401471" y="2661744"/>
              <a:ext cx="285307" cy="570468"/>
            </a:xfrm>
            <a:custGeom>
              <a:avLst/>
              <a:gdLst/>
              <a:ahLst/>
              <a:cxnLst/>
              <a:rect l="l" t="t" r="r" b="b"/>
              <a:pathLst>
                <a:path w="9817" h="19629" extrusionOk="0">
                  <a:moveTo>
                    <a:pt x="9817" y="0"/>
                  </a:moveTo>
                  <a:cubicBezTo>
                    <a:pt x="4396" y="0"/>
                    <a:pt x="0" y="4396"/>
                    <a:pt x="0" y="9817"/>
                  </a:cubicBezTo>
                  <a:cubicBezTo>
                    <a:pt x="0" y="15237"/>
                    <a:pt x="4396" y="19629"/>
                    <a:pt x="9817" y="19629"/>
                  </a:cubicBezTo>
                  <a:lnTo>
                    <a:pt x="9817" y="0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2237432" y="2561452"/>
              <a:ext cx="771173" cy="771173"/>
            </a:xfrm>
            <a:custGeom>
              <a:avLst/>
              <a:gdLst/>
              <a:ahLst/>
              <a:cxnLst/>
              <a:rect l="l" t="t" r="r" b="b"/>
              <a:pathLst>
                <a:path w="26535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4" y="26535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2237432" y="2561452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2294567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1" y="0"/>
                  </a:moveTo>
                  <a:cubicBezTo>
                    <a:pt x="5059" y="0"/>
                    <a:pt x="0" y="5063"/>
                    <a:pt x="0" y="11306"/>
                  </a:cubicBezTo>
                  <a:lnTo>
                    <a:pt x="22607" y="11306"/>
                  </a:lnTo>
                  <a:cubicBezTo>
                    <a:pt x="22607" y="5063"/>
                    <a:pt x="17544" y="0"/>
                    <a:pt x="1130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2315347" y="2661744"/>
              <a:ext cx="592846" cy="570468"/>
            </a:xfrm>
            <a:custGeom>
              <a:avLst/>
              <a:gdLst/>
              <a:ahLst/>
              <a:cxnLst/>
              <a:rect l="l" t="t" r="r" b="b"/>
              <a:pathLst>
                <a:path w="20399" h="19629" extrusionOk="0">
                  <a:moveTo>
                    <a:pt x="10586" y="0"/>
                  </a:moveTo>
                  <a:cubicBezTo>
                    <a:pt x="6619" y="0"/>
                    <a:pt x="3040" y="2390"/>
                    <a:pt x="1521" y="6057"/>
                  </a:cubicBezTo>
                  <a:cubicBezTo>
                    <a:pt x="1" y="9724"/>
                    <a:pt x="840" y="13947"/>
                    <a:pt x="3646" y="16753"/>
                  </a:cubicBezTo>
                  <a:cubicBezTo>
                    <a:pt x="5526" y="18630"/>
                    <a:pt x="8037" y="19629"/>
                    <a:pt x="10592" y="19629"/>
                  </a:cubicBezTo>
                  <a:cubicBezTo>
                    <a:pt x="11855" y="19629"/>
                    <a:pt x="13128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7" y="0"/>
                    <a:pt x="10586" y="0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2337840" y="2661744"/>
              <a:ext cx="285190" cy="570468"/>
            </a:xfrm>
            <a:custGeom>
              <a:avLst/>
              <a:gdLst/>
              <a:ahLst/>
              <a:cxnLst/>
              <a:rect l="l" t="t" r="r" b="b"/>
              <a:pathLst>
                <a:path w="9813" h="19629" extrusionOk="0">
                  <a:moveTo>
                    <a:pt x="9812" y="0"/>
                  </a:moveTo>
                  <a:cubicBezTo>
                    <a:pt x="4391" y="0"/>
                    <a:pt x="0" y="4396"/>
                    <a:pt x="0" y="9817"/>
                  </a:cubicBezTo>
                  <a:cubicBezTo>
                    <a:pt x="0" y="15237"/>
                    <a:pt x="4391" y="19629"/>
                    <a:pt x="9812" y="19629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3173801" y="2561452"/>
              <a:ext cx="771028" cy="771173"/>
            </a:xfrm>
            <a:custGeom>
              <a:avLst/>
              <a:gdLst/>
              <a:ahLst/>
              <a:cxnLst/>
              <a:rect l="l" t="t" r="r" b="b"/>
              <a:pathLst>
                <a:path w="26530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3173801" y="2561452"/>
              <a:ext cx="385572" cy="771173"/>
            </a:xfrm>
            <a:custGeom>
              <a:avLst/>
              <a:gdLst/>
              <a:ahLst/>
              <a:cxnLst/>
              <a:rect l="l" t="t" r="r" b="b"/>
              <a:pathLst>
                <a:path w="13267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3230792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2" y="0"/>
                  </a:moveTo>
                  <a:cubicBezTo>
                    <a:pt x="5059" y="0"/>
                    <a:pt x="1" y="5063"/>
                    <a:pt x="1" y="11306"/>
                  </a:cubicBezTo>
                  <a:lnTo>
                    <a:pt x="22607" y="11306"/>
                  </a:lnTo>
                  <a:cubicBezTo>
                    <a:pt x="22607" y="5063"/>
                    <a:pt x="17548" y="0"/>
                    <a:pt x="1130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3251716" y="2661744"/>
              <a:ext cx="592846" cy="570497"/>
            </a:xfrm>
            <a:custGeom>
              <a:avLst/>
              <a:gdLst/>
              <a:ahLst/>
              <a:cxnLst/>
              <a:rect l="l" t="t" r="r" b="b"/>
              <a:pathLst>
                <a:path w="20399" h="19630" extrusionOk="0">
                  <a:moveTo>
                    <a:pt x="10586" y="0"/>
                  </a:moveTo>
                  <a:cubicBezTo>
                    <a:pt x="6614" y="0"/>
                    <a:pt x="3036" y="2390"/>
                    <a:pt x="1516" y="6057"/>
                  </a:cubicBezTo>
                  <a:cubicBezTo>
                    <a:pt x="1" y="9728"/>
                    <a:pt x="840" y="13947"/>
                    <a:pt x="3645" y="16753"/>
                  </a:cubicBezTo>
                  <a:cubicBezTo>
                    <a:pt x="5522" y="18632"/>
                    <a:pt x="8033" y="19630"/>
                    <a:pt x="10587" y="19630"/>
                  </a:cubicBezTo>
                  <a:cubicBezTo>
                    <a:pt x="11852" y="19630"/>
                    <a:pt x="13127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7" y="0"/>
                    <a:pt x="10586" y="0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3274064" y="2661744"/>
              <a:ext cx="285307" cy="570468"/>
            </a:xfrm>
            <a:custGeom>
              <a:avLst/>
              <a:gdLst/>
              <a:ahLst/>
              <a:cxnLst/>
              <a:rect l="l" t="t" r="r" b="b"/>
              <a:pathLst>
                <a:path w="9817" h="19629" extrusionOk="0">
                  <a:moveTo>
                    <a:pt x="9817" y="0"/>
                  </a:moveTo>
                  <a:cubicBezTo>
                    <a:pt x="4396" y="0"/>
                    <a:pt x="0" y="4396"/>
                    <a:pt x="0" y="9817"/>
                  </a:cubicBezTo>
                  <a:cubicBezTo>
                    <a:pt x="0" y="15237"/>
                    <a:pt x="4396" y="19629"/>
                    <a:pt x="9817" y="19629"/>
                  </a:cubicBezTo>
                  <a:lnTo>
                    <a:pt x="9817" y="0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1118700" y="1676325"/>
              <a:ext cx="2990767" cy="288155"/>
            </a:xfrm>
            <a:custGeom>
              <a:avLst/>
              <a:gdLst/>
              <a:ahLst/>
              <a:cxnLst/>
              <a:rect l="l" t="t" r="r" b="b"/>
              <a:pathLst>
                <a:path w="102749" h="9915" extrusionOk="0">
                  <a:moveTo>
                    <a:pt x="1" y="1"/>
                  </a:moveTo>
                  <a:lnTo>
                    <a:pt x="1" y="9914"/>
                  </a:lnTo>
                  <a:lnTo>
                    <a:pt x="102748" y="9914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1301179" y="1436356"/>
              <a:ext cx="771057" cy="771057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1301179" y="1436356"/>
              <a:ext cx="385601" cy="771057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1358198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6" y="0"/>
                  </a:moveTo>
                  <a:cubicBezTo>
                    <a:pt x="5063" y="0"/>
                    <a:pt x="1" y="5059"/>
                    <a:pt x="1" y="11301"/>
                  </a:cubicBezTo>
                  <a:lnTo>
                    <a:pt x="22607" y="11301"/>
                  </a:lnTo>
                  <a:cubicBezTo>
                    <a:pt x="22607" y="5059"/>
                    <a:pt x="17548" y="0"/>
                    <a:pt x="1130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1401093" y="1535979"/>
              <a:ext cx="571253" cy="571136"/>
            </a:xfrm>
            <a:custGeom>
              <a:avLst/>
              <a:gdLst/>
              <a:ahLst/>
              <a:cxnLst/>
              <a:rect l="l" t="t" r="r" b="b"/>
              <a:pathLst>
                <a:path w="19656" h="19652" extrusionOk="0">
                  <a:moveTo>
                    <a:pt x="9830" y="1"/>
                  </a:moveTo>
                  <a:cubicBezTo>
                    <a:pt x="4400" y="1"/>
                    <a:pt x="0" y="4410"/>
                    <a:pt x="13" y="9835"/>
                  </a:cubicBezTo>
                  <a:cubicBezTo>
                    <a:pt x="13" y="15256"/>
                    <a:pt x="4409" y="19652"/>
                    <a:pt x="9830" y="19652"/>
                  </a:cubicBezTo>
                  <a:cubicBezTo>
                    <a:pt x="15246" y="19652"/>
                    <a:pt x="19642" y="15256"/>
                    <a:pt x="19642" y="9835"/>
                  </a:cubicBezTo>
                  <a:cubicBezTo>
                    <a:pt x="19655" y="4410"/>
                    <a:pt x="15260" y="1"/>
                    <a:pt x="9830" y="1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1401471" y="1536619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2237432" y="1436356"/>
              <a:ext cx="771173" cy="771057"/>
            </a:xfrm>
            <a:custGeom>
              <a:avLst/>
              <a:gdLst/>
              <a:ahLst/>
              <a:cxnLst/>
              <a:rect l="l" t="t" r="r" b="b"/>
              <a:pathLst>
                <a:path w="26535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26534" y="26530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2237432" y="1436356"/>
              <a:ext cx="385601" cy="771057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13267" y="26530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2294567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1" y="0"/>
                  </a:moveTo>
                  <a:cubicBezTo>
                    <a:pt x="5059" y="0"/>
                    <a:pt x="0" y="5059"/>
                    <a:pt x="0" y="11301"/>
                  </a:cubicBezTo>
                  <a:lnTo>
                    <a:pt x="22607" y="11301"/>
                  </a:lnTo>
                  <a:cubicBezTo>
                    <a:pt x="22607" y="5059"/>
                    <a:pt x="17544" y="0"/>
                    <a:pt x="1130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2315347" y="1536590"/>
              <a:ext cx="592846" cy="570526"/>
            </a:xfrm>
            <a:custGeom>
              <a:avLst/>
              <a:gdLst/>
              <a:ahLst/>
              <a:cxnLst/>
              <a:rect l="l" t="t" r="r" b="b"/>
              <a:pathLst>
                <a:path w="20399" h="19631" extrusionOk="0">
                  <a:moveTo>
                    <a:pt x="10587" y="1"/>
                  </a:moveTo>
                  <a:cubicBezTo>
                    <a:pt x="8033" y="1"/>
                    <a:pt x="5522" y="999"/>
                    <a:pt x="3646" y="2878"/>
                  </a:cubicBezTo>
                  <a:cubicBezTo>
                    <a:pt x="840" y="5683"/>
                    <a:pt x="1" y="9907"/>
                    <a:pt x="1521" y="13574"/>
                  </a:cubicBezTo>
                  <a:cubicBezTo>
                    <a:pt x="3036" y="17241"/>
                    <a:pt x="6619" y="19631"/>
                    <a:pt x="10586" y="19631"/>
                  </a:cubicBezTo>
                  <a:cubicBezTo>
                    <a:pt x="16007" y="19631"/>
                    <a:pt x="20398" y="15235"/>
                    <a:pt x="20398" y="9814"/>
                  </a:cubicBezTo>
                  <a:cubicBezTo>
                    <a:pt x="20398" y="5847"/>
                    <a:pt x="18008" y="2268"/>
                    <a:pt x="14341" y="749"/>
                  </a:cubicBezTo>
                  <a:cubicBezTo>
                    <a:pt x="13127" y="245"/>
                    <a:pt x="11852" y="1"/>
                    <a:pt x="10587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2337840" y="1536619"/>
              <a:ext cx="285190" cy="570497"/>
            </a:xfrm>
            <a:custGeom>
              <a:avLst/>
              <a:gdLst/>
              <a:ahLst/>
              <a:cxnLst/>
              <a:rect l="l" t="t" r="r" b="b"/>
              <a:pathLst>
                <a:path w="9813" h="19630" extrusionOk="0">
                  <a:moveTo>
                    <a:pt x="9812" y="1"/>
                  </a:moveTo>
                  <a:cubicBezTo>
                    <a:pt x="4391" y="1"/>
                    <a:pt x="0" y="4392"/>
                    <a:pt x="0" y="9813"/>
                  </a:cubicBezTo>
                  <a:cubicBezTo>
                    <a:pt x="0" y="15234"/>
                    <a:pt x="4391" y="19630"/>
                    <a:pt x="9812" y="19630"/>
                  </a:cubicBezTo>
                  <a:lnTo>
                    <a:pt x="9812" y="1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3173801" y="1436356"/>
              <a:ext cx="771028" cy="771057"/>
            </a:xfrm>
            <a:custGeom>
              <a:avLst/>
              <a:gdLst/>
              <a:ahLst/>
              <a:cxnLst/>
              <a:rect l="l" t="t" r="r" b="b"/>
              <a:pathLst>
                <a:path w="26530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3173801" y="1436356"/>
              <a:ext cx="385572" cy="771057"/>
            </a:xfrm>
            <a:custGeom>
              <a:avLst/>
              <a:gdLst/>
              <a:ahLst/>
              <a:cxnLst/>
              <a:rect l="l" t="t" r="r" b="b"/>
              <a:pathLst>
                <a:path w="13267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13267" y="26530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3230792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2" y="0"/>
                  </a:moveTo>
                  <a:cubicBezTo>
                    <a:pt x="5063" y="0"/>
                    <a:pt x="1" y="5059"/>
                    <a:pt x="1" y="11301"/>
                  </a:cubicBezTo>
                  <a:lnTo>
                    <a:pt x="22607" y="11301"/>
                  </a:lnTo>
                  <a:cubicBezTo>
                    <a:pt x="22607" y="5059"/>
                    <a:pt x="17548" y="0"/>
                    <a:pt x="1130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3274064" y="1536619"/>
              <a:ext cx="570497" cy="570497"/>
            </a:xfrm>
            <a:custGeom>
              <a:avLst/>
              <a:gdLst/>
              <a:ahLst/>
              <a:cxnLst/>
              <a:rect l="l" t="t" r="r" b="b"/>
              <a:pathLst>
                <a:path w="19630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cubicBezTo>
                    <a:pt x="15238" y="19630"/>
                    <a:pt x="19629" y="15234"/>
                    <a:pt x="19629" y="9813"/>
                  </a:cubicBezTo>
                  <a:cubicBezTo>
                    <a:pt x="19629" y="4397"/>
                    <a:pt x="15238" y="1"/>
                    <a:pt x="9817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3274064" y="1536619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849444" y="1436356"/>
              <a:ext cx="288263" cy="3021346"/>
            </a:xfrm>
            <a:custGeom>
              <a:avLst/>
              <a:gdLst/>
              <a:ahLst/>
              <a:cxnLst/>
              <a:rect l="l" t="t" r="r" b="b"/>
              <a:pathLst>
                <a:path w="9919" h="103963" extrusionOk="0">
                  <a:moveTo>
                    <a:pt x="1" y="1"/>
                  </a:moveTo>
                  <a:lnTo>
                    <a:pt x="1" y="103963"/>
                  </a:lnTo>
                  <a:lnTo>
                    <a:pt x="9919" y="103963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849444" y="1436356"/>
              <a:ext cx="144233" cy="3021346"/>
            </a:xfrm>
            <a:custGeom>
              <a:avLst/>
              <a:gdLst/>
              <a:ahLst/>
              <a:cxnLst/>
              <a:rect l="l" t="t" r="r" b="b"/>
              <a:pathLst>
                <a:path w="4963" h="103963" extrusionOk="0">
                  <a:moveTo>
                    <a:pt x="1" y="1"/>
                  </a:moveTo>
                  <a:lnTo>
                    <a:pt x="1" y="103963"/>
                  </a:lnTo>
                  <a:lnTo>
                    <a:pt x="4962" y="103963"/>
                  </a:lnTo>
                  <a:lnTo>
                    <a:pt x="49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9" name="Google Shape;1999;p43"/>
          <p:cNvSpPr/>
          <p:nvPr/>
        </p:nvSpPr>
        <p:spPr>
          <a:xfrm>
            <a:off x="4356278" y="1437850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4356278" y="2561225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4356278" y="3684600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2" name="Google Shape;2002;p43"/>
          <p:cNvCxnSpPr/>
          <p:nvPr/>
        </p:nvCxnSpPr>
        <p:spPr>
          <a:xfrm>
            <a:off x="4356278" y="3508713"/>
            <a:ext cx="395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03" name="Google Shape;2003;p43"/>
          <p:cNvCxnSpPr/>
          <p:nvPr/>
        </p:nvCxnSpPr>
        <p:spPr>
          <a:xfrm>
            <a:off x="4356278" y="2385338"/>
            <a:ext cx="395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004" name="Google Shape;2004;p43"/>
          <p:cNvGrpSpPr/>
          <p:nvPr/>
        </p:nvGrpSpPr>
        <p:grpSpPr>
          <a:xfrm>
            <a:off x="7536529" y="1438431"/>
            <a:ext cx="771037" cy="771037"/>
            <a:chOff x="1535933" y="2970771"/>
            <a:chExt cx="406322" cy="406322"/>
          </a:xfrm>
        </p:grpSpPr>
        <p:sp>
          <p:nvSpPr>
            <p:cNvPr id="2005" name="Google Shape;2005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43"/>
          <p:cNvGrpSpPr/>
          <p:nvPr/>
        </p:nvGrpSpPr>
        <p:grpSpPr>
          <a:xfrm>
            <a:off x="7536529" y="2561518"/>
            <a:ext cx="771037" cy="771037"/>
            <a:chOff x="1535933" y="2970771"/>
            <a:chExt cx="406322" cy="406322"/>
          </a:xfrm>
        </p:grpSpPr>
        <p:sp>
          <p:nvSpPr>
            <p:cNvPr id="2008" name="Google Shape;2008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7536529" y="3684618"/>
            <a:ext cx="771037" cy="771037"/>
            <a:chOff x="1535933" y="2970771"/>
            <a:chExt cx="406322" cy="406322"/>
          </a:xfrm>
        </p:grpSpPr>
        <p:sp>
          <p:nvSpPr>
            <p:cNvPr id="2011" name="Google Shape;2011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3" name="Google Shape;2013;p43"/>
          <p:cNvSpPr txBox="1"/>
          <p:nvPr/>
        </p:nvSpPr>
        <p:spPr>
          <a:xfrm>
            <a:off x="4484861" y="1546750"/>
            <a:ext cx="2936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Ensures pedestrian safely crossing roads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43"/>
          <p:cNvSpPr txBox="1"/>
          <p:nvPr/>
        </p:nvSpPr>
        <p:spPr>
          <a:xfrm>
            <a:off x="4484849" y="2669838"/>
            <a:ext cx="2936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Maintaining U-turns on highways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43"/>
          <p:cNvSpPr txBox="1"/>
          <p:nvPr/>
        </p:nvSpPr>
        <p:spPr>
          <a:xfrm>
            <a:off x="4484861" y="3793200"/>
            <a:ext cx="2936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Buzzing alarm when a train passes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43"/>
          <p:cNvSpPr txBox="1"/>
          <p:nvPr/>
        </p:nvSpPr>
        <p:spPr>
          <a:xfrm>
            <a:off x="7536650" y="1652200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7" name="Google Shape;2017;p43"/>
          <p:cNvSpPr txBox="1"/>
          <p:nvPr/>
        </p:nvSpPr>
        <p:spPr>
          <a:xfrm>
            <a:off x="7536650" y="2775294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8" name="Google Shape;2018;p43"/>
          <p:cNvSpPr txBox="1"/>
          <p:nvPr/>
        </p:nvSpPr>
        <p:spPr>
          <a:xfrm>
            <a:off x="7536650" y="3898650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493FB-CC05-4D4D-90A6-3BAAA63B0004}"/>
              </a:ext>
            </a:extLst>
          </p:cNvPr>
          <p:cNvSpPr txBox="1"/>
          <p:nvPr/>
        </p:nvSpPr>
        <p:spPr>
          <a:xfrm>
            <a:off x="8402748" y="4646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8"/>
          <p:cNvGrpSpPr/>
          <p:nvPr/>
        </p:nvGrpSpPr>
        <p:grpSpPr>
          <a:xfrm>
            <a:off x="759922" y="773012"/>
            <a:ext cx="1813940" cy="3597476"/>
            <a:chOff x="882846" y="1203135"/>
            <a:chExt cx="1813940" cy="3597476"/>
          </a:xfrm>
        </p:grpSpPr>
        <p:sp>
          <p:nvSpPr>
            <p:cNvPr id="232" name="Google Shape;232;p18"/>
            <p:cNvSpPr/>
            <p:nvPr/>
          </p:nvSpPr>
          <p:spPr>
            <a:xfrm>
              <a:off x="905327" y="1231254"/>
              <a:ext cx="1779832" cy="3057386"/>
            </a:xfrm>
            <a:custGeom>
              <a:avLst/>
              <a:gdLst/>
              <a:ahLst/>
              <a:cxnLst/>
              <a:rect l="l" t="t" r="r" b="b"/>
              <a:pathLst>
                <a:path w="24305" h="41751" extrusionOk="0">
                  <a:moveTo>
                    <a:pt x="12232" y="0"/>
                  </a:moveTo>
                  <a:cubicBezTo>
                    <a:pt x="10011" y="0"/>
                    <a:pt x="8257" y="1375"/>
                    <a:pt x="7754" y="2098"/>
                  </a:cubicBezTo>
                  <a:lnTo>
                    <a:pt x="6134" y="2098"/>
                  </a:lnTo>
                  <a:lnTo>
                    <a:pt x="6134" y="3767"/>
                  </a:lnTo>
                  <a:lnTo>
                    <a:pt x="4466" y="3767"/>
                  </a:lnTo>
                  <a:lnTo>
                    <a:pt x="4466" y="5436"/>
                  </a:lnTo>
                  <a:lnTo>
                    <a:pt x="0" y="5399"/>
                  </a:lnTo>
                  <a:lnTo>
                    <a:pt x="0" y="5399"/>
                  </a:lnTo>
                  <a:cubicBezTo>
                    <a:pt x="0" y="5399"/>
                    <a:pt x="86" y="7288"/>
                    <a:pt x="1472" y="8478"/>
                  </a:cubicBezTo>
                  <a:cubicBezTo>
                    <a:pt x="2846" y="9656"/>
                    <a:pt x="2564" y="11680"/>
                    <a:pt x="2662" y="13103"/>
                  </a:cubicBezTo>
                  <a:cubicBezTo>
                    <a:pt x="2773" y="14527"/>
                    <a:pt x="3116" y="15520"/>
                    <a:pt x="4564" y="15606"/>
                  </a:cubicBezTo>
                  <a:lnTo>
                    <a:pt x="4564" y="17005"/>
                  </a:lnTo>
                  <a:lnTo>
                    <a:pt x="0" y="17005"/>
                  </a:lnTo>
                  <a:cubicBezTo>
                    <a:pt x="0" y="17005"/>
                    <a:pt x="503" y="19275"/>
                    <a:pt x="1570" y="20195"/>
                  </a:cubicBezTo>
                  <a:cubicBezTo>
                    <a:pt x="2638" y="21127"/>
                    <a:pt x="2761" y="22869"/>
                    <a:pt x="2687" y="24734"/>
                  </a:cubicBezTo>
                  <a:cubicBezTo>
                    <a:pt x="2627" y="26550"/>
                    <a:pt x="3381" y="27214"/>
                    <a:pt x="4666" y="27214"/>
                  </a:cubicBezTo>
                  <a:cubicBezTo>
                    <a:pt x="4701" y="27214"/>
                    <a:pt x="4737" y="27213"/>
                    <a:pt x="4773" y="27212"/>
                  </a:cubicBezTo>
                  <a:lnTo>
                    <a:pt x="4773" y="28795"/>
                  </a:lnTo>
                  <a:lnTo>
                    <a:pt x="0" y="28795"/>
                  </a:lnTo>
                  <a:cubicBezTo>
                    <a:pt x="0" y="28795"/>
                    <a:pt x="110" y="30390"/>
                    <a:pt x="1251" y="31457"/>
                  </a:cubicBezTo>
                  <a:cubicBezTo>
                    <a:pt x="2392" y="32513"/>
                    <a:pt x="2626" y="34181"/>
                    <a:pt x="2748" y="36034"/>
                  </a:cubicBezTo>
                  <a:cubicBezTo>
                    <a:pt x="2859" y="37886"/>
                    <a:pt x="3398" y="38855"/>
                    <a:pt x="4662" y="38855"/>
                  </a:cubicBezTo>
                  <a:lnTo>
                    <a:pt x="4724" y="40364"/>
                  </a:lnTo>
                  <a:lnTo>
                    <a:pt x="5938" y="40377"/>
                  </a:lnTo>
                  <a:lnTo>
                    <a:pt x="5864" y="41702"/>
                  </a:lnTo>
                  <a:lnTo>
                    <a:pt x="18231" y="41751"/>
                  </a:lnTo>
                  <a:lnTo>
                    <a:pt x="18231" y="40254"/>
                  </a:lnTo>
                  <a:lnTo>
                    <a:pt x="19372" y="40328"/>
                  </a:lnTo>
                  <a:lnTo>
                    <a:pt x="19716" y="38782"/>
                  </a:lnTo>
                  <a:cubicBezTo>
                    <a:pt x="19716" y="38782"/>
                    <a:pt x="19870" y="38832"/>
                    <a:pt x="20087" y="38832"/>
                  </a:cubicBezTo>
                  <a:cubicBezTo>
                    <a:pt x="20477" y="38832"/>
                    <a:pt x="21072" y="38670"/>
                    <a:pt x="21348" y="37764"/>
                  </a:cubicBezTo>
                  <a:cubicBezTo>
                    <a:pt x="21777" y="36353"/>
                    <a:pt x="21016" y="34071"/>
                    <a:pt x="21973" y="32733"/>
                  </a:cubicBezTo>
                  <a:lnTo>
                    <a:pt x="23728" y="30329"/>
                  </a:lnTo>
                  <a:cubicBezTo>
                    <a:pt x="23728" y="30329"/>
                    <a:pt x="23998" y="29200"/>
                    <a:pt x="24145" y="28685"/>
                  </a:cubicBezTo>
                  <a:lnTo>
                    <a:pt x="19483" y="28685"/>
                  </a:lnTo>
                  <a:lnTo>
                    <a:pt x="19483" y="27127"/>
                  </a:lnTo>
                  <a:cubicBezTo>
                    <a:pt x="19483" y="27127"/>
                    <a:pt x="19577" y="27136"/>
                    <a:pt x="19722" y="27136"/>
                  </a:cubicBezTo>
                  <a:cubicBezTo>
                    <a:pt x="20136" y="27136"/>
                    <a:pt x="20960" y="27061"/>
                    <a:pt x="21151" y="26489"/>
                  </a:cubicBezTo>
                  <a:cubicBezTo>
                    <a:pt x="21409" y="25728"/>
                    <a:pt x="21176" y="22648"/>
                    <a:pt x="21703" y="21667"/>
                  </a:cubicBezTo>
                  <a:cubicBezTo>
                    <a:pt x="22219" y="20685"/>
                    <a:pt x="24157" y="18367"/>
                    <a:pt x="24145" y="17005"/>
                  </a:cubicBezTo>
                  <a:lnTo>
                    <a:pt x="24145" y="17005"/>
                  </a:lnTo>
                  <a:cubicBezTo>
                    <a:pt x="24145" y="17005"/>
                    <a:pt x="22073" y="17098"/>
                    <a:pt x="20691" y="17098"/>
                  </a:cubicBezTo>
                  <a:cubicBezTo>
                    <a:pt x="20001" y="17098"/>
                    <a:pt x="19483" y="17074"/>
                    <a:pt x="19483" y="17005"/>
                  </a:cubicBezTo>
                  <a:lnTo>
                    <a:pt x="19483" y="15655"/>
                  </a:lnTo>
                  <a:cubicBezTo>
                    <a:pt x="19483" y="15655"/>
                    <a:pt x="19489" y="15655"/>
                    <a:pt x="19500" y="15655"/>
                  </a:cubicBezTo>
                  <a:cubicBezTo>
                    <a:pt x="19683" y="15655"/>
                    <a:pt x="21219" y="15623"/>
                    <a:pt x="21323" y="14527"/>
                  </a:cubicBezTo>
                  <a:cubicBezTo>
                    <a:pt x="21446" y="13361"/>
                    <a:pt x="21102" y="10662"/>
                    <a:pt x="21912" y="9546"/>
                  </a:cubicBezTo>
                  <a:cubicBezTo>
                    <a:pt x="22734" y="8429"/>
                    <a:pt x="24304" y="7632"/>
                    <a:pt x="24145" y="5436"/>
                  </a:cubicBezTo>
                  <a:lnTo>
                    <a:pt x="19483" y="5436"/>
                  </a:lnTo>
                  <a:lnTo>
                    <a:pt x="19483" y="3669"/>
                  </a:lnTo>
                  <a:lnTo>
                    <a:pt x="17912" y="3669"/>
                  </a:lnTo>
                  <a:lnTo>
                    <a:pt x="17912" y="2000"/>
                  </a:lnTo>
                  <a:lnTo>
                    <a:pt x="16023" y="1902"/>
                  </a:lnTo>
                  <a:cubicBezTo>
                    <a:pt x="16023" y="1902"/>
                    <a:pt x="14453" y="0"/>
                    <a:pt x="12232" y="0"/>
                  </a:cubicBez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422" y="4250808"/>
              <a:ext cx="648736" cy="508576"/>
            </a:xfrm>
            <a:custGeom>
              <a:avLst/>
              <a:gdLst/>
              <a:ahLst/>
              <a:cxnLst/>
              <a:rect l="l" t="t" r="r" b="b"/>
              <a:pathLst>
                <a:path w="8859" h="6945" extrusionOk="0">
                  <a:moveTo>
                    <a:pt x="0" y="1"/>
                  </a:moveTo>
                  <a:lnTo>
                    <a:pt x="0" y="6945"/>
                  </a:lnTo>
                  <a:lnTo>
                    <a:pt x="8858" y="6945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5616" y="1382177"/>
              <a:ext cx="48624" cy="131300"/>
            </a:xfrm>
            <a:custGeom>
              <a:avLst/>
              <a:gdLst/>
              <a:ahLst/>
              <a:cxnLst/>
              <a:rect l="l" t="t" r="r" b="b"/>
              <a:pathLst>
                <a:path w="664" h="1793" extrusionOk="0">
                  <a:moveTo>
                    <a:pt x="364" y="1"/>
                  </a:moveTo>
                  <a:cubicBezTo>
                    <a:pt x="212" y="1"/>
                    <a:pt x="56" y="99"/>
                    <a:pt x="50" y="295"/>
                  </a:cubicBezTo>
                  <a:cubicBezTo>
                    <a:pt x="38" y="528"/>
                    <a:pt x="25" y="761"/>
                    <a:pt x="25" y="994"/>
                  </a:cubicBezTo>
                  <a:cubicBezTo>
                    <a:pt x="1" y="1203"/>
                    <a:pt x="25" y="1424"/>
                    <a:pt x="87" y="1632"/>
                  </a:cubicBezTo>
                  <a:cubicBezTo>
                    <a:pt x="116" y="1728"/>
                    <a:pt x="215" y="1792"/>
                    <a:pt x="311" y="1792"/>
                  </a:cubicBezTo>
                  <a:cubicBezTo>
                    <a:pt x="376" y="1792"/>
                    <a:pt x="440" y="1763"/>
                    <a:pt x="479" y="1694"/>
                  </a:cubicBezTo>
                  <a:cubicBezTo>
                    <a:pt x="663" y="1301"/>
                    <a:pt x="639" y="724"/>
                    <a:pt x="651" y="295"/>
                  </a:cubicBezTo>
                  <a:cubicBezTo>
                    <a:pt x="663" y="99"/>
                    <a:pt x="516" y="1"/>
                    <a:pt x="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207105" y="1363797"/>
              <a:ext cx="39617" cy="135474"/>
            </a:xfrm>
            <a:custGeom>
              <a:avLst/>
              <a:gdLst/>
              <a:ahLst/>
              <a:cxnLst/>
              <a:rect l="l" t="t" r="r" b="b"/>
              <a:pathLst>
                <a:path w="541" h="1850" extrusionOk="0">
                  <a:moveTo>
                    <a:pt x="270" y="0"/>
                  </a:moveTo>
                  <a:cubicBezTo>
                    <a:pt x="175" y="0"/>
                    <a:pt x="80" y="55"/>
                    <a:pt x="49" y="166"/>
                  </a:cubicBezTo>
                  <a:cubicBezTo>
                    <a:pt x="13" y="460"/>
                    <a:pt x="0" y="742"/>
                    <a:pt x="37" y="1037"/>
                  </a:cubicBezTo>
                  <a:cubicBezTo>
                    <a:pt x="25" y="1294"/>
                    <a:pt x="74" y="1552"/>
                    <a:pt x="160" y="1785"/>
                  </a:cubicBezTo>
                  <a:cubicBezTo>
                    <a:pt x="184" y="1828"/>
                    <a:pt x="227" y="1850"/>
                    <a:pt x="270" y="1850"/>
                  </a:cubicBezTo>
                  <a:cubicBezTo>
                    <a:pt x="313" y="1850"/>
                    <a:pt x="356" y="1828"/>
                    <a:pt x="381" y="1785"/>
                  </a:cubicBezTo>
                  <a:cubicBezTo>
                    <a:pt x="479" y="1552"/>
                    <a:pt x="516" y="1294"/>
                    <a:pt x="503" y="1037"/>
                  </a:cubicBezTo>
                  <a:cubicBezTo>
                    <a:pt x="540" y="742"/>
                    <a:pt x="540" y="460"/>
                    <a:pt x="491" y="166"/>
                  </a:cubicBezTo>
                  <a:cubicBezTo>
                    <a:pt x="460" y="55"/>
                    <a:pt x="365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338325" y="1353472"/>
              <a:ext cx="921881" cy="59242"/>
            </a:xfrm>
            <a:custGeom>
              <a:avLst/>
              <a:gdLst/>
              <a:ahLst/>
              <a:cxnLst/>
              <a:rect l="l" t="t" r="r" b="b"/>
              <a:pathLst>
                <a:path w="12589" h="809" extrusionOk="0">
                  <a:moveTo>
                    <a:pt x="11779" y="0"/>
                  </a:moveTo>
                  <a:cubicBezTo>
                    <a:pt x="11460" y="0"/>
                    <a:pt x="11141" y="0"/>
                    <a:pt x="10809" y="12"/>
                  </a:cubicBezTo>
                  <a:cubicBezTo>
                    <a:pt x="9717" y="12"/>
                    <a:pt x="8613" y="25"/>
                    <a:pt x="7521" y="25"/>
                  </a:cubicBezTo>
                  <a:cubicBezTo>
                    <a:pt x="6209" y="37"/>
                    <a:pt x="4896" y="49"/>
                    <a:pt x="3583" y="74"/>
                  </a:cubicBezTo>
                  <a:cubicBezTo>
                    <a:pt x="3490" y="76"/>
                    <a:pt x="3395" y="77"/>
                    <a:pt x="3298" y="77"/>
                  </a:cubicBezTo>
                  <a:cubicBezTo>
                    <a:pt x="2932" y="77"/>
                    <a:pt x="2545" y="65"/>
                    <a:pt x="2155" y="65"/>
                  </a:cubicBezTo>
                  <a:cubicBezTo>
                    <a:pt x="1458" y="65"/>
                    <a:pt x="752" y="103"/>
                    <a:pt x="148" y="319"/>
                  </a:cubicBezTo>
                  <a:cubicBezTo>
                    <a:pt x="1" y="368"/>
                    <a:pt x="1" y="577"/>
                    <a:pt x="148" y="626"/>
                  </a:cubicBezTo>
                  <a:cubicBezTo>
                    <a:pt x="634" y="770"/>
                    <a:pt x="1169" y="809"/>
                    <a:pt x="1710" y="809"/>
                  </a:cubicBezTo>
                  <a:cubicBezTo>
                    <a:pt x="2315" y="809"/>
                    <a:pt x="2927" y="761"/>
                    <a:pt x="3485" y="761"/>
                  </a:cubicBezTo>
                  <a:cubicBezTo>
                    <a:pt x="4834" y="761"/>
                    <a:pt x="6172" y="748"/>
                    <a:pt x="7509" y="748"/>
                  </a:cubicBezTo>
                  <a:cubicBezTo>
                    <a:pt x="8589" y="748"/>
                    <a:pt x="9668" y="736"/>
                    <a:pt x="10748" y="736"/>
                  </a:cubicBezTo>
                  <a:cubicBezTo>
                    <a:pt x="10969" y="736"/>
                    <a:pt x="11190" y="742"/>
                    <a:pt x="11410" y="742"/>
                  </a:cubicBezTo>
                  <a:cubicBezTo>
                    <a:pt x="11521" y="742"/>
                    <a:pt x="11631" y="740"/>
                    <a:pt x="11742" y="736"/>
                  </a:cubicBezTo>
                  <a:cubicBezTo>
                    <a:pt x="11877" y="736"/>
                    <a:pt x="12012" y="736"/>
                    <a:pt x="12134" y="724"/>
                  </a:cubicBezTo>
                  <a:cubicBezTo>
                    <a:pt x="12588" y="724"/>
                    <a:pt x="12588" y="25"/>
                    <a:pt x="12134" y="25"/>
                  </a:cubicBezTo>
                  <a:cubicBezTo>
                    <a:pt x="12331" y="25"/>
                    <a:pt x="11852" y="0"/>
                    <a:pt x="1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458566" y="1203135"/>
              <a:ext cx="683520" cy="210387"/>
            </a:xfrm>
            <a:custGeom>
              <a:avLst/>
              <a:gdLst/>
              <a:ahLst/>
              <a:cxnLst/>
              <a:rect l="l" t="t" r="r" b="b"/>
              <a:pathLst>
                <a:path w="9334" h="2873" extrusionOk="0">
                  <a:moveTo>
                    <a:pt x="4480" y="1"/>
                  </a:moveTo>
                  <a:cubicBezTo>
                    <a:pt x="4415" y="1"/>
                    <a:pt x="4350" y="2"/>
                    <a:pt x="4284" y="4"/>
                  </a:cubicBezTo>
                  <a:cubicBezTo>
                    <a:pt x="2751" y="90"/>
                    <a:pt x="653" y="875"/>
                    <a:pt x="39" y="2433"/>
                  </a:cubicBezTo>
                  <a:cubicBezTo>
                    <a:pt x="1" y="2520"/>
                    <a:pt x="92" y="2615"/>
                    <a:pt x="180" y="2615"/>
                  </a:cubicBezTo>
                  <a:cubicBezTo>
                    <a:pt x="204" y="2615"/>
                    <a:pt x="227" y="2608"/>
                    <a:pt x="248" y="2593"/>
                  </a:cubicBezTo>
                  <a:cubicBezTo>
                    <a:pt x="849" y="2213"/>
                    <a:pt x="1328" y="1710"/>
                    <a:pt x="1966" y="1366"/>
                  </a:cubicBezTo>
                  <a:cubicBezTo>
                    <a:pt x="2714" y="961"/>
                    <a:pt x="3548" y="740"/>
                    <a:pt x="4407" y="716"/>
                  </a:cubicBezTo>
                  <a:cubicBezTo>
                    <a:pt x="4432" y="715"/>
                    <a:pt x="4457" y="715"/>
                    <a:pt x="4482" y="715"/>
                  </a:cubicBezTo>
                  <a:cubicBezTo>
                    <a:pt x="6120" y="715"/>
                    <a:pt x="7564" y="1508"/>
                    <a:pt x="8603" y="2752"/>
                  </a:cubicBezTo>
                  <a:cubicBezTo>
                    <a:pt x="8676" y="2837"/>
                    <a:pt x="8759" y="2872"/>
                    <a:pt x="8840" y="2872"/>
                  </a:cubicBezTo>
                  <a:cubicBezTo>
                    <a:pt x="9099" y="2872"/>
                    <a:pt x="9333" y="2508"/>
                    <a:pt x="9118" y="2237"/>
                  </a:cubicBezTo>
                  <a:cubicBezTo>
                    <a:pt x="7993" y="816"/>
                    <a:pt x="6286" y="1"/>
                    <a:pt x="4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206295" y="1516257"/>
              <a:ext cx="85385" cy="2696733"/>
            </a:xfrm>
            <a:custGeom>
              <a:avLst/>
              <a:gdLst/>
              <a:ahLst/>
              <a:cxnLst/>
              <a:rect l="l" t="t" r="r" b="b"/>
              <a:pathLst>
                <a:path w="1166" h="36826" extrusionOk="0">
                  <a:moveTo>
                    <a:pt x="479" y="1"/>
                  </a:moveTo>
                  <a:cubicBezTo>
                    <a:pt x="399" y="1"/>
                    <a:pt x="319" y="53"/>
                    <a:pt x="319" y="157"/>
                  </a:cubicBezTo>
                  <a:cubicBezTo>
                    <a:pt x="0" y="3175"/>
                    <a:pt x="147" y="6279"/>
                    <a:pt x="135" y="9310"/>
                  </a:cubicBezTo>
                  <a:cubicBezTo>
                    <a:pt x="135" y="12364"/>
                    <a:pt x="123" y="15419"/>
                    <a:pt x="135" y="18462"/>
                  </a:cubicBezTo>
                  <a:lnTo>
                    <a:pt x="147" y="27614"/>
                  </a:lnTo>
                  <a:lnTo>
                    <a:pt x="160" y="32191"/>
                  </a:lnTo>
                  <a:cubicBezTo>
                    <a:pt x="160" y="33626"/>
                    <a:pt x="12" y="35147"/>
                    <a:pt x="245" y="36558"/>
                  </a:cubicBezTo>
                  <a:cubicBezTo>
                    <a:pt x="276" y="36736"/>
                    <a:pt x="439" y="36825"/>
                    <a:pt x="600" y="36825"/>
                  </a:cubicBezTo>
                  <a:cubicBezTo>
                    <a:pt x="761" y="36825"/>
                    <a:pt x="920" y="36736"/>
                    <a:pt x="945" y="36558"/>
                  </a:cubicBezTo>
                  <a:cubicBezTo>
                    <a:pt x="1166" y="35147"/>
                    <a:pt x="1018" y="33626"/>
                    <a:pt x="1006" y="32191"/>
                  </a:cubicBezTo>
                  <a:lnTo>
                    <a:pt x="982" y="27614"/>
                  </a:lnTo>
                  <a:lnTo>
                    <a:pt x="945" y="18462"/>
                  </a:lnTo>
                  <a:cubicBezTo>
                    <a:pt x="932" y="15419"/>
                    <a:pt x="908" y="12364"/>
                    <a:pt x="883" y="9310"/>
                  </a:cubicBezTo>
                  <a:cubicBezTo>
                    <a:pt x="859" y="6279"/>
                    <a:pt x="982" y="3175"/>
                    <a:pt x="638" y="157"/>
                  </a:cubicBezTo>
                  <a:cubicBezTo>
                    <a:pt x="638" y="53"/>
                    <a:pt x="558" y="1"/>
                    <a:pt x="4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296004" y="1516916"/>
              <a:ext cx="86337" cy="2696074"/>
            </a:xfrm>
            <a:custGeom>
              <a:avLst/>
              <a:gdLst/>
              <a:ahLst/>
              <a:cxnLst/>
              <a:rect l="l" t="t" r="r" b="b"/>
              <a:pathLst>
                <a:path w="1179" h="36817" extrusionOk="0">
                  <a:moveTo>
                    <a:pt x="486" y="1"/>
                  </a:moveTo>
                  <a:cubicBezTo>
                    <a:pt x="406" y="1"/>
                    <a:pt x="326" y="50"/>
                    <a:pt x="320" y="148"/>
                  </a:cubicBezTo>
                  <a:cubicBezTo>
                    <a:pt x="1" y="3166"/>
                    <a:pt x="148" y="6270"/>
                    <a:pt x="148" y="9301"/>
                  </a:cubicBezTo>
                  <a:cubicBezTo>
                    <a:pt x="136" y="12355"/>
                    <a:pt x="136" y="15410"/>
                    <a:pt x="136" y="18453"/>
                  </a:cubicBezTo>
                  <a:lnTo>
                    <a:pt x="160" y="27605"/>
                  </a:lnTo>
                  <a:lnTo>
                    <a:pt x="173" y="32182"/>
                  </a:lnTo>
                  <a:cubicBezTo>
                    <a:pt x="173" y="33617"/>
                    <a:pt x="26" y="35138"/>
                    <a:pt x="259" y="36549"/>
                  </a:cubicBezTo>
                  <a:cubicBezTo>
                    <a:pt x="283" y="36727"/>
                    <a:pt x="443" y="36816"/>
                    <a:pt x="604" y="36816"/>
                  </a:cubicBezTo>
                  <a:cubicBezTo>
                    <a:pt x="765" y="36816"/>
                    <a:pt x="927" y="36727"/>
                    <a:pt x="958" y="36549"/>
                  </a:cubicBezTo>
                  <a:cubicBezTo>
                    <a:pt x="1179" y="35138"/>
                    <a:pt x="1019" y="33617"/>
                    <a:pt x="1007" y="32182"/>
                  </a:cubicBezTo>
                  <a:lnTo>
                    <a:pt x="995" y="27605"/>
                  </a:lnTo>
                  <a:lnTo>
                    <a:pt x="958" y="18453"/>
                  </a:lnTo>
                  <a:cubicBezTo>
                    <a:pt x="946" y="15410"/>
                    <a:pt x="909" y="12355"/>
                    <a:pt x="884" y="9301"/>
                  </a:cubicBezTo>
                  <a:cubicBezTo>
                    <a:pt x="860" y="6270"/>
                    <a:pt x="995" y="3166"/>
                    <a:pt x="651" y="148"/>
                  </a:cubicBezTo>
                  <a:cubicBezTo>
                    <a:pt x="645" y="50"/>
                    <a:pt x="565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215229" y="1464851"/>
              <a:ext cx="1136588" cy="70227"/>
            </a:xfrm>
            <a:custGeom>
              <a:avLst/>
              <a:gdLst/>
              <a:ahLst/>
              <a:cxnLst/>
              <a:rect l="l" t="t" r="r" b="b"/>
              <a:pathLst>
                <a:path w="15521" h="959" extrusionOk="0">
                  <a:moveTo>
                    <a:pt x="15018" y="0"/>
                  </a:moveTo>
                  <a:cubicBezTo>
                    <a:pt x="12527" y="49"/>
                    <a:pt x="10024" y="111"/>
                    <a:pt x="7521" y="172"/>
                  </a:cubicBezTo>
                  <a:cubicBezTo>
                    <a:pt x="7007" y="183"/>
                    <a:pt x="6488" y="185"/>
                    <a:pt x="5967" y="185"/>
                  </a:cubicBezTo>
                  <a:cubicBezTo>
                    <a:pt x="5637" y="185"/>
                    <a:pt x="5306" y="184"/>
                    <a:pt x="4975" y="184"/>
                  </a:cubicBezTo>
                  <a:cubicBezTo>
                    <a:pt x="3396" y="184"/>
                    <a:pt x="1807" y="203"/>
                    <a:pt x="271" y="417"/>
                  </a:cubicBezTo>
                  <a:cubicBezTo>
                    <a:pt x="1" y="442"/>
                    <a:pt x="99" y="810"/>
                    <a:pt x="320" y="835"/>
                  </a:cubicBezTo>
                  <a:cubicBezTo>
                    <a:pt x="1193" y="928"/>
                    <a:pt x="2079" y="958"/>
                    <a:pt x="2968" y="958"/>
                  </a:cubicBezTo>
                  <a:cubicBezTo>
                    <a:pt x="4541" y="958"/>
                    <a:pt x="6125" y="863"/>
                    <a:pt x="7669" y="847"/>
                  </a:cubicBezTo>
                  <a:cubicBezTo>
                    <a:pt x="10122" y="822"/>
                    <a:pt x="12576" y="810"/>
                    <a:pt x="15018" y="773"/>
                  </a:cubicBezTo>
                  <a:cubicBezTo>
                    <a:pt x="15521" y="773"/>
                    <a:pt x="15521" y="0"/>
                    <a:pt x="15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225993" y="4146238"/>
              <a:ext cx="1139298" cy="79380"/>
            </a:xfrm>
            <a:custGeom>
              <a:avLst/>
              <a:gdLst/>
              <a:ahLst/>
              <a:cxnLst/>
              <a:rect l="l" t="t" r="r" b="b"/>
              <a:pathLst>
                <a:path w="15558" h="1084" extrusionOk="0">
                  <a:moveTo>
                    <a:pt x="13761" y="1"/>
                  </a:moveTo>
                  <a:cubicBezTo>
                    <a:pt x="12980" y="1"/>
                    <a:pt x="12185" y="71"/>
                    <a:pt x="11423" y="79"/>
                  </a:cubicBezTo>
                  <a:cubicBezTo>
                    <a:pt x="10172" y="79"/>
                    <a:pt x="8920" y="79"/>
                    <a:pt x="7669" y="67"/>
                  </a:cubicBezTo>
                  <a:lnTo>
                    <a:pt x="3915" y="67"/>
                  </a:lnTo>
                  <a:cubicBezTo>
                    <a:pt x="3870" y="67"/>
                    <a:pt x="3825" y="67"/>
                    <a:pt x="3779" y="67"/>
                  </a:cubicBezTo>
                  <a:cubicBezTo>
                    <a:pt x="3295" y="67"/>
                    <a:pt x="2772" y="43"/>
                    <a:pt x="2249" y="43"/>
                  </a:cubicBezTo>
                  <a:cubicBezTo>
                    <a:pt x="1556" y="43"/>
                    <a:pt x="863" y="86"/>
                    <a:pt x="259" y="288"/>
                  </a:cubicBezTo>
                  <a:cubicBezTo>
                    <a:pt x="1" y="373"/>
                    <a:pt x="1" y="729"/>
                    <a:pt x="259" y="815"/>
                  </a:cubicBezTo>
                  <a:cubicBezTo>
                    <a:pt x="775" y="967"/>
                    <a:pt x="1341" y="1008"/>
                    <a:pt x="1914" y="1008"/>
                  </a:cubicBezTo>
                  <a:cubicBezTo>
                    <a:pt x="2593" y="1008"/>
                    <a:pt x="3283" y="950"/>
                    <a:pt x="3915" y="950"/>
                  </a:cubicBezTo>
                  <a:cubicBezTo>
                    <a:pt x="5166" y="962"/>
                    <a:pt x="6418" y="987"/>
                    <a:pt x="7669" y="999"/>
                  </a:cubicBezTo>
                  <a:cubicBezTo>
                    <a:pt x="8920" y="1011"/>
                    <a:pt x="10172" y="1036"/>
                    <a:pt x="11423" y="1036"/>
                  </a:cubicBezTo>
                  <a:cubicBezTo>
                    <a:pt x="12065" y="1042"/>
                    <a:pt x="12744" y="1084"/>
                    <a:pt x="13416" y="1084"/>
                  </a:cubicBezTo>
                  <a:cubicBezTo>
                    <a:pt x="14004" y="1084"/>
                    <a:pt x="14585" y="1052"/>
                    <a:pt x="15128" y="938"/>
                  </a:cubicBezTo>
                  <a:cubicBezTo>
                    <a:pt x="15533" y="852"/>
                    <a:pt x="15558" y="165"/>
                    <a:pt x="15128" y="104"/>
                  </a:cubicBezTo>
                  <a:cubicBezTo>
                    <a:pt x="14685" y="26"/>
                    <a:pt x="14225" y="1"/>
                    <a:pt x="13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314966" y="4176262"/>
              <a:ext cx="45915" cy="126979"/>
            </a:xfrm>
            <a:custGeom>
              <a:avLst/>
              <a:gdLst/>
              <a:ahLst/>
              <a:cxnLst/>
              <a:rect l="l" t="t" r="r" b="b"/>
              <a:pathLst>
                <a:path w="627" h="1734" extrusionOk="0">
                  <a:moveTo>
                    <a:pt x="326" y="0"/>
                  </a:moveTo>
                  <a:cubicBezTo>
                    <a:pt x="243" y="0"/>
                    <a:pt x="160" y="49"/>
                    <a:pt x="136" y="147"/>
                  </a:cubicBezTo>
                  <a:cubicBezTo>
                    <a:pt x="1" y="552"/>
                    <a:pt x="37" y="1055"/>
                    <a:pt x="25" y="1485"/>
                  </a:cubicBezTo>
                  <a:cubicBezTo>
                    <a:pt x="19" y="1650"/>
                    <a:pt x="148" y="1733"/>
                    <a:pt x="280" y="1733"/>
                  </a:cubicBezTo>
                  <a:cubicBezTo>
                    <a:pt x="412" y="1733"/>
                    <a:pt x="547" y="1650"/>
                    <a:pt x="553" y="1485"/>
                  </a:cubicBezTo>
                  <a:cubicBezTo>
                    <a:pt x="565" y="1055"/>
                    <a:pt x="626" y="565"/>
                    <a:pt x="516" y="147"/>
                  </a:cubicBezTo>
                  <a:cubicBezTo>
                    <a:pt x="491" y="49"/>
                    <a:pt x="409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316796" y="4260474"/>
              <a:ext cx="950586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223288" y="4159639"/>
              <a:ext cx="39617" cy="142650"/>
            </a:xfrm>
            <a:custGeom>
              <a:avLst/>
              <a:gdLst/>
              <a:ahLst/>
              <a:cxnLst/>
              <a:rect l="l" t="t" r="r" b="b"/>
              <a:pathLst>
                <a:path w="541" h="1948" extrusionOk="0">
                  <a:moveTo>
                    <a:pt x="270" y="0"/>
                  </a:moveTo>
                  <a:cubicBezTo>
                    <a:pt x="144" y="0"/>
                    <a:pt x="19" y="80"/>
                    <a:pt x="12" y="240"/>
                  </a:cubicBezTo>
                  <a:cubicBezTo>
                    <a:pt x="12" y="522"/>
                    <a:pt x="12" y="792"/>
                    <a:pt x="25" y="1062"/>
                  </a:cubicBezTo>
                  <a:cubicBezTo>
                    <a:pt x="0" y="1319"/>
                    <a:pt x="25" y="1565"/>
                    <a:pt x="86" y="1810"/>
                  </a:cubicBezTo>
                  <a:cubicBezTo>
                    <a:pt x="117" y="1902"/>
                    <a:pt x="193" y="1948"/>
                    <a:pt x="270" y="1948"/>
                  </a:cubicBezTo>
                  <a:cubicBezTo>
                    <a:pt x="347" y="1948"/>
                    <a:pt x="423" y="1902"/>
                    <a:pt x="454" y="1810"/>
                  </a:cubicBezTo>
                  <a:cubicBezTo>
                    <a:pt x="516" y="1565"/>
                    <a:pt x="540" y="1319"/>
                    <a:pt x="516" y="1062"/>
                  </a:cubicBezTo>
                  <a:cubicBezTo>
                    <a:pt x="528" y="792"/>
                    <a:pt x="528" y="522"/>
                    <a:pt x="528" y="240"/>
                  </a:cubicBezTo>
                  <a:cubicBezTo>
                    <a:pt x="522" y="80"/>
                    <a:pt x="396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440772" y="4285591"/>
              <a:ext cx="41374" cy="476501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82" y="1"/>
                  </a:moveTo>
                  <a:cubicBezTo>
                    <a:pt x="261" y="1"/>
                    <a:pt x="239" y="10"/>
                    <a:pt x="233" y="29"/>
                  </a:cubicBezTo>
                  <a:cubicBezTo>
                    <a:pt x="221" y="78"/>
                    <a:pt x="98" y="200"/>
                    <a:pt x="74" y="274"/>
                  </a:cubicBezTo>
                  <a:cubicBezTo>
                    <a:pt x="0" y="470"/>
                    <a:pt x="49" y="777"/>
                    <a:pt x="37" y="986"/>
                  </a:cubicBezTo>
                  <a:cubicBezTo>
                    <a:pt x="25" y="1685"/>
                    <a:pt x="25" y="2372"/>
                    <a:pt x="25" y="3071"/>
                  </a:cubicBezTo>
                  <a:cubicBezTo>
                    <a:pt x="12" y="4126"/>
                    <a:pt x="12" y="5181"/>
                    <a:pt x="12" y="6249"/>
                  </a:cubicBezTo>
                  <a:cubicBezTo>
                    <a:pt x="19" y="6421"/>
                    <a:pt x="150" y="6506"/>
                    <a:pt x="282" y="6506"/>
                  </a:cubicBezTo>
                  <a:cubicBezTo>
                    <a:pt x="414" y="6506"/>
                    <a:pt x="546" y="6421"/>
                    <a:pt x="552" y="6249"/>
                  </a:cubicBezTo>
                  <a:cubicBezTo>
                    <a:pt x="552" y="5181"/>
                    <a:pt x="540" y="4126"/>
                    <a:pt x="540" y="3071"/>
                  </a:cubicBezTo>
                  <a:cubicBezTo>
                    <a:pt x="540" y="2372"/>
                    <a:pt x="540" y="1685"/>
                    <a:pt x="528" y="986"/>
                  </a:cubicBezTo>
                  <a:cubicBezTo>
                    <a:pt x="515" y="777"/>
                    <a:pt x="565" y="470"/>
                    <a:pt x="491" y="274"/>
                  </a:cubicBezTo>
                  <a:cubicBezTo>
                    <a:pt x="466" y="200"/>
                    <a:pt x="331" y="78"/>
                    <a:pt x="331" y="29"/>
                  </a:cubicBezTo>
                  <a:cubicBezTo>
                    <a:pt x="325" y="10"/>
                    <a:pt x="304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097482" y="4285591"/>
              <a:ext cx="41374" cy="476501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77" y="1"/>
                  </a:moveTo>
                  <a:cubicBezTo>
                    <a:pt x="258" y="1"/>
                    <a:pt x="240" y="10"/>
                    <a:pt x="234" y="29"/>
                  </a:cubicBezTo>
                  <a:cubicBezTo>
                    <a:pt x="221" y="78"/>
                    <a:pt x="99" y="200"/>
                    <a:pt x="62" y="274"/>
                  </a:cubicBezTo>
                  <a:cubicBezTo>
                    <a:pt x="1" y="470"/>
                    <a:pt x="37" y="777"/>
                    <a:pt x="37" y="986"/>
                  </a:cubicBezTo>
                  <a:cubicBezTo>
                    <a:pt x="13" y="1685"/>
                    <a:pt x="25" y="2372"/>
                    <a:pt x="25" y="3071"/>
                  </a:cubicBezTo>
                  <a:cubicBezTo>
                    <a:pt x="13" y="4126"/>
                    <a:pt x="13" y="5181"/>
                    <a:pt x="13" y="6249"/>
                  </a:cubicBezTo>
                  <a:cubicBezTo>
                    <a:pt x="19" y="6421"/>
                    <a:pt x="151" y="6506"/>
                    <a:pt x="283" y="6506"/>
                  </a:cubicBezTo>
                  <a:cubicBezTo>
                    <a:pt x="415" y="6506"/>
                    <a:pt x="547" y="6421"/>
                    <a:pt x="553" y="6249"/>
                  </a:cubicBezTo>
                  <a:cubicBezTo>
                    <a:pt x="553" y="5181"/>
                    <a:pt x="540" y="4126"/>
                    <a:pt x="540" y="3071"/>
                  </a:cubicBezTo>
                  <a:cubicBezTo>
                    <a:pt x="528" y="2372"/>
                    <a:pt x="540" y="1685"/>
                    <a:pt x="516" y="986"/>
                  </a:cubicBezTo>
                  <a:cubicBezTo>
                    <a:pt x="516" y="777"/>
                    <a:pt x="565" y="470"/>
                    <a:pt x="491" y="274"/>
                  </a:cubicBezTo>
                  <a:cubicBezTo>
                    <a:pt x="467" y="200"/>
                    <a:pt x="332" y="78"/>
                    <a:pt x="320" y="29"/>
                  </a:cubicBezTo>
                  <a:cubicBezTo>
                    <a:pt x="313" y="10"/>
                    <a:pt x="295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255651" y="1605009"/>
              <a:ext cx="1067460" cy="649615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1"/>
                  </a:moveTo>
                  <a:cubicBezTo>
                    <a:pt x="14576" y="5067"/>
                    <a:pt x="11852" y="0"/>
                    <a:pt x="7288" y="0"/>
                  </a:cubicBezTo>
                  <a:cubicBezTo>
                    <a:pt x="2737" y="0"/>
                    <a:pt x="1" y="5067"/>
                    <a:pt x="2528" y="887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438941" y="1672379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0"/>
                  </a:moveTo>
                  <a:cubicBezTo>
                    <a:pt x="2148" y="0"/>
                    <a:pt x="1" y="2147"/>
                    <a:pt x="1" y="4797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7"/>
                  </a:cubicBezTo>
                  <a:cubicBezTo>
                    <a:pt x="9583" y="2147"/>
                    <a:pt x="7435" y="0"/>
                    <a:pt x="4785" y="0"/>
                  </a:cubicBezTo>
                  <a:close/>
                </a:path>
              </a:pathLst>
            </a:custGeom>
            <a:solidFill>
              <a:srgbClr val="E66353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5651" y="2454014"/>
              <a:ext cx="1067460" cy="649615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0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7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438941" y="2522263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35"/>
                    <a:pt x="1" y="4785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85"/>
                  </a:cubicBezTo>
                  <a:cubicBezTo>
                    <a:pt x="9583" y="2135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FFCE56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255651" y="3303019"/>
              <a:ext cx="1067460" cy="650494"/>
            </a:xfrm>
            <a:custGeom>
              <a:avLst/>
              <a:gdLst/>
              <a:ahLst/>
              <a:cxnLst/>
              <a:rect l="l" t="t" r="r" b="b"/>
              <a:pathLst>
                <a:path w="14577" h="8883" fill="none" extrusionOk="0">
                  <a:moveTo>
                    <a:pt x="12061" y="8883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8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438941" y="3371267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48"/>
                    <a:pt x="1" y="4798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8"/>
                  </a:cubicBezTo>
                  <a:cubicBezTo>
                    <a:pt x="9583" y="2148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A9BA5A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1286407" y="1553237"/>
              <a:ext cx="102740" cy="96296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8"/>
                    <a:pt x="918" y="572"/>
                  </a:cubicBezTo>
                  <a:cubicBezTo>
                    <a:pt x="1008" y="752"/>
                    <a:pt x="862" y="949"/>
                    <a:pt x="685" y="949"/>
                  </a:cubicBezTo>
                  <a:cubicBezTo>
                    <a:pt x="645" y="949"/>
                    <a:pt x="603" y="939"/>
                    <a:pt x="562" y="916"/>
                  </a:cubicBezTo>
                  <a:cubicBezTo>
                    <a:pt x="431" y="870"/>
                    <a:pt x="381" y="737"/>
                    <a:pt x="383" y="598"/>
                  </a:cubicBezTo>
                  <a:lnTo>
                    <a:pt x="383" y="598"/>
                  </a:lnTo>
                  <a:cubicBezTo>
                    <a:pt x="407" y="584"/>
                    <a:pt x="431" y="566"/>
                    <a:pt x="452" y="548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9"/>
                    <a:pt x="182" y="217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90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8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314087" y="1569055"/>
              <a:ext cx="47452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0"/>
                  </a:moveTo>
                  <a:cubicBezTo>
                    <a:pt x="545" y="0"/>
                    <a:pt x="530" y="4"/>
                    <a:pt x="516" y="13"/>
                  </a:cubicBezTo>
                  <a:cubicBezTo>
                    <a:pt x="405" y="111"/>
                    <a:pt x="319" y="221"/>
                    <a:pt x="246" y="356"/>
                  </a:cubicBezTo>
                  <a:cubicBezTo>
                    <a:pt x="135" y="467"/>
                    <a:pt x="62" y="602"/>
                    <a:pt x="0" y="749"/>
                  </a:cubicBezTo>
                  <a:cubicBezTo>
                    <a:pt x="0" y="779"/>
                    <a:pt x="25" y="801"/>
                    <a:pt x="55" y="801"/>
                  </a:cubicBezTo>
                  <a:cubicBezTo>
                    <a:pt x="61" y="801"/>
                    <a:pt x="67" y="800"/>
                    <a:pt x="74" y="798"/>
                  </a:cubicBezTo>
                  <a:cubicBezTo>
                    <a:pt x="197" y="700"/>
                    <a:pt x="295" y="589"/>
                    <a:pt x="381" y="454"/>
                  </a:cubicBezTo>
                  <a:cubicBezTo>
                    <a:pt x="491" y="356"/>
                    <a:pt x="577" y="234"/>
                    <a:pt x="638" y="99"/>
                  </a:cubicBezTo>
                  <a:cubicBezTo>
                    <a:pt x="648" y="42"/>
                    <a:pt x="607" y="0"/>
                    <a:pt x="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2193704" y="1553237"/>
              <a:ext cx="102008" cy="96296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8"/>
                    <a:pt x="907" y="572"/>
                  </a:cubicBezTo>
                  <a:cubicBezTo>
                    <a:pt x="997" y="752"/>
                    <a:pt x="851" y="949"/>
                    <a:pt x="674" y="949"/>
                  </a:cubicBezTo>
                  <a:cubicBezTo>
                    <a:pt x="634" y="949"/>
                    <a:pt x="592" y="939"/>
                    <a:pt x="551" y="916"/>
                  </a:cubicBezTo>
                  <a:cubicBezTo>
                    <a:pt x="420" y="870"/>
                    <a:pt x="370" y="737"/>
                    <a:pt x="372" y="598"/>
                  </a:cubicBezTo>
                  <a:lnTo>
                    <a:pt x="372" y="598"/>
                  </a:lnTo>
                  <a:cubicBezTo>
                    <a:pt x="396" y="584"/>
                    <a:pt x="420" y="566"/>
                    <a:pt x="441" y="548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9"/>
                    <a:pt x="171" y="217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2"/>
                    <a:pt x="100" y="1096"/>
                    <a:pt x="355" y="1235"/>
                  </a:cubicBezTo>
                  <a:cubicBezTo>
                    <a:pt x="457" y="1290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8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220725" y="1569055"/>
              <a:ext cx="48038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0"/>
                  </a:moveTo>
                  <a:cubicBezTo>
                    <a:pt x="555" y="0"/>
                    <a:pt x="540" y="4"/>
                    <a:pt x="526" y="13"/>
                  </a:cubicBezTo>
                  <a:cubicBezTo>
                    <a:pt x="416" y="111"/>
                    <a:pt x="317" y="221"/>
                    <a:pt x="244" y="356"/>
                  </a:cubicBezTo>
                  <a:cubicBezTo>
                    <a:pt x="146" y="467"/>
                    <a:pt x="60" y="602"/>
                    <a:pt x="11" y="749"/>
                  </a:cubicBezTo>
                  <a:cubicBezTo>
                    <a:pt x="1" y="779"/>
                    <a:pt x="24" y="801"/>
                    <a:pt x="53" y="801"/>
                  </a:cubicBezTo>
                  <a:cubicBezTo>
                    <a:pt x="59" y="801"/>
                    <a:pt x="66" y="800"/>
                    <a:pt x="72" y="798"/>
                  </a:cubicBezTo>
                  <a:cubicBezTo>
                    <a:pt x="195" y="700"/>
                    <a:pt x="305" y="589"/>
                    <a:pt x="391" y="454"/>
                  </a:cubicBezTo>
                  <a:cubicBezTo>
                    <a:pt x="489" y="356"/>
                    <a:pt x="575" y="234"/>
                    <a:pt x="636" y="99"/>
                  </a:cubicBezTo>
                  <a:cubicBezTo>
                    <a:pt x="655" y="42"/>
                    <a:pt x="616" y="0"/>
                    <a:pt x="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286407" y="4026584"/>
              <a:ext cx="102740" cy="96296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7"/>
                    <a:pt x="918" y="572"/>
                  </a:cubicBezTo>
                  <a:cubicBezTo>
                    <a:pt x="1009" y="764"/>
                    <a:pt x="859" y="956"/>
                    <a:pt x="679" y="956"/>
                  </a:cubicBezTo>
                  <a:cubicBezTo>
                    <a:pt x="641" y="956"/>
                    <a:pt x="601" y="947"/>
                    <a:pt x="562" y="928"/>
                  </a:cubicBezTo>
                  <a:cubicBezTo>
                    <a:pt x="429" y="875"/>
                    <a:pt x="379" y="739"/>
                    <a:pt x="383" y="598"/>
                  </a:cubicBezTo>
                  <a:lnTo>
                    <a:pt x="383" y="598"/>
                  </a:lnTo>
                  <a:cubicBezTo>
                    <a:pt x="407" y="583"/>
                    <a:pt x="431" y="566"/>
                    <a:pt x="452" y="547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8"/>
                    <a:pt x="182" y="216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89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7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314087" y="4042328"/>
              <a:ext cx="47452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1"/>
                  </a:moveTo>
                  <a:cubicBezTo>
                    <a:pt x="545" y="1"/>
                    <a:pt x="530" y="5"/>
                    <a:pt x="516" y="13"/>
                  </a:cubicBezTo>
                  <a:cubicBezTo>
                    <a:pt x="319" y="234"/>
                    <a:pt x="148" y="480"/>
                    <a:pt x="0" y="750"/>
                  </a:cubicBezTo>
                  <a:cubicBezTo>
                    <a:pt x="0" y="780"/>
                    <a:pt x="25" y="802"/>
                    <a:pt x="55" y="802"/>
                  </a:cubicBezTo>
                  <a:cubicBezTo>
                    <a:pt x="61" y="802"/>
                    <a:pt x="67" y="801"/>
                    <a:pt x="74" y="799"/>
                  </a:cubicBezTo>
                  <a:cubicBezTo>
                    <a:pt x="295" y="590"/>
                    <a:pt x="479" y="357"/>
                    <a:pt x="638" y="99"/>
                  </a:cubicBezTo>
                  <a:cubicBezTo>
                    <a:pt x="648" y="43"/>
                    <a:pt x="607" y="1"/>
                    <a:pt x="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93704" y="4026584"/>
              <a:ext cx="102008" cy="96296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7"/>
                    <a:pt x="907" y="572"/>
                  </a:cubicBezTo>
                  <a:cubicBezTo>
                    <a:pt x="998" y="764"/>
                    <a:pt x="848" y="956"/>
                    <a:pt x="668" y="956"/>
                  </a:cubicBezTo>
                  <a:cubicBezTo>
                    <a:pt x="630" y="956"/>
                    <a:pt x="590" y="947"/>
                    <a:pt x="551" y="928"/>
                  </a:cubicBezTo>
                  <a:cubicBezTo>
                    <a:pt x="419" y="875"/>
                    <a:pt x="368" y="739"/>
                    <a:pt x="372" y="598"/>
                  </a:cubicBezTo>
                  <a:lnTo>
                    <a:pt x="372" y="598"/>
                  </a:lnTo>
                  <a:cubicBezTo>
                    <a:pt x="396" y="583"/>
                    <a:pt x="420" y="566"/>
                    <a:pt x="441" y="547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8"/>
                    <a:pt x="171" y="216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1"/>
                    <a:pt x="100" y="1095"/>
                    <a:pt x="355" y="1235"/>
                  </a:cubicBezTo>
                  <a:cubicBezTo>
                    <a:pt x="457" y="1289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7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220725" y="4042328"/>
              <a:ext cx="48038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1"/>
                  </a:moveTo>
                  <a:cubicBezTo>
                    <a:pt x="555" y="1"/>
                    <a:pt x="540" y="5"/>
                    <a:pt x="526" y="13"/>
                  </a:cubicBezTo>
                  <a:cubicBezTo>
                    <a:pt x="317" y="234"/>
                    <a:pt x="146" y="480"/>
                    <a:pt x="11" y="750"/>
                  </a:cubicBezTo>
                  <a:cubicBezTo>
                    <a:pt x="1" y="780"/>
                    <a:pt x="24" y="802"/>
                    <a:pt x="53" y="802"/>
                  </a:cubicBezTo>
                  <a:cubicBezTo>
                    <a:pt x="59" y="802"/>
                    <a:pt x="66" y="801"/>
                    <a:pt x="72" y="799"/>
                  </a:cubicBezTo>
                  <a:cubicBezTo>
                    <a:pt x="293" y="590"/>
                    <a:pt x="489" y="357"/>
                    <a:pt x="636" y="99"/>
                  </a:cubicBezTo>
                  <a:cubicBezTo>
                    <a:pt x="655" y="43"/>
                    <a:pt x="616" y="1"/>
                    <a:pt x="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309551" y="2354278"/>
              <a:ext cx="59316" cy="45915"/>
            </a:xfrm>
            <a:custGeom>
              <a:avLst/>
              <a:gdLst/>
              <a:ahLst/>
              <a:cxnLst/>
              <a:rect l="l" t="t" r="r" b="b"/>
              <a:pathLst>
                <a:path w="810" h="627" extrusionOk="0">
                  <a:moveTo>
                    <a:pt x="405" y="0"/>
                  </a:moveTo>
                  <a:cubicBezTo>
                    <a:pt x="0" y="0"/>
                    <a:pt x="0" y="626"/>
                    <a:pt x="405" y="626"/>
                  </a:cubicBezTo>
                  <a:cubicBezTo>
                    <a:pt x="810" y="626"/>
                    <a:pt x="810" y="0"/>
                    <a:pt x="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326613" y="1603179"/>
              <a:ext cx="370173" cy="48697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8"/>
                  </a:cubicBezTo>
                  <a:cubicBezTo>
                    <a:pt x="1681" y="50"/>
                    <a:pt x="871" y="1"/>
                    <a:pt x="135" y="234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608" y="633"/>
                    <a:pt x="1112" y="659"/>
                    <a:pt x="1613" y="659"/>
                  </a:cubicBezTo>
                  <a:cubicBezTo>
                    <a:pt x="1892" y="659"/>
                    <a:pt x="2170" y="651"/>
                    <a:pt x="2442" y="651"/>
                  </a:cubicBezTo>
                  <a:cubicBezTo>
                    <a:pt x="2810" y="651"/>
                    <a:pt x="3186" y="665"/>
                    <a:pt x="3562" y="665"/>
                  </a:cubicBezTo>
                  <a:cubicBezTo>
                    <a:pt x="3975" y="665"/>
                    <a:pt x="4386" y="648"/>
                    <a:pt x="4785" y="577"/>
                  </a:cubicBezTo>
                  <a:cubicBezTo>
                    <a:pt x="5043" y="541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331080" y="1604350"/>
              <a:ext cx="364827" cy="788970"/>
            </a:xfrm>
            <a:custGeom>
              <a:avLst/>
              <a:gdLst/>
              <a:ahLst/>
              <a:cxnLst/>
              <a:rect l="l" t="t" r="r" b="b"/>
              <a:pathLst>
                <a:path w="4982" h="10774" extrusionOk="0">
                  <a:moveTo>
                    <a:pt x="4670" y="0"/>
                  </a:moveTo>
                  <a:cubicBezTo>
                    <a:pt x="4512" y="0"/>
                    <a:pt x="4350" y="101"/>
                    <a:pt x="4344" y="304"/>
                  </a:cubicBezTo>
                  <a:cubicBezTo>
                    <a:pt x="4295" y="1396"/>
                    <a:pt x="3804" y="2181"/>
                    <a:pt x="3129" y="2978"/>
                  </a:cubicBezTo>
                  <a:cubicBezTo>
                    <a:pt x="2638" y="3543"/>
                    <a:pt x="2233" y="4181"/>
                    <a:pt x="1939" y="4868"/>
                  </a:cubicBezTo>
                  <a:cubicBezTo>
                    <a:pt x="1669" y="5604"/>
                    <a:pt x="1559" y="6389"/>
                    <a:pt x="1608" y="7162"/>
                  </a:cubicBezTo>
                  <a:cubicBezTo>
                    <a:pt x="1644" y="8413"/>
                    <a:pt x="1988" y="10131"/>
                    <a:pt x="246" y="10266"/>
                  </a:cubicBezTo>
                  <a:cubicBezTo>
                    <a:pt x="62" y="10278"/>
                    <a:pt x="0" y="10511"/>
                    <a:pt x="148" y="10609"/>
                  </a:cubicBezTo>
                  <a:cubicBezTo>
                    <a:pt x="323" y="10724"/>
                    <a:pt x="504" y="10774"/>
                    <a:pt x="684" y="10774"/>
                  </a:cubicBezTo>
                  <a:cubicBezTo>
                    <a:pt x="1273" y="10774"/>
                    <a:pt x="1842" y="10240"/>
                    <a:pt x="2086" y="9714"/>
                  </a:cubicBezTo>
                  <a:cubicBezTo>
                    <a:pt x="2614" y="8573"/>
                    <a:pt x="2098" y="7211"/>
                    <a:pt x="2282" y="6009"/>
                  </a:cubicBezTo>
                  <a:cubicBezTo>
                    <a:pt x="2466" y="4843"/>
                    <a:pt x="3129" y="3948"/>
                    <a:pt x="3890" y="3076"/>
                  </a:cubicBezTo>
                  <a:cubicBezTo>
                    <a:pt x="4552" y="2304"/>
                    <a:pt x="4932" y="1322"/>
                    <a:pt x="4969" y="304"/>
                  </a:cubicBezTo>
                  <a:cubicBezTo>
                    <a:pt x="4982" y="101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326613" y="2452330"/>
              <a:ext cx="370173" cy="48697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48" y="1"/>
                  </a:moveTo>
                  <a:cubicBezTo>
                    <a:pt x="3378" y="1"/>
                    <a:pt x="2903" y="33"/>
                    <a:pt x="2442" y="48"/>
                  </a:cubicBezTo>
                  <a:cubicBezTo>
                    <a:pt x="1681" y="60"/>
                    <a:pt x="871" y="11"/>
                    <a:pt x="135" y="232"/>
                  </a:cubicBezTo>
                  <a:cubicBezTo>
                    <a:pt x="0" y="269"/>
                    <a:pt x="0" y="465"/>
                    <a:pt x="135" y="502"/>
                  </a:cubicBezTo>
                  <a:cubicBezTo>
                    <a:pt x="599" y="633"/>
                    <a:pt x="1091" y="657"/>
                    <a:pt x="1582" y="657"/>
                  </a:cubicBezTo>
                  <a:cubicBezTo>
                    <a:pt x="1871" y="657"/>
                    <a:pt x="2160" y="649"/>
                    <a:pt x="2442" y="649"/>
                  </a:cubicBezTo>
                  <a:cubicBezTo>
                    <a:pt x="2828" y="649"/>
                    <a:pt x="3224" y="664"/>
                    <a:pt x="3618" y="664"/>
                  </a:cubicBezTo>
                  <a:cubicBezTo>
                    <a:pt x="4012" y="664"/>
                    <a:pt x="4405" y="649"/>
                    <a:pt x="4785" y="588"/>
                  </a:cubicBezTo>
                  <a:cubicBezTo>
                    <a:pt x="5043" y="538"/>
                    <a:pt x="5055" y="97"/>
                    <a:pt x="4785" y="60"/>
                  </a:cubicBezTo>
                  <a:cubicBezTo>
                    <a:pt x="4479" y="16"/>
                    <a:pt x="4164" y="1"/>
                    <a:pt x="3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331080" y="2453575"/>
              <a:ext cx="364827" cy="789629"/>
            </a:xfrm>
            <a:custGeom>
              <a:avLst/>
              <a:gdLst/>
              <a:ahLst/>
              <a:cxnLst/>
              <a:rect l="l" t="t" r="r" b="b"/>
              <a:pathLst>
                <a:path w="4982" h="10783" extrusionOk="0">
                  <a:moveTo>
                    <a:pt x="4670" y="0"/>
                  </a:moveTo>
                  <a:cubicBezTo>
                    <a:pt x="4512" y="0"/>
                    <a:pt x="4350" y="104"/>
                    <a:pt x="4344" y="313"/>
                  </a:cubicBezTo>
                  <a:cubicBezTo>
                    <a:pt x="4295" y="1393"/>
                    <a:pt x="3804" y="2178"/>
                    <a:pt x="3129" y="2987"/>
                  </a:cubicBezTo>
                  <a:cubicBezTo>
                    <a:pt x="2638" y="3540"/>
                    <a:pt x="2233" y="4178"/>
                    <a:pt x="1939" y="4865"/>
                  </a:cubicBezTo>
                  <a:cubicBezTo>
                    <a:pt x="1669" y="5601"/>
                    <a:pt x="1559" y="6386"/>
                    <a:pt x="1608" y="7171"/>
                  </a:cubicBezTo>
                  <a:cubicBezTo>
                    <a:pt x="1644" y="8422"/>
                    <a:pt x="1988" y="10140"/>
                    <a:pt x="246" y="10275"/>
                  </a:cubicBezTo>
                  <a:cubicBezTo>
                    <a:pt x="62" y="10275"/>
                    <a:pt x="0" y="10520"/>
                    <a:pt x="148" y="10619"/>
                  </a:cubicBezTo>
                  <a:cubicBezTo>
                    <a:pt x="322" y="10733"/>
                    <a:pt x="504" y="10783"/>
                    <a:pt x="683" y="10783"/>
                  </a:cubicBezTo>
                  <a:cubicBezTo>
                    <a:pt x="1273" y="10783"/>
                    <a:pt x="1842" y="10247"/>
                    <a:pt x="2086" y="9711"/>
                  </a:cubicBezTo>
                  <a:cubicBezTo>
                    <a:pt x="2614" y="8582"/>
                    <a:pt x="2098" y="7208"/>
                    <a:pt x="2282" y="6006"/>
                  </a:cubicBezTo>
                  <a:cubicBezTo>
                    <a:pt x="2466" y="4840"/>
                    <a:pt x="3129" y="3944"/>
                    <a:pt x="3890" y="3086"/>
                  </a:cubicBezTo>
                  <a:cubicBezTo>
                    <a:pt x="4552" y="2300"/>
                    <a:pt x="4932" y="1331"/>
                    <a:pt x="4969" y="313"/>
                  </a:cubicBezTo>
                  <a:cubicBezTo>
                    <a:pt x="4982" y="104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26613" y="3304776"/>
              <a:ext cx="370173" cy="47892"/>
            </a:xfrm>
            <a:custGeom>
              <a:avLst/>
              <a:gdLst/>
              <a:ahLst/>
              <a:cxnLst/>
              <a:rect l="l" t="t" r="r" b="b"/>
              <a:pathLst>
                <a:path w="5055" h="654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7"/>
                  </a:cubicBezTo>
                  <a:cubicBezTo>
                    <a:pt x="1681" y="50"/>
                    <a:pt x="871" y="1"/>
                    <a:pt x="135" y="221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599" y="623"/>
                    <a:pt x="1091" y="647"/>
                    <a:pt x="1582" y="647"/>
                  </a:cubicBezTo>
                  <a:cubicBezTo>
                    <a:pt x="1871" y="647"/>
                    <a:pt x="2160" y="639"/>
                    <a:pt x="2442" y="639"/>
                  </a:cubicBezTo>
                  <a:cubicBezTo>
                    <a:pt x="2828" y="639"/>
                    <a:pt x="3224" y="654"/>
                    <a:pt x="3618" y="654"/>
                  </a:cubicBezTo>
                  <a:cubicBezTo>
                    <a:pt x="4012" y="654"/>
                    <a:pt x="4405" y="639"/>
                    <a:pt x="4785" y="577"/>
                  </a:cubicBezTo>
                  <a:cubicBezTo>
                    <a:pt x="5043" y="540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331080" y="3305875"/>
              <a:ext cx="364827" cy="789043"/>
            </a:xfrm>
            <a:custGeom>
              <a:avLst/>
              <a:gdLst/>
              <a:ahLst/>
              <a:cxnLst/>
              <a:rect l="l" t="t" r="r" b="b"/>
              <a:pathLst>
                <a:path w="4982" h="10775" extrusionOk="0">
                  <a:moveTo>
                    <a:pt x="4670" y="1"/>
                  </a:moveTo>
                  <a:cubicBezTo>
                    <a:pt x="4512" y="1"/>
                    <a:pt x="4350" y="102"/>
                    <a:pt x="4344" y="305"/>
                  </a:cubicBezTo>
                  <a:cubicBezTo>
                    <a:pt x="4295" y="1397"/>
                    <a:pt x="3804" y="2169"/>
                    <a:pt x="3129" y="2979"/>
                  </a:cubicBezTo>
                  <a:cubicBezTo>
                    <a:pt x="2638" y="3531"/>
                    <a:pt x="2233" y="4169"/>
                    <a:pt x="1939" y="4869"/>
                  </a:cubicBezTo>
                  <a:cubicBezTo>
                    <a:pt x="1669" y="5605"/>
                    <a:pt x="1559" y="6378"/>
                    <a:pt x="1608" y="7163"/>
                  </a:cubicBezTo>
                  <a:cubicBezTo>
                    <a:pt x="1644" y="8414"/>
                    <a:pt x="1988" y="10132"/>
                    <a:pt x="246" y="10267"/>
                  </a:cubicBezTo>
                  <a:cubicBezTo>
                    <a:pt x="62" y="10279"/>
                    <a:pt x="0" y="10512"/>
                    <a:pt x="148" y="10610"/>
                  </a:cubicBezTo>
                  <a:cubicBezTo>
                    <a:pt x="323" y="10725"/>
                    <a:pt x="504" y="10775"/>
                    <a:pt x="684" y="10775"/>
                  </a:cubicBezTo>
                  <a:cubicBezTo>
                    <a:pt x="1273" y="10775"/>
                    <a:pt x="1842" y="10241"/>
                    <a:pt x="2086" y="9715"/>
                  </a:cubicBezTo>
                  <a:cubicBezTo>
                    <a:pt x="2614" y="8574"/>
                    <a:pt x="2098" y="7212"/>
                    <a:pt x="2282" y="5997"/>
                  </a:cubicBezTo>
                  <a:cubicBezTo>
                    <a:pt x="2466" y="4832"/>
                    <a:pt x="3129" y="3948"/>
                    <a:pt x="3890" y="3077"/>
                  </a:cubicBezTo>
                  <a:cubicBezTo>
                    <a:pt x="4552" y="2304"/>
                    <a:pt x="4932" y="1323"/>
                    <a:pt x="4969" y="305"/>
                  </a:cubicBezTo>
                  <a:cubicBezTo>
                    <a:pt x="4982" y="102"/>
                    <a:pt x="4828" y="1"/>
                    <a:pt x="4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82846" y="1603179"/>
              <a:ext cx="369294" cy="48404"/>
            </a:xfrm>
            <a:custGeom>
              <a:avLst/>
              <a:gdLst/>
              <a:ahLst/>
              <a:cxnLst/>
              <a:rect l="l" t="t" r="r" b="b"/>
              <a:pathLst>
                <a:path w="5043" h="661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1"/>
                    <a:pt x="258" y="577"/>
                  </a:cubicBezTo>
                  <a:cubicBezTo>
                    <a:pt x="687" y="646"/>
                    <a:pt x="1124" y="661"/>
                    <a:pt x="1560" y="661"/>
                  </a:cubicBezTo>
                  <a:cubicBezTo>
                    <a:pt x="1909" y="661"/>
                    <a:pt x="2258" y="651"/>
                    <a:pt x="2601" y="651"/>
                  </a:cubicBezTo>
                  <a:cubicBezTo>
                    <a:pt x="2873" y="651"/>
                    <a:pt x="3151" y="659"/>
                    <a:pt x="3429" y="659"/>
                  </a:cubicBezTo>
                  <a:cubicBezTo>
                    <a:pt x="3931" y="659"/>
                    <a:pt x="4435" y="633"/>
                    <a:pt x="4908" y="491"/>
                  </a:cubicBezTo>
                  <a:cubicBezTo>
                    <a:pt x="5043" y="455"/>
                    <a:pt x="5043" y="271"/>
                    <a:pt x="4908" y="234"/>
                  </a:cubicBezTo>
                  <a:cubicBezTo>
                    <a:pt x="4184" y="1"/>
                    <a:pt x="3362" y="50"/>
                    <a:pt x="2601" y="38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83285" y="1604350"/>
              <a:ext cx="365267" cy="788970"/>
            </a:xfrm>
            <a:custGeom>
              <a:avLst/>
              <a:gdLst/>
              <a:ahLst/>
              <a:cxnLst/>
              <a:rect l="l" t="t" r="r" b="b"/>
              <a:pathLst>
                <a:path w="4988" h="10774" extrusionOk="0">
                  <a:moveTo>
                    <a:pt x="312" y="0"/>
                  </a:moveTo>
                  <a:cubicBezTo>
                    <a:pt x="154" y="0"/>
                    <a:pt x="0" y="101"/>
                    <a:pt x="7" y="304"/>
                  </a:cubicBezTo>
                  <a:cubicBezTo>
                    <a:pt x="43" y="1322"/>
                    <a:pt x="436" y="2304"/>
                    <a:pt x="1099" y="3076"/>
                  </a:cubicBezTo>
                  <a:cubicBezTo>
                    <a:pt x="1847" y="3948"/>
                    <a:pt x="2522" y="4843"/>
                    <a:pt x="2693" y="6009"/>
                  </a:cubicBezTo>
                  <a:cubicBezTo>
                    <a:pt x="2877" y="7211"/>
                    <a:pt x="2374" y="8573"/>
                    <a:pt x="2890" y="9714"/>
                  </a:cubicBezTo>
                  <a:cubicBezTo>
                    <a:pt x="3134" y="10240"/>
                    <a:pt x="3703" y="10774"/>
                    <a:pt x="4292" y="10774"/>
                  </a:cubicBezTo>
                  <a:cubicBezTo>
                    <a:pt x="4472" y="10774"/>
                    <a:pt x="4653" y="10724"/>
                    <a:pt x="4828" y="10609"/>
                  </a:cubicBezTo>
                  <a:cubicBezTo>
                    <a:pt x="4988" y="10511"/>
                    <a:pt x="4926" y="10278"/>
                    <a:pt x="4742" y="10266"/>
                  </a:cubicBezTo>
                  <a:cubicBezTo>
                    <a:pt x="3062" y="10143"/>
                    <a:pt x="3319" y="8524"/>
                    <a:pt x="3380" y="7285"/>
                  </a:cubicBezTo>
                  <a:cubicBezTo>
                    <a:pt x="3442" y="6463"/>
                    <a:pt x="3319" y="5641"/>
                    <a:pt x="3049" y="4868"/>
                  </a:cubicBezTo>
                  <a:cubicBezTo>
                    <a:pt x="2387" y="3187"/>
                    <a:pt x="730" y="2242"/>
                    <a:pt x="645" y="304"/>
                  </a:cubicBezTo>
                  <a:cubicBezTo>
                    <a:pt x="632" y="101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82846" y="2452769"/>
              <a:ext cx="369294" cy="48258"/>
            </a:xfrm>
            <a:custGeom>
              <a:avLst/>
              <a:gdLst/>
              <a:ahLst/>
              <a:cxnLst/>
              <a:rect l="l" t="t" r="r" b="b"/>
              <a:pathLst>
                <a:path w="5043" h="659" extrusionOk="0">
                  <a:moveTo>
                    <a:pt x="1223" y="0"/>
                  </a:moveTo>
                  <a:cubicBezTo>
                    <a:pt x="900" y="0"/>
                    <a:pt x="577" y="14"/>
                    <a:pt x="258" y="54"/>
                  </a:cubicBezTo>
                  <a:cubicBezTo>
                    <a:pt x="0" y="91"/>
                    <a:pt x="0" y="532"/>
                    <a:pt x="258" y="582"/>
                  </a:cubicBezTo>
                  <a:cubicBezTo>
                    <a:pt x="644" y="643"/>
                    <a:pt x="1037" y="658"/>
                    <a:pt x="1430" y="658"/>
                  </a:cubicBezTo>
                  <a:cubicBezTo>
                    <a:pt x="1822" y="658"/>
                    <a:pt x="2215" y="643"/>
                    <a:pt x="2601" y="643"/>
                  </a:cubicBezTo>
                  <a:cubicBezTo>
                    <a:pt x="2883" y="643"/>
                    <a:pt x="3171" y="651"/>
                    <a:pt x="3460" y="651"/>
                  </a:cubicBezTo>
                  <a:cubicBezTo>
                    <a:pt x="3952" y="651"/>
                    <a:pt x="4444" y="627"/>
                    <a:pt x="4908" y="496"/>
                  </a:cubicBezTo>
                  <a:cubicBezTo>
                    <a:pt x="5043" y="459"/>
                    <a:pt x="5043" y="275"/>
                    <a:pt x="4908" y="226"/>
                  </a:cubicBezTo>
                  <a:cubicBezTo>
                    <a:pt x="4184" y="5"/>
                    <a:pt x="3362" y="54"/>
                    <a:pt x="2601" y="42"/>
                  </a:cubicBezTo>
                  <a:cubicBezTo>
                    <a:pt x="2147" y="27"/>
                    <a:pt x="1684" y="0"/>
                    <a:pt x="1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883285" y="2453575"/>
              <a:ext cx="365267" cy="789263"/>
            </a:xfrm>
            <a:custGeom>
              <a:avLst/>
              <a:gdLst/>
              <a:ahLst/>
              <a:cxnLst/>
              <a:rect l="l" t="t" r="r" b="b"/>
              <a:pathLst>
                <a:path w="4988" h="10778" extrusionOk="0">
                  <a:moveTo>
                    <a:pt x="312" y="0"/>
                  </a:moveTo>
                  <a:cubicBezTo>
                    <a:pt x="154" y="0"/>
                    <a:pt x="0" y="104"/>
                    <a:pt x="7" y="313"/>
                  </a:cubicBezTo>
                  <a:cubicBezTo>
                    <a:pt x="43" y="1331"/>
                    <a:pt x="436" y="2300"/>
                    <a:pt x="1099" y="3086"/>
                  </a:cubicBezTo>
                  <a:cubicBezTo>
                    <a:pt x="1847" y="3944"/>
                    <a:pt x="2522" y="4840"/>
                    <a:pt x="2693" y="6006"/>
                  </a:cubicBezTo>
                  <a:cubicBezTo>
                    <a:pt x="2877" y="7208"/>
                    <a:pt x="2374" y="8582"/>
                    <a:pt x="2890" y="9711"/>
                  </a:cubicBezTo>
                  <a:cubicBezTo>
                    <a:pt x="3135" y="10248"/>
                    <a:pt x="3706" y="10778"/>
                    <a:pt x="4296" y="10778"/>
                  </a:cubicBezTo>
                  <a:cubicBezTo>
                    <a:pt x="4475" y="10778"/>
                    <a:pt x="4655" y="10730"/>
                    <a:pt x="4828" y="10619"/>
                  </a:cubicBezTo>
                  <a:cubicBezTo>
                    <a:pt x="4988" y="10520"/>
                    <a:pt x="4926" y="10275"/>
                    <a:pt x="4742" y="10275"/>
                  </a:cubicBezTo>
                  <a:cubicBezTo>
                    <a:pt x="3062" y="10140"/>
                    <a:pt x="3319" y="8521"/>
                    <a:pt x="3380" y="7294"/>
                  </a:cubicBezTo>
                  <a:cubicBezTo>
                    <a:pt x="3442" y="6472"/>
                    <a:pt x="3319" y="5637"/>
                    <a:pt x="3049" y="4865"/>
                  </a:cubicBezTo>
                  <a:cubicBezTo>
                    <a:pt x="2387" y="3184"/>
                    <a:pt x="730" y="2239"/>
                    <a:pt x="645" y="313"/>
                  </a:cubicBezTo>
                  <a:cubicBezTo>
                    <a:pt x="632" y="10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882846" y="3304776"/>
              <a:ext cx="369294" cy="47892"/>
            </a:xfrm>
            <a:custGeom>
              <a:avLst/>
              <a:gdLst/>
              <a:ahLst/>
              <a:cxnLst/>
              <a:rect l="l" t="t" r="r" b="b"/>
              <a:pathLst>
                <a:path w="5043" h="654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0"/>
                    <a:pt x="258" y="577"/>
                  </a:cubicBezTo>
                  <a:cubicBezTo>
                    <a:pt x="644" y="639"/>
                    <a:pt x="1037" y="654"/>
                    <a:pt x="1430" y="654"/>
                  </a:cubicBezTo>
                  <a:cubicBezTo>
                    <a:pt x="1822" y="654"/>
                    <a:pt x="2215" y="639"/>
                    <a:pt x="2601" y="639"/>
                  </a:cubicBezTo>
                  <a:cubicBezTo>
                    <a:pt x="2883" y="639"/>
                    <a:pt x="3171" y="647"/>
                    <a:pt x="3460" y="647"/>
                  </a:cubicBezTo>
                  <a:cubicBezTo>
                    <a:pt x="3952" y="647"/>
                    <a:pt x="4444" y="623"/>
                    <a:pt x="4908" y="491"/>
                  </a:cubicBezTo>
                  <a:cubicBezTo>
                    <a:pt x="5043" y="455"/>
                    <a:pt x="5043" y="271"/>
                    <a:pt x="4908" y="221"/>
                  </a:cubicBezTo>
                  <a:cubicBezTo>
                    <a:pt x="4184" y="1"/>
                    <a:pt x="3362" y="50"/>
                    <a:pt x="2601" y="37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83285" y="3305875"/>
              <a:ext cx="365267" cy="789043"/>
            </a:xfrm>
            <a:custGeom>
              <a:avLst/>
              <a:gdLst/>
              <a:ahLst/>
              <a:cxnLst/>
              <a:rect l="l" t="t" r="r" b="b"/>
              <a:pathLst>
                <a:path w="4988" h="10775" extrusionOk="0">
                  <a:moveTo>
                    <a:pt x="312" y="1"/>
                  </a:moveTo>
                  <a:cubicBezTo>
                    <a:pt x="154" y="1"/>
                    <a:pt x="0" y="102"/>
                    <a:pt x="7" y="305"/>
                  </a:cubicBezTo>
                  <a:cubicBezTo>
                    <a:pt x="43" y="1323"/>
                    <a:pt x="436" y="2304"/>
                    <a:pt x="1099" y="3077"/>
                  </a:cubicBezTo>
                  <a:cubicBezTo>
                    <a:pt x="1847" y="3948"/>
                    <a:pt x="2522" y="4832"/>
                    <a:pt x="2693" y="5997"/>
                  </a:cubicBezTo>
                  <a:cubicBezTo>
                    <a:pt x="2877" y="7212"/>
                    <a:pt x="2374" y="8574"/>
                    <a:pt x="2890" y="9715"/>
                  </a:cubicBezTo>
                  <a:cubicBezTo>
                    <a:pt x="3134" y="10241"/>
                    <a:pt x="3703" y="10775"/>
                    <a:pt x="4292" y="10775"/>
                  </a:cubicBezTo>
                  <a:cubicBezTo>
                    <a:pt x="4472" y="10775"/>
                    <a:pt x="4653" y="10725"/>
                    <a:pt x="4828" y="10610"/>
                  </a:cubicBezTo>
                  <a:cubicBezTo>
                    <a:pt x="4988" y="10512"/>
                    <a:pt x="4926" y="10279"/>
                    <a:pt x="4742" y="10267"/>
                  </a:cubicBezTo>
                  <a:cubicBezTo>
                    <a:pt x="3062" y="10132"/>
                    <a:pt x="3319" y="8512"/>
                    <a:pt x="3380" y="7285"/>
                  </a:cubicBezTo>
                  <a:cubicBezTo>
                    <a:pt x="3442" y="6463"/>
                    <a:pt x="3319" y="5641"/>
                    <a:pt x="3049" y="4869"/>
                  </a:cubicBezTo>
                  <a:cubicBezTo>
                    <a:pt x="2387" y="3188"/>
                    <a:pt x="730" y="2231"/>
                    <a:pt x="645" y="305"/>
                  </a:cubicBezTo>
                  <a:cubicBezTo>
                    <a:pt x="632" y="102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316796" y="4751474"/>
              <a:ext cx="950599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354385" y="203236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93" name="Google Shape;293;p18"/>
          <p:cNvSpPr txBox="1"/>
          <p:nvPr/>
        </p:nvSpPr>
        <p:spPr>
          <a:xfrm>
            <a:off x="3844285" y="1732688"/>
            <a:ext cx="1249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451629" y="1502047"/>
            <a:ext cx="4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https://www.daraz.com.bd/?fbclid=IwAR0UH6u4iPuHT-6ztfXSD2cE5j5oENh6K7A6TdGw065hOgQR1W4ioj0kP1k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https://ryb.com.bd/product/red-black-battery-clip-pair-for-arduino-raspberry-pi-robotics-small/?fbclid=IwAR0eVlqj4C4rwSxjrDbjNcBBFFnMqFUzNkE_-o3WjdogYim1XJrlzHM_GnY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https://store.roboticsbd.com/sensors/685-ir-infrared-obstacle-avoidance-sensor-module-robotics-bangladesh.html?fbclid=IwAR1qqr7VdsS8unI5kL9lb5iv1WpB9Y--hBS-HYHkj3rkKpj6q4RhiUyJMYs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https://store.roboticsbd.com/robotics-parts/840-veroboard-dot-type-robotics-bangladesh.html?fbclid=IwAR0gtkvQa88oMnbpC9IbsnzqwjyeG3bG52w6UbXHNjGnX20SaI2rOV1ZiXM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https://store.roboticsbd.com/arduino-bangladesh/94-8-arduino-uno-bangladesh.html?fbclid=IwAR0UH6u4iPuHT-6ztfXSD2cE5j5oENh6K7A6TdGw065hOgQR1W4ioj0kP1k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u="sng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https://store.roboticsbd.com/motor/20-mini-servo-sg90-robotics-bangladesh.html?fbclid=IwAR1GfJAut0rckqjvs6pui_l6dNBvCydfm0D_9cUXq9x-0a9DCbYkfUMnV4U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C998A-A9DF-4D41-A306-9CD13E624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553" y="1402311"/>
            <a:ext cx="396274" cy="347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D9F55-C25A-4957-B706-EBC783343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205" y="3140125"/>
            <a:ext cx="469433" cy="365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75E1D-C5F3-4335-A50E-FB79CA9B7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3667" y="2215589"/>
            <a:ext cx="597460" cy="414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E67FC-3F40-46A6-9344-A69C03F538C5}"/>
              </a:ext>
            </a:extLst>
          </p:cNvPr>
          <p:cNvSpPr txBox="1"/>
          <p:nvPr/>
        </p:nvSpPr>
        <p:spPr>
          <a:xfrm>
            <a:off x="8512097" y="46324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ffic Lights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66353"/>
      </a:lt2>
      <a:accent1>
        <a:srgbClr val="FFCE56"/>
      </a:accent1>
      <a:accent2>
        <a:srgbClr val="A9BA5A"/>
      </a:accent2>
      <a:accent3>
        <a:srgbClr val="F0A198"/>
      </a:accent3>
      <a:accent4>
        <a:srgbClr val="CBD69C"/>
      </a:accent4>
      <a:accent5>
        <a:srgbClr val="FFEAB5"/>
      </a:accent5>
      <a:accent6>
        <a:srgbClr val="D8D0B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394</Words>
  <Application>Microsoft Office PowerPoint</Application>
  <PresentationFormat>On-screen Show (16:9)</PresentationFormat>
  <Paragraphs>134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Fira Sans SemiBold</vt:lpstr>
      <vt:lpstr>Cambria</vt:lpstr>
      <vt:lpstr>Arial</vt:lpstr>
      <vt:lpstr>Wingdings</vt:lpstr>
      <vt:lpstr>Fira Sans</vt:lpstr>
      <vt:lpstr>Roboto</vt:lpstr>
      <vt:lpstr>Arial Rounded MT Bold</vt:lpstr>
      <vt:lpstr>Cooper Black</vt:lpstr>
      <vt:lpstr>Traffic Lights Infographics by Slidesgo</vt:lpstr>
      <vt:lpstr>Smart  Traffic  Control  System</vt:lpstr>
      <vt:lpstr>Team Members</vt:lpstr>
      <vt:lpstr>Objective</vt:lpstr>
      <vt:lpstr>Social Values</vt:lpstr>
      <vt:lpstr>Required Components</vt:lpstr>
      <vt:lpstr>Working Procedures </vt:lpstr>
      <vt:lpstr> Estimated Budget</vt:lpstr>
      <vt:lpstr>Conclusion</vt:lpstr>
      <vt:lpstr>References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Traffic  Control  System</dc:title>
  <cp:lastModifiedBy>Afroja Afrin</cp:lastModifiedBy>
  <cp:revision>14</cp:revision>
  <dcterms:modified xsi:type="dcterms:W3CDTF">2022-01-11T21:03:51Z</dcterms:modified>
</cp:coreProperties>
</file>