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6"/>
  </p:notesMasterIdLst>
  <p:sldIdLst>
    <p:sldId id="256" r:id="rId2"/>
    <p:sldId id="258" r:id="rId3"/>
    <p:sldId id="300" r:id="rId4"/>
    <p:sldId id="257" r:id="rId5"/>
    <p:sldId id="259" r:id="rId6"/>
    <p:sldId id="267" r:id="rId7"/>
    <p:sldId id="301" r:id="rId8"/>
    <p:sldId id="276" r:id="rId9"/>
    <p:sldId id="303" r:id="rId10"/>
    <p:sldId id="304" r:id="rId11"/>
    <p:sldId id="264" r:id="rId12"/>
    <p:sldId id="281" r:id="rId13"/>
    <p:sldId id="260" r:id="rId14"/>
    <p:sldId id="262"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ambria" panose="02040503050406030204" pitchFamily="18" charset="0"/>
      <p:regular r:id="rId21"/>
      <p:bold r:id="rId22"/>
      <p:italic r:id="rId23"/>
      <p:boldItalic r:id="rId24"/>
    </p:embeddedFont>
    <p:embeddedFont>
      <p:font typeface="Palanquin Dark" panose="020B0604020202020204" charset="0"/>
      <p:regular r:id="rId25"/>
      <p:bold r:id="rId26"/>
    </p:embeddedFont>
    <p:embeddedFont>
      <p:font typeface="Poppins" panose="00000500000000000000" pitchFamily="2" charset="0"/>
      <p:regular r:id="rId27"/>
      <p:bold r:id="rId28"/>
      <p:italic r:id="rId29"/>
      <p:boldItalic r:id="rId30"/>
    </p:embeddedFont>
    <p:embeddedFont>
      <p:font typeface="Poppins Black" panose="00000A00000000000000" pitchFamily="2" charset="0"/>
      <p:bold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2066E1-4421-438E-940E-95C68341904D}">
  <a:tblStyle styleId="{BB2066E1-4421-438E-940E-95C6834190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75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a4b3b7ab8f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a4b3b7ab8f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6374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a4b3b7ab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a4b3b7ab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9"/>
        <p:cNvGrpSpPr/>
        <p:nvPr/>
      </p:nvGrpSpPr>
      <p:grpSpPr>
        <a:xfrm>
          <a:off x="0" y="0"/>
          <a:ext cx="0" cy="0"/>
          <a:chOff x="0" y="0"/>
          <a:chExt cx="0" cy="0"/>
        </a:xfrm>
      </p:grpSpPr>
      <p:sp>
        <p:nvSpPr>
          <p:cNvPr id="1450" name="Google Shape;1450;g87f4a3d1b6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1" name="Google Shape;1451;g87f4a3d1b6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877b642fd3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877b642fd3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4b3b7ab8f_0_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4b3b7ab8f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4b3b7ab8f_0_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4b3b7ab8f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9108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a4b3b7ab8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a4b3b7ab8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a4b3b7ab8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a4b3b7ab8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5025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a4b3b7ab8f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a4b3b7ab8f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a4b3b7ab8f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a4b3b7ab8f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5930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no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22895"/>
            <a:ext cx="3852000" cy="2021400"/>
          </a:xfrm>
          <a:prstGeom prst="rect">
            <a:avLst/>
          </a:prstGeom>
        </p:spPr>
        <p:txBody>
          <a:bodyPr spcFirstLastPara="1" wrap="square" lIns="91425" tIns="91425" rIns="91425" bIns="91425" anchor="b" anchorCtr="0">
            <a:noAutofit/>
          </a:bodyPr>
          <a:lstStyle>
            <a:lvl1pPr lvl="0" algn="l">
              <a:spcBef>
                <a:spcPts val="0"/>
              </a:spcBef>
              <a:spcAft>
                <a:spcPts val="0"/>
              </a:spcAft>
              <a:buSzPts val="5000"/>
              <a:buNone/>
              <a:defRPr sz="5000"/>
            </a:lvl1pPr>
            <a:lvl2pPr lvl="1" algn="l">
              <a:spcBef>
                <a:spcPts val="0"/>
              </a:spcBef>
              <a:spcAft>
                <a:spcPts val="0"/>
              </a:spcAft>
              <a:buSzPts val="5200"/>
              <a:buNone/>
              <a:defRPr sz="5200"/>
            </a:lvl2pPr>
            <a:lvl3pPr lvl="2" algn="l">
              <a:spcBef>
                <a:spcPts val="0"/>
              </a:spcBef>
              <a:spcAft>
                <a:spcPts val="0"/>
              </a:spcAft>
              <a:buSzPts val="5200"/>
              <a:buNone/>
              <a:defRPr sz="5200"/>
            </a:lvl3pPr>
            <a:lvl4pPr lvl="3" algn="l">
              <a:spcBef>
                <a:spcPts val="0"/>
              </a:spcBef>
              <a:spcAft>
                <a:spcPts val="0"/>
              </a:spcAft>
              <a:buSzPts val="5200"/>
              <a:buNone/>
              <a:defRPr sz="5200"/>
            </a:lvl4pPr>
            <a:lvl5pPr lvl="4" algn="l">
              <a:spcBef>
                <a:spcPts val="0"/>
              </a:spcBef>
              <a:spcAft>
                <a:spcPts val="0"/>
              </a:spcAft>
              <a:buSzPts val="5200"/>
              <a:buNone/>
              <a:defRPr sz="5200"/>
            </a:lvl5pPr>
            <a:lvl6pPr lvl="5" algn="l">
              <a:spcBef>
                <a:spcPts val="0"/>
              </a:spcBef>
              <a:spcAft>
                <a:spcPts val="0"/>
              </a:spcAft>
              <a:buSzPts val="5200"/>
              <a:buNone/>
              <a:defRPr sz="5200"/>
            </a:lvl6pPr>
            <a:lvl7pPr lvl="6" algn="l">
              <a:spcBef>
                <a:spcPts val="0"/>
              </a:spcBef>
              <a:spcAft>
                <a:spcPts val="0"/>
              </a:spcAft>
              <a:buSzPts val="5200"/>
              <a:buNone/>
              <a:defRPr sz="5200"/>
            </a:lvl7pPr>
            <a:lvl8pPr lvl="7" algn="l">
              <a:spcBef>
                <a:spcPts val="0"/>
              </a:spcBef>
              <a:spcAft>
                <a:spcPts val="0"/>
              </a:spcAft>
              <a:buSzPts val="5200"/>
              <a:buNone/>
              <a:defRPr sz="5200"/>
            </a:lvl8pPr>
            <a:lvl9pPr lvl="8" algn="l">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032950"/>
            <a:ext cx="2962200" cy="68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
        <p:nvSpPr>
          <p:cNvPr id="11" name="Google Shape;11;p2"/>
          <p:cNvSpPr/>
          <p:nvPr/>
        </p:nvSpPr>
        <p:spPr>
          <a:xfrm>
            <a:off x="-1829809" y="-197483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93"/>
        <p:cNvGrpSpPr/>
        <p:nvPr/>
      </p:nvGrpSpPr>
      <p:grpSpPr>
        <a:xfrm>
          <a:off x="0" y="0"/>
          <a:ext cx="0" cy="0"/>
          <a:chOff x="0" y="0"/>
          <a:chExt cx="0" cy="0"/>
        </a:xfrm>
      </p:grpSpPr>
      <p:sp>
        <p:nvSpPr>
          <p:cNvPr id="94" name="Google Shape;94;p17"/>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96" name="Google Shape;96;p17"/>
          <p:cNvSpPr/>
          <p:nvPr/>
        </p:nvSpPr>
        <p:spPr>
          <a:xfrm rot="-5923251">
            <a:off x="7241910" y="-943961"/>
            <a:ext cx="4040262" cy="2967923"/>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subTitle" idx="1"/>
          </p:nvPr>
        </p:nvSpPr>
        <p:spPr>
          <a:xfrm>
            <a:off x="723900" y="1833925"/>
            <a:ext cx="2205600" cy="371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98" name="Google Shape;98;p17"/>
          <p:cNvSpPr txBox="1">
            <a:spLocks noGrp="1"/>
          </p:cNvSpPr>
          <p:nvPr>
            <p:ph type="subTitle" idx="2"/>
          </p:nvPr>
        </p:nvSpPr>
        <p:spPr>
          <a:xfrm>
            <a:off x="723900" y="2185450"/>
            <a:ext cx="2205600" cy="61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99" name="Google Shape;99;p17"/>
          <p:cNvSpPr txBox="1">
            <a:spLocks noGrp="1"/>
          </p:cNvSpPr>
          <p:nvPr>
            <p:ph type="subTitle" idx="3"/>
          </p:nvPr>
        </p:nvSpPr>
        <p:spPr>
          <a:xfrm>
            <a:off x="3470874" y="1833925"/>
            <a:ext cx="2205600" cy="371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00" name="Google Shape;100;p17"/>
          <p:cNvSpPr txBox="1">
            <a:spLocks noGrp="1"/>
          </p:cNvSpPr>
          <p:nvPr>
            <p:ph type="subTitle" idx="4"/>
          </p:nvPr>
        </p:nvSpPr>
        <p:spPr>
          <a:xfrm>
            <a:off x="3470875" y="2185450"/>
            <a:ext cx="2205600" cy="61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01" name="Google Shape;101;p17"/>
          <p:cNvSpPr txBox="1">
            <a:spLocks noGrp="1"/>
          </p:cNvSpPr>
          <p:nvPr>
            <p:ph type="subTitle" idx="5"/>
          </p:nvPr>
        </p:nvSpPr>
        <p:spPr>
          <a:xfrm>
            <a:off x="6217849" y="1833925"/>
            <a:ext cx="2205600" cy="371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02" name="Google Shape;102;p17"/>
          <p:cNvSpPr txBox="1">
            <a:spLocks noGrp="1"/>
          </p:cNvSpPr>
          <p:nvPr>
            <p:ph type="subTitle" idx="6"/>
          </p:nvPr>
        </p:nvSpPr>
        <p:spPr>
          <a:xfrm>
            <a:off x="6217850" y="2185450"/>
            <a:ext cx="2205600" cy="61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03" name="Google Shape;103;p17"/>
          <p:cNvSpPr txBox="1">
            <a:spLocks noGrp="1"/>
          </p:cNvSpPr>
          <p:nvPr>
            <p:ph type="subTitle" idx="7"/>
          </p:nvPr>
        </p:nvSpPr>
        <p:spPr>
          <a:xfrm>
            <a:off x="722225" y="3213476"/>
            <a:ext cx="2205600" cy="371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04" name="Google Shape;104;p17"/>
          <p:cNvSpPr txBox="1">
            <a:spLocks noGrp="1"/>
          </p:cNvSpPr>
          <p:nvPr>
            <p:ph type="subTitle" idx="8"/>
          </p:nvPr>
        </p:nvSpPr>
        <p:spPr>
          <a:xfrm>
            <a:off x="722225" y="3565000"/>
            <a:ext cx="2205600" cy="61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05" name="Google Shape;105;p17"/>
          <p:cNvSpPr txBox="1">
            <a:spLocks noGrp="1"/>
          </p:cNvSpPr>
          <p:nvPr>
            <p:ph type="subTitle" idx="9"/>
          </p:nvPr>
        </p:nvSpPr>
        <p:spPr>
          <a:xfrm>
            <a:off x="3469199" y="3213476"/>
            <a:ext cx="2205600" cy="371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06" name="Google Shape;106;p17"/>
          <p:cNvSpPr txBox="1">
            <a:spLocks noGrp="1"/>
          </p:cNvSpPr>
          <p:nvPr>
            <p:ph type="subTitle" idx="13"/>
          </p:nvPr>
        </p:nvSpPr>
        <p:spPr>
          <a:xfrm>
            <a:off x="3469200" y="3565000"/>
            <a:ext cx="2205600" cy="61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07" name="Google Shape;107;p17"/>
          <p:cNvSpPr txBox="1">
            <a:spLocks noGrp="1"/>
          </p:cNvSpPr>
          <p:nvPr>
            <p:ph type="subTitle" idx="14"/>
          </p:nvPr>
        </p:nvSpPr>
        <p:spPr>
          <a:xfrm>
            <a:off x="6216174" y="3213476"/>
            <a:ext cx="2205600" cy="371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08" name="Google Shape;108;p17"/>
          <p:cNvSpPr txBox="1">
            <a:spLocks noGrp="1"/>
          </p:cNvSpPr>
          <p:nvPr>
            <p:ph type="subTitle" idx="15"/>
          </p:nvPr>
        </p:nvSpPr>
        <p:spPr>
          <a:xfrm>
            <a:off x="6216175" y="3565000"/>
            <a:ext cx="2205600" cy="61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09" name="Google Shape;109;p17"/>
          <p:cNvSpPr/>
          <p:nvPr/>
        </p:nvSpPr>
        <p:spPr>
          <a:xfrm rot="-8371819">
            <a:off x="-1873976" y="4404423"/>
            <a:ext cx="4040141" cy="2967834"/>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2">
    <p:spTree>
      <p:nvGrpSpPr>
        <p:cNvPr id="1" name="Shape 122"/>
        <p:cNvGrpSpPr/>
        <p:nvPr/>
      </p:nvGrpSpPr>
      <p:grpSpPr>
        <a:xfrm>
          <a:off x="0" y="0"/>
          <a:ext cx="0" cy="0"/>
          <a:chOff x="0" y="0"/>
          <a:chExt cx="0" cy="0"/>
        </a:xfrm>
      </p:grpSpPr>
      <p:sp>
        <p:nvSpPr>
          <p:cNvPr id="123" name="Google Shape;123;p21"/>
          <p:cNvSpPr txBox="1">
            <a:spLocks noGrp="1"/>
          </p:cNvSpPr>
          <p:nvPr>
            <p:ph type="title" hasCustomPrompt="1"/>
          </p:nvPr>
        </p:nvSpPr>
        <p:spPr>
          <a:xfrm>
            <a:off x="764102" y="196740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24" name="Google Shape;124;p21"/>
          <p:cNvSpPr txBox="1">
            <a:spLocks noGrp="1"/>
          </p:cNvSpPr>
          <p:nvPr>
            <p:ph type="subTitle" idx="1"/>
          </p:nvPr>
        </p:nvSpPr>
        <p:spPr>
          <a:xfrm>
            <a:off x="1759875" y="1833925"/>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a:endParaRPr/>
          </a:p>
        </p:txBody>
      </p:sp>
      <p:sp>
        <p:nvSpPr>
          <p:cNvPr id="125" name="Google Shape;125;p21"/>
          <p:cNvSpPr txBox="1">
            <a:spLocks noGrp="1"/>
          </p:cNvSpPr>
          <p:nvPr>
            <p:ph type="subTitle" idx="2"/>
          </p:nvPr>
        </p:nvSpPr>
        <p:spPr>
          <a:xfrm>
            <a:off x="1759875" y="2185449"/>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26" name="Google Shape;126;p21"/>
          <p:cNvSpPr txBox="1">
            <a:spLocks noGrp="1"/>
          </p:cNvSpPr>
          <p:nvPr>
            <p:ph type="title" idx="3" hasCustomPrompt="1"/>
          </p:nvPr>
        </p:nvSpPr>
        <p:spPr>
          <a:xfrm>
            <a:off x="764102" y="334695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27" name="Google Shape;127;p21"/>
          <p:cNvSpPr txBox="1">
            <a:spLocks noGrp="1"/>
          </p:cNvSpPr>
          <p:nvPr>
            <p:ph type="subTitle" idx="4"/>
          </p:nvPr>
        </p:nvSpPr>
        <p:spPr>
          <a:xfrm>
            <a:off x="1759875" y="3213476"/>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28" name="Google Shape;128;p21"/>
          <p:cNvSpPr txBox="1">
            <a:spLocks noGrp="1"/>
          </p:cNvSpPr>
          <p:nvPr>
            <p:ph type="subTitle" idx="5"/>
          </p:nvPr>
        </p:nvSpPr>
        <p:spPr>
          <a:xfrm>
            <a:off x="1759875" y="3565000"/>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29" name="Google Shape;129;p21"/>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txBox="1">
            <a:spLocks noGrp="1"/>
          </p:cNvSpPr>
          <p:nvPr>
            <p:ph type="title" idx="6"/>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31" name="Google Shape;131;p21"/>
          <p:cNvSpPr/>
          <p:nvPr/>
        </p:nvSpPr>
        <p:spPr>
          <a:xfrm rot="-9542052">
            <a:off x="7466404" y="-1156051"/>
            <a:ext cx="4039911" cy="2967664"/>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rot="3055103">
            <a:off x="-1997717" y="3749245"/>
            <a:ext cx="4039950" cy="2967693"/>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txBox="1">
            <a:spLocks noGrp="1"/>
          </p:cNvSpPr>
          <p:nvPr>
            <p:ph type="title" idx="7" hasCustomPrompt="1"/>
          </p:nvPr>
        </p:nvSpPr>
        <p:spPr>
          <a:xfrm>
            <a:off x="4746900" y="196740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34" name="Google Shape;134;p21"/>
          <p:cNvSpPr txBox="1">
            <a:spLocks noGrp="1"/>
          </p:cNvSpPr>
          <p:nvPr>
            <p:ph type="subTitle" idx="8"/>
          </p:nvPr>
        </p:nvSpPr>
        <p:spPr>
          <a:xfrm>
            <a:off x="5742673" y="1833925"/>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35" name="Google Shape;135;p21"/>
          <p:cNvSpPr txBox="1">
            <a:spLocks noGrp="1"/>
          </p:cNvSpPr>
          <p:nvPr>
            <p:ph type="subTitle" idx="9"/>
          </p:nvPr>
        </p:nvSpPr>
        <p:spPr>
          <a:xfrm>
            <a:off x="5742673" y="2185449"/>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36" name="Google Shape;136;p21"/>
          <p:cNvSpPr txBox="1">
            <a:spLocks noGrp="1"/>
          </p:cNvSpPr>
          <p:nvPr>
            <p:ph type="title" idx="13" hasCustomPrompt="1"/>
          </p:nvPr>
        </p:nvSpPr>
        <p:spPr>
          <a:xfrm>
            <a:off x="4746900" y="334695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37" name="Google Shape;137;p21"/>
          <p:cNvSpPr txBox="1">
            <a:spLocks noGrp="1"/>
          </p:cNvSpPr>
          <p:nvPr>
            <p:ph type="subTitle" idx="14"/>
          </p:nvPr>
        </p:nvSpPr>
        <p:spPr>
          <a:xfrm>
            <a:off x="5742673" y="3213476"/>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38" name="Google Shape;138;p21"/>
          <p:cNvSpPr txBox="1">
            <a:spLocks noGrp="1"/>
          </p:cNvSpPr>
          <p:nvPr>
            <p:ph type="subTitle" idx="15"/>
          </p:nvPr>
        </p:nvSpPr>
        <p:spPr>
          <a:xfrm>
            <a:off x="5742673" y="3565000"/>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rot="1398703">
            <a:off x="1587171" y="641380"/>
            <a:ext cx="5337561" cy="377164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2552700" y="2131350"/>
            <a:ext cx="4242900" cy="841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4000"/>
              <a:buNone/>
              <a:defRPr sz="4000"/>
            </a:lvl1pPr>
            <a:lvl2pPr lvl="1">
              <a:lnSpc>
                <a:spcPct val="100000"/>
              </a:lnSpc>
              <a:spcBef>
                <a:spcPts val="0"/>
              </a:spcBef>
              <a:spcAft>
                <a:spcPts val="0"/>
              </a:spcAft>
              <a:buSzPts val="3600"/>
              <a:buNone/>
              <a:defRPr sz="3600"/>
            </a:lvl2pPr>
            <a:lvl3pPr lvl="2">
              <a:lnSpc>
                <a:spcPct val="100000"/>
              </a:lnSpc>
              <a:spcBef>
                <a:spcPts val="0"/>
              </a:spcBef>
              <a:spcAft>
                <a:spcPts val="0"/>
              </a:spcAft>
              <a:buSzPts val="3600"/>
              <a:buNone/>
              <a:defRPr sz="3600"/>
            </a:lvl3pPr>
            <a:lvl4pPr lvl="3">
              <a:lnSpc>
                <a:spcPct val="100000"/>
              </a:lnSpc>
              <a:spcBef>
                <a:spcPts val="0"/>
              </a:spcBef>
              <a:spcAft>
                <a:spcPts val="0"/>
              </a:spcAft>
              <a:buSzPts val="3600"/>
              <a:buNone/>
              <a:defRPr sz="3600"/>
            </a:lvl4pPr>
            <a:lvl5pPr lvl="4">
              <a:lnSpc>
                <a:spcPct val="100000"/>
              </a:lnSpc>
              <a:spcBef>
                <a:spcPts val="0"/>
              </a:spcBef>
              <a:spcAft>
                <a:spcPts val="0"/>
              </a:spcAft>
              <a:buSzPts val="3600"/>
              <a:buNone/>
              <a:defRPr sz="3600"/>
            </a:lvl5pPr>
            <a:lvl6pPr lvl="5">
              <a:lnSpc>
                <a:spcPct val="100000"/>
              </a:lnSpc>
              <a:spcBef>
                <a:spcPts val="0"/>
              </a:spcBef>
              <a:spcAft>
                <a:spcPts val="0"/>
              </a:spcAft>
              <a:buSzPts val="3600"/>
              <a:buNone/>
              <a:defRPr sz="3600"/>
            </a:lvl6pPr>
            <a:lvl7pPr lvl="6">
              <a:lnSpc>
                <a:spcPct val="100000"/>
              </a:lnSpc>
              <a:spcBef>
                <a:spcPts val="0"/>
              </a:spcBef>
              <a:spcAft>
                <a:spcPts val="0"/>
              </a:spcAft>
              <a:buSzPts val="3600"/>
              <a:buNone/>
              <a:defRPr sz="3600"/>
            </a:lvl7pPr>
            <a:lvl8pPr lvl="7">
              <a:lnSpc>
                <a:spcPct val="100000"/>
              </a:lnSpc>
              <a:spcBef>
                <a:spcPts val="0"/>
              </a:spcBef>
              <a:spcAft>
                <a:spcPts val="0"/>
              </a:spcAft>
              <a:buSzPts val="3600"/>
              <a:buNone/>
              <a:defRPr sz="3600"/>
            </a:lvl8pPr>
            <a:lvl9pPr lvl="8">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2552700" y="1383425"/>
            <a:ext cx="923400" cy="69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4800"/>
              <a:buNone/>
              <a:defRPr sz="4800">
                <a:solidFill>
                  <a:schemeClr val="lt2"/>
                </a:solidFill>
              </a:defRPr>
            </a:lvl1pPr>
            <a:lvl2pPr lvl="1" rtl="0">
              <a:lnSpc>
                <a:spcPct val="100000"/>
              </a:lnSpc>
              <a:spcBef>
                <a:spcPts val="0"/>
              </a:spcBef>
              <a:spcAft>
                <a:spcPts val="0"/>
              </a:spcAft>
              <a:buSzPts val="12000"/>
              <a:buNone/>
              <a:defRPr sz="12000"/>
            </a:lvl2pPr>
            <a:lvl3pPr lvl="2" rtl="0">
              <a:lnSpc>
                <a:spcPct val="100000"/>
              </a:lnSpc>
              <a:spcBef>
                <a:spcPts val="0"/>
              </a:spcBef>
              <a:spcAft>
                <a:spcPts val="0"/>
              </a:spcAft>
              <a:buSzPts val="12000"/>
              <a:buNone/>
              <a:defRPr sz="12000"/>
            </a:lvl3pPr>
            <a:lvl4pPr lvl="3" rtl="0">
              <a:lnSpc>
                <a:spcPct val="100000"/>
              </a:lnSpc>
              <a:spcBef>
                <a:spcPts val="0"/>
              </a:spcBef>
              <a:spcAft>
                <a:spcPts val="0"/>
              </a:spcAft>
              <a:buSzPts val="12000"/>
              <a:buNone/>
              <a:defRPr sz="12000"/>
            </a:lvl4pPr>
            <a:lvl5pPr lvl="4" rtl="0">
              <a:lnSpc>
                <a:spcPct val="100000"/>
              </a:lnSpc>
              <a:spcBef>
                <a:spcPts val="0"/>
              </a:spcBef>
              <a:spcAft>
                <a:spcPts val="0"/>
              </a:spcAft>
              <a:buSzPts val="12000"/>
              <a:buNone/>
              <a:defRPr sz="12000"/>
            </a:lvl5pPr>
            <a:lvl6pPr lvl="5" rtl="0">
              <a:lnSpc>
                <a:spcPct val="100000"/>
              </a:lnSpc>
              <a:spcBef>
                <a:spcPts val="0"/>
              </a:spcBef>
              <a:spcAft>
                <a:spcPts val="0"/>
              </a:spcAft>
              <a:buSzPts val="12000"/>
              <a:buNone/>
              <a:defRPr sz="12000"/>
            </a:lvl6pPr>
            <a:lvl7pPr lvl="6" rtl="0">
              <a:lnSpc>
                <a:spcPct val="100000"/>
              </a:lnSpc>
              <a:spcBef>
                <a:spcPts val="0"/>
              </a:spcBef>
              <a:spcAft>
                <a:spcPts val="0"/>
              </a:spcAft>
              <a:buSzPts val="12000"/>
              <a:buNone/>
              <a:defRPr sz="12000"/>
            </a:lvl7pPr>
            <a:lvl8pPr lvl="7" rtl="0">
              <a:lnSpc>
                <a:spcPct val="100000"/>
              </a:lnSpc>
              <a:spcBef>
                <a:spcPts val="0"/>
              </a:spcBef>
              <a:spcAft>
                <a:spcPts val="0"/>
              </a:spcAft>
              <a:buSzPts val="12000"/>
              <a:buNone/>
              <a:defRPr sz="12000"/>
            </a:lvl8pPr>
            <a:lvl9pPr lvl="8" rtl="0">
              <a:lnSpc>
                <a:spcPct val="100000"/>
              </a:lnSpc>
              <a:spcBef>
                <a:spcPts val="0"/>
              </a:spcBef>
              <a:spcAft>
                <a:spcPts val="0"/>
              </a:spcAft>
              <a:buSzPts val="12000"/>
              <a:buNone/>
              <a:defRPr sz="12000"/>
            </a:lvl9pPr>
          </a:lstStyle>
          <a:p>
            <a:r>
              <a:t>xx%</a:t>
            </a:r>
          </a:p>
        </p:txBody>
      </p:sp>
      <p:sp>
        <p:nvSpPr>
          <p:cNvPr id="16" name="Google Shape;16;p3"/>
          <p:cNvSpPr txBox="1">
            <a:spLocks noGrp="1"/>
          </p:cNvSpPr>
          <p:nvPr>
            <p:ph type="subTitle" idx="1"/>
          </p:nvPr>
        </p:nvSpPr>
        <p:spPr>
          <a:xfrm>
            <a:off x="2552700" y="2957291"/>
            <a:ext cx="2935800" cy="762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600"/>
            </a:lvl1pPr>
            <a:lvl2pPr lvl="1">
              <a:lnSpc>
                <a:spcPct val="100000"/>
              </a:lnSpc>
              <a:spcBef>
                <a:spcPts val="1600"/>
              </a:spcBef>
              <a:spcAft>
                <a:spcPts val="0"/>
              </a:spcAft>
              <a:buNone/>
              <a:defRPr/>
            </a:lvl2pPr>
            <a:lvl3pPr lvl="2">
              <a:lnSpc>
                <a:spcPct val="100000"/>
              </a:lnSpc>
              <a:spcBef>
                <a:spcPts val="1600"/>
              </a:spcBef>
              <a:spcAft>
                <a:spcPts val="0"/>
              </a:spcAft>
              <a:buNone/>
              <a:defRPr/>
            </a:lvl3pPr>
            <a:lvl4pPr lvl="3">
              <a:lnSpc>
                <a:spcPct val="100000"/>
              </a:lnSpc>
              <a:spcBef>
                <a:spcPts val="1600"/>
              </a:spcBef>
              <a:spcAft>
                <a:spcPts val="0"/>
              </a:spcAft>
              <a:buNone/>
              <a:defRPr/>
            </a:lvl4pPr>
            <a:lvl5pPr lvl="4">
              <a:lnSpc>
                <a:spcPct val="100000"/>
              </a:lnSpc>
              <a:spcBef>
                <a:spcPts val="1600"/>
              </a:spcBef>
              <a:spcAft>
                <a:spcPts val="0"/>
              </a:spcAft>
              <a:buNone/>
              <a:defRPr/>
            </a:lvl5pPr>
            <a:lvl6pPr lvl="5">
              <a:lnSpc>
                <a:spcPct val="100000"/>
              </a:lnSpc>
              <a:spcBef>
                <a:spcPts val="1600"/>
              </a:spcBef>
              <a:spcAft>
                <a:spcPts val="0"/>
              </a:spcAft>
              <a:buNone/>
              <a:defRPr/>
            </a:lvl6pPr>
            <a:lvl7pPr lvl="6">
              <a:lnSpc>
                <a:spcPct val="100000"/>
              </a:lnSpc>
              <a:spcBef>
                <a:spcPts val="1600"/>
              </a:spcBef>
              <a:spcAft>
                <a:spcPts val="0"/>
              </a:spcAft>
              <a:buNone/>
              <a:defRPr/>
            </a:lvl7pPr>
            <a:lvl8pPr lvl="7">
              <a:lnSpc>
                <a:spcPct val="100000"/>
              </a:lnSpc>
              <a:spcBef>
                <a:spcPts val="1600"/>
              </a:spcBef>
              <a:spcAft>
                <a:spcPts val="0"/>
              </a:spcAft>
              <a:buNone/>
              <a:defRPr/>
            </a:lvl8pPr>
            <a:lvl9pPr lvl="8">
              <a:lnSpc>
                <a:spcPct val="100000"/>
              </a:lnSpc>
              <a:spcBef>
                <a:spcPts val="1600"/>
              </a:spcBef>
              <a:spcAft>
                <a:spcPts val="1600"/>
              </a:spcAft>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720000" y="1111700"/>
            <a:ext cx="7901400" cy="36660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200"/>
            </a:lvl1pPr>
            <a:lvl2pPr marL="914400" lvl="1" indent="-304800">
              <a:lnSpc>
                <a:spcPct val="100000"/>
              </a:lnSpc>
              <a:spcBef>
                <a:spcPts val="1600"/>
              </a:spcBef>
              <a:spcAft>
                <a:spcPts val="0"/>
              </a:spcAft>
              <a:buSzPts val="1200"/>
              <a:buChar char="○"/>
              <a:defRPr sz="1200"/>
            </a:lvl2pPr>
            <a:lvl3pPr marL="1371600" lvl="2" indent="-304800">
              <a:lnSpc>
                <a:spcPct val="100000"/>
              </a:lnSpc>
              <a:spcBef>
                <a:spcPts val="1600"/>
              </a:spcBef>
              <a:spcAft>
                <a:spcPts val="0"/>
              </a:spcAft>
              <a:buSzPts val="1200"/>
              <a:buChar char="■"/>
              <a:defRPr sz="1200"/>
            </a:lvl3pPr>
            <a:lvl4pPr marL="1828800" lvl="3" indent="-304800">
              <a:lnSpc>
                <a:spcPct val="100000"/>
              </a:lnSpc>
              <a:spcBef>
                <a:spcPts val="1600"/>
              </a:spcBef>
              <a:spcAft>
                <a:spcPts val="0"/>
              </a:spcAft>
              <a:buSzPts val="1200"/>
              <a:buChar char="●"/>
              <a:defRPr sz="1200"/>
            </a:lvl4pPr>
            <a:lvl5pPr marL="2286000" lvl="4" indent="-304800">
              <a:lnSpc>
                <a:spcPct val="100000"/>
              </a:lnSpc>
              <a:spcBef>
                <a:spcPts val="1600"/>
              </a:spcBef>
              <a:spcAft>
                <a:spcPts val="0"/>
              </a:spcAft>
              <a:buSzPts val="1200"/>
              <a:buChar char="○"/>
              <a:defRPr sz="1200"/>
            </a:lvl5pPr>
            <a:lvl6pPr marL="2743200" lvl="5" indent="-304800">
              <a:lnSpc>
                <a:spcPct val="100000"/>
              </a:lnSpc>
              <a:spcBef>
                <a:spcPts val="1600"/>
              </a:spcBef>
              <a:spcAft>
                <a:spcPts val="0"/>
              </a:spcAft>
              <a:buSzPts val="1200"/>
              <a:buChar char="■"/>
              <a:defRPr sz="1200"/>
            </a:lvl6pPr>
            <a:lvl7pPr marL="3200400" lvl="6" indent="-304800">
              <a:lnSpc>
                <a:spcPct val="100000"/>
              </a:lnSpc>
              <a:spcBef>
                <a:spcPts val="1600"/>
              </a:spcBef>
              <a:spcAft>
                <a:spcPts val="0"/>
              </a:spcAft>
              <a:buSzPts val="1200"/>
              <a:buChar char="●"/>
              <a:defRPr sz="1200"/>
            </a:lvl7pPr>
            <a:lvl8pPr marL="3657600" lvl="7" indent="-304800">
              <a:lnSpc>
                <a:spcPct val="100000"/>
              </a:lnSpc>
              <a:spcBef>
                <a:spcPts val="1600"/>
              </a:spcBef>
              <a:spcAft>
                <a:spcPts val="0"/>
              </a:spcAft>
              <a:buSzPts val="1200"/>
              <a:buChar char="○"/>
              <a:defRPr sz="1200"/>
            </a:lvl8pPr>
            <a:lvl9pPr marL="4114800" lvl="8" indent="-304800">
              <a:lnSpc>
                <a:spcPct val="100000"/>
              </a:lnSpc>
              <a:spcBef>
                <a:spcPts val="1600"/>
              </a:spcBef>
              <a:spcAft>
                <a:spcPts val="1600"/>
              </a:spcAft>
              <a:buSzPts val="1200"/>
              <a:buChar char="■"/>
              <a:defRPr sz="1200"/>
            </a:lvl9pPr>
          </a:lstStyle>
          <a:p>
            <a:endParaRPr/>
          </a:p>
        </p:txBody>
      </p:sp>
      <p:sp>
        <p:nvSpPr>
          <p:cNvPr id="20" name="Google Shape;20;p4"/>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21" name="Google Shape;21;p4"/>
          <p:cNvSpPr/>
          <p:nvPr/>
        </p:nvSpPr>
        <p:spPr>
          <a:xfrm>
            <a:off x="7847591" y="-168908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subTitle" idx="1"/>
          </p:nvPr>
        </p:nvSpPr>
        <p:spPr>
          <a:xfrm>
            <a:off x="1417986" y="2995275"/>
            <a:ext cx="2385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24" name="Google Shape;24;p5"/>
          <p:cNvSpPr txBox="1">
            <a:spLocks noGrp="1"/>
          </p:cNvSpPr>
          <p:nvPr>
            <p:ph type="subTitle" idx="2"/>
          </p:nvPr>
        </p:nvSpPr>
        <p:spPr>
          <a:xfrm>
            <a:off x="1417986" y="3346800"/>
            <a:ext cx="23856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25" name="Google Shape;25;p5"/>
          <p:cNvSpPr txBox="1">
            <a:spLocks noGrp="1"/>
          </p:cNvSpPr>
          <p:nvPr>
            <p:ph type="subTitle" idx="3"/>
          </p:nvPr>
        </p:nvSpPr>
        <p:spPr>
          <a:xfrm>
            <a:off x="5399486" y="2995275"/>
            <a:ext cx="2385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26" name="Google Shape;26;p5"/>
          <p:cNvSpPr txBox="1">
            <a:spLocks noGrp="1"/>
          </p:cNvSpPr>
          <p:nvPr>
            <p:ph type="subTitle" idx="4"/>
          </p:nvPr>
        </p:nvSpPr>
        <p:spPr>
          <a:xfrm>
            <a:off x="5399486" y="3346800"/>
            <a:ext cx="23856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27" name="Google Shape;27;p5"/>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29" name="Google Shape;29;p5"/>
          <p:cNvSpPr/>
          <p:nvPr/>
        </p:nvSpPr>
        <p:spPr>
          <a:xfrm>
            <a:off x="7847591" y="-168908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p:nvPr/>
        </p:nvSpPr>
        <p:spPr>
          <a:xfrm>
            <a:off x="355183" y="-402025"/>
            <a:ext cx="7001967" cy="5143551"/>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subTitle" idx="1"/>
          </p:nvPr>
        </p:nvSpPr>
        <p:spPr>
          <a:xfrm>
            <a:off x="1508700" y="2466428"/>
            <a:ext cx="3866100" cy="1028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600"/>
            </a:lvl1pPr>
            <a:lvl2pPr lvl="1">
              <a:spcBef>
                <a:spcPts val="1600"/>
              </a:spcBef>
              <a:spcAft>
                <a:spcPts val="0"/>
              </a:spcAft>
              <a:buNone/>
              <a:defRPr sz="1600"/>
            </a:lvl2pPr>
            <a:lvl3pPr lvl="2">
              <a:spcBef>
                <a:spcPts val="1600"/>
              </a:spcBef>
              <a:spcAft>
                <a:spcPts val="0"/>
              </a:spcAft>
              <a:buNone/>
              <a:defRPr sz="1600"/>
            </a:lvl3pPr>
            <a:lvl4pPr lvl="3">
              <a:spcBef>
                <a:spcPts val="1600"/>
              </a:spcBef>
              <a:spcAft>
                <a:spcPts val="0"/>
              </a:spcAft>
              <a:buNone/>
              <a:defRPr sz="1600"/>
            </a:lvl4pPr>
            <a:lvl5pPr lvl="4">
              <a:spcBef>
                <a:spcPts val="1600"/>
              </a:spcBef>
              <a:spcAft>
                <a:spcPts val="0"/>
              </a:spcAft>
              <a:buNone/>
              <a:defRPr sz="1600"/>
            </a:lvl5pPr>
            <a:lvl6pPr lvl="5">
              <a:spcBef>
                <a:spcPts val="1600"/>
              </a:spcBef>
              <a:spcAft>
                <a:spcPts val="0"/>
              </a:spcAft>
              <a:buNone/>
              <a:defRPr sz="1600"/>
            </a:lvl6pPr>
            <a:lvl7pPr lvl="6">
              <a:spcBef>
                <a:spcPts val="1600"/>
              </a:spcBef>
              <a:spcAft>
                <a:spcPts val="0"/>
              </a:spcAft>
              <a:buNone/>
              <a:defRPr sz="1600"/>
            </a:lvl7pPr>
            <a:lvl8pPr lvl="7">
              <a:spcBef>
                <a:spcPts val="1600"/>
              </a:spcBef>
              <a:spcAft>
                <a:spcPts val="0"/>
              </a:spcAft>
              <a:buNone/>
              <a:defRPr sz="1600"/>
            </a:lvl8pPr>
            <a:lvl9pPr lvl="8">
              <a:spcBef>
                <a:spcPts val="1600"/>
              </a:spcBef>
              <a:spcAft>
                <a:spcPts val="1600"/>
              </a:spcAft>
              <a:buNone/>
              <a:defRPr sz="1600"/>
            </a:lvl9pPr>
          </a:lstStyle>
          <a:p>
            <a:endParaRPr/>
          </a:p>
        </p:txBody>
      </p:sp>
      <p:sp>
        <p:nvSpPr>
          <p:cNvPr id="42" name="Google Shape;42;p8"/>
          <p:cNvSpPr txBox="1">
            <a:spLocks noGrp="1"/>
          </p:cNvSpPr>
          <p:nvPr>
            <p:ph type="title"/>
          </p:nvPr>
        </p:nvSpPr>
        <p:spPr>
          <a:xfrm>
            <a:off x="1508700" y="1668250"/>
            <a:ext cx="3866100" cy="7251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70"/>
        <p:cNvGrpSpPr/>
        <p:nvPr/>
      </p:nvGrpSpPr>
      <p:grpSpPr>
        <a:xfrm>
          <a:off x="0" y="0"/>
          <a:ext cx="0" cy="0"/>
          <a:chOff x="0" y="0"/>
          <a:chExt cx="0" cy="0"/>
        </a:xfrm>
      </p:grpSpPr>
      <p:sp>
        <p:nvSpPr>
          <p:cNvPr id="71" name="Google Shape;71;p14"/>
          <p:cNvSpPr txBox="1">
            <a:spLocks noGrp="1"/>
          </p:cNvSpPr>
          <p:nvPr>
            <p:ph type="subTitle" idx="1"/>
          </p:nvPr>
        </p:nvSpPr>
        <p:spPr>
          <a:xfrm>
            <a:off x="1759875" y="1833925"/>
            <a:ext cx="24372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a:endParaRPr/>
          </a:p>
        </p:txBody>
      </p:sp>
      <p:sp>
        <p:nvSpPr>
          <p:cNvPr id="72" name="Google Shape;72;p14"/>
          <p:cNvSpPr txBox="1">
            <a:spLocks noGrp="1"/>
          </p:cNvSpPr>
          <p:nvPr>
            <p:ph type="subTitle" idx="2"/>
          </p:nvPr>
        </p:nvSpPr>
        <p:spPr>
          <a:xfrm>
            <a:off x="1759875" y="2185449"/>
            <a:ext cx="24372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73" name="Google Shape;73;p14"/>
          <p:cNvSpPr txBox="1">
            <a:spLocks noGrp="1"/>
          </p:cNvSpPr>
          <p:nvPr>
            <p:ph type="subTitle" idx="3"/>
          </p:nvPr>
        </p:nvSpPr>
        <p:spPr>
          <a:xfrm>
            <a:off x="1759875" y="3213476"/>
            <a:ext cx="24372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74" name="Google Shape;74;p14"/>
          <p:cNvSpPr txBox="1">
            <a:spLocks noGrp="1"/>
          </p:cNvSpPr>
          <p:nvPr>
            <p:ph type="subTitle" idx="4"/>
          </p:nvPr>
        </p:nvSpPr>
        <p:spPr>
          <a:xfrm>
            <a:off x="1759875" y="3565000"/>
            <a:ext cx="24372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75" name="Google Shape;75;p14"/>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77" name="Google Shape;77;p14"/>
          <p:cNvSpPr/>
          <p:nvPr/>
        </p:nvSpPr>
        <p:spPr>
          <a:xfrm rot="-1511913">
            <a:off x="6565550" y="3932284"/>
            <a:ext cx="4039901" cy="2967657"/>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txBox="1">
            <a:spLocks noGrp="1"/>
          </p:cNvSpPr>
          <p:nvPr>
            <p:ph type="subTitle" idx="5"/>
          </p:nvPr>
        </p:nvSpPr>
        <p:spPr>
          <a:xfrm>
            <a:off x="5742675" y="1833925"/>
            <a:ext cx="24372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79" name="Google Shape;79;p14"/>
          <p:cNvSpPr txBox="1">
            <a:spLocks noGrp="1"/>
          </p:cNvSpPr>
          <p:nvPr>
            <p:ph type="subTitle" idx="6"/>
          </p:nvPr>
        </p:nvSpPr>
        <p:spPr>
          <a:xfrm>
            <a:off x="5742675" y="2185449"/>
            <a:ext cx="24372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80" name="Google Shape;80;p14"/>
          <p:cNvSpPr txBox="1">
            <a:spLocks noGrp="1"/>
          </p:cNvSpPr>
          <p:nvPr>
            <p:ph type="subTitle" idx="7"/>
          </p:nvPr>
        </p:nvSpPr>
        <p:spPr>
          <a:xfrm>
            <a:off x="5742675" y="3213476"/>
            <a:ext cx="24372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81" name="Google Shape;81;p14"/>
          <p:cNvSpPr txBox="1">
            <a:spLocks noGrp="1"/>
          </p:cNvSpPr>
          <p:nvPr>
            <p:ph type="subTitle" idx="8"/>
          </p:nvPr>
        </p:nvSpPr>
        <p:spPr>
          <a:xfrm>
            <a:off x="5742675" y="3565000"/>
            <a:ext cx="24372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CUSTOM_1">
    <p:spTree>
      <p:nvGrpSpPr>
        <p:cNvPr id="1" name="Shape 82"/>
        <p:cNvGrpSpPr/>
        <p:nvPr/>
      </p:nvGrpSpPr>
      <p:grpSpPr>
        <a:xfrm>
          <a:off x="0" y="0"/>
          <a:ext cx="0" cy="0"/>
          <a:chOff x="0" y="0"/>
          <a:chExt cx="0" cy="0"/>
        </a:xfrm>
      </p:grpSpPr>
      <p:sp>
        <p:nvSpPr>
          <p:cNvPr id="83" name="Google Shape;83;p15"/>
          <p:cNvSpPr txBox="1">
            <a:spLocks noGrp="1"/>
          </p:cNvSpPr>
          <p:nvPr>
            <p:ph type="body" idx="1"/>
          </p:nvPr>
        </p:nvSpPr>
        <p:spPr>
          <a:xfrm>
            <a:off x="720000" y="1509750"/>
            <a:ext cx="3852000" cy="3019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4" name="Google Shape;84;p15"/>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86" name="Google Shape;86;p15"/>
          <p:cNvSpPr/>
          <p:nvPr/>
        </p:nvSpPr>
        <p:spPr>
          <a:xfrm rot="-8581717" flipH="1">
            <a:off x="6085519" y="-1496329"/>
            <a:ext cx="4402909" cy="323431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txBox="1">
            <a:spLocks noGrp="1"/>
          </p:cNvSpPr>
          <p:nvPr>
            <p:ph type="body" idx="2"/>
          </p:nvPr>
        </p:nvSpPr>
        <p:spPr>
          <a:xfrm>
            <a:off x="4572000" y="1509750"/>
            <a:ext cx="3852000" cy="3019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3">
    <p:spTree>
      <p:nvGrpSpPr>
        <p:cNvPr id="1" name="Shape 88"/>
        <p:cNvGrpSpPr/>
        <p:nvPr/>
      </p:nvGrpSpPr>
      <p:grpSpPr>
        <a:xfrm>
          <a:off x="0" y="0"/>
          <a:ext cx="0" cy="0"/>
          <a:chOff x="0" y="0"/>
          <a:chExt cx="0" cy="0"/>
        </a:xfrm>
      </p:grpSpPr>
      <p:sp>
        <p:nvSpPr>
          <p:cNvPr id="89" name="Google Shape;89;p16"/>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91" name="Google Shape;91;p16"/>
          <p:cNvSpPr/>
          <p:nvPr/>
        </p:nvSpPr>
        <p:spPr>
          <a:xfrm rot="5779024">
            <a:off x="6674180" y="-1814790"/>
            <a:ext cx="4039660" cy="296748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rot="4073489">
            <a:off x="-2214151" y="3333524"/>
            <a:ext cx="4039961" cy="2967701"/>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90930"/>
            <a:ext cx="7704000" cy="612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2pPr>
            <a:lvl3pPr lvl="2"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3pPr>
            <a:lvl4pPr lvl="3"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4pPr>
            <a:lvl5pPr lvl="4"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5pPr>
            <a:lvl6pPr lvl="5"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6pPr>
            <a:lvl7pPr lvl="6"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7pPr>
            <a:lvl8pPr lvl="7"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8pPr>
            <a:lvl9pPr lvl="8"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00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8" r:id="rId6"/>
    <p:sldLayoutId id="2147483660" r:id="rId7"/>
    <p:sldLayoutId id="2147483661" r:id="rId8"/>
    <p:sldLayoutId id="2147483662" r:id="rId9"/>
    <p:sldLayoutId id="2147483663"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eg"/><Relationship Id="rId7"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26"/>
          <p:cNvGrpSpPr/>
          <p:nvPr/>
        </p:nvGrpSpPr>
        <p:grpSpPr>
          <a:xfrm>
            <a:off x="4066056" y="-147943"/>
            <a:ext cx="5011568" cy="4809645"/>
            <a:chOff x="3512637" y="-432878"/>
            <a:chExt cx="5312241" cy="5098203"/>
          </a:xfrm>
        </p:grpSpPr>
        <p:sp>
          <p:nvSpPr>
            <p:cNvPr id="169" name="Google Shape;169;p26"/>
            <p:cNvSpPr/>
            <p:nvPr/>
          </p:nvSpPr>
          <p:spPr>
            <a:xfrm rot="2240827">
              <a:off x="4027772" y="543484"/>
              <a:ext cx="4281972" cy="3145479"/>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4157823" y="4337661"/>
              <a:ext cx="4571587" cy="266944"/>
            </a:xfrm>
            <a:custGeom>
              <a:avLst/>
              <a:gdLst/>
              <a:ahLst/>
              <a:cxnLst/>
              <a:rect l="l" t="t" r="r" b="b"/>
              <a:pathLst>
                <a:path w="161683" h="9441" extrusionOk="0">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5291538" y="3104107"/>
              <a:ext cx="343343" cy="559053"/>
            </a:xfrm>
            <a:custGeom>
              <a:avLst/>
              <a:gdLst/>
              <a:ahLst/>
              <a:cxnLst/>
              <a:rect l="l" t="t" r="r" b="b"/>
              <a:pathLst>
                <a:path w="12143" h="19772" extrusionOk="0">
                  <a:moveTo>
                    <a:pt x="4570" y="1"/>
                  </a:moveTo>
                  <a:cubicBezTo>
                    <a:pt x="4250" y="1"/>
                    <a:pt x="3936" y="42"/>
                    <a:pt x="3636" y="130"/>
                  </a:cubicBezTo>
                  <a:cubicBezTo>
                    <a:pt x="1468" y="797"/>
                    <a:pt x="0" y="3799"/>
                    <a:pt x="767" y="6334"/>
                  </a:cubicBezTo>
                  <a:cubicBezTo>
                    <a:pt x="2731" y="12857"/>
                    <a:pt x="6557" y="19771"/>
                    <a:pt x="9166" y="19771"/>
                  </a:cubicBezTo>
                  <a:cubicBezTo>
                    <a:pt x="9306" y="19771"/>
                    <a:pt x="9442" y="19751"/>
                    <a:pt x="9574" y="19711"/>
                  </a:cubicBezTo>
                  <a:cubicBezTo>
                    <a:pt x="12142" y="18944"/>
                    <a:pt x="11542" y="10638"/>
                    <a:pt x="9440" y="3799"/>
                  </a:cubicBezTo>
                  <a:cubicBezTo>
                    <a:pt x="8779" y="1615"/>
                    <a:pt x="6558" y="1"/>
                    <a:pt x="4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4559639" y="2937992"/>
              <a:ext cx="1007325" cy="1317643"/>
            </a:xfrm>
            <a:custGeom>
              <a:avLst/>
              <a:gdLst/>
              <a:ahLst/>
              <a:cxnLst/>
              <a:rect l="l" t="t" r="r" b="b"/>
              <a:pathLst>
                <a:path w="35626" h="46601" extrusionOk="0">
                  <a:moveTo>
                    <a:pt x="17813" y="1"/>
                  </a:moveTo>
                  <a:cubicBezTo>
                    <a:pt x="8906" y="1"/>
                    <a:pt x="0" y="5571"/>
                    <a:pt x="0" y="11609"/>
                  </a:cubicBezTo>
                  <a:cubicBezTo>
                    <a:pt x="0" y="27921"/>
                    <a:pt x="7239" y="46601"/>
                    <a:pt x="17813" y="46601"/>
                  </a:cubicBezTo>
                  <a:cubicBezTo>
                    <a:pt x="28420" y="46601"/>
                    <a:pt x="35625" y="27921"/>
                    <a:pt x="35625" y="11609"/>
                  </a:cubicBezTo>
                  <a:cubicBezTo>
                    <a:pt x="35625" y="5571"/>
                    <a:pt x="26719" y="1"/>
                    <a:pt x="17813"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4869929" y="2937992"/>
              <a:ext cx="436707" cy="65174"/>
            </a:xfrm>
            <a:custGeom>
              <a:avLst/>
              <a:gdLst/>
              <a:ahLst/>
              <a:cxnLst/>
              <a:rect l="l" t="t" r="r" b="b"/>
              <a:pathLst>
                <a:path w="15445" h="2305" extrusionOk="0">
                  <a:moveTo>
                    <a:pt x="6839" y="1"/>
                  </a:moveTo>
                  <a:cubicBezTo>
                    <a:pt x="4537" y="1"/>
                    <a:pt x="2202" y="368"/>
                    <a:pt x="1" y="1068"/>
                  </a:cubicBezTo>
                  <a:cubicBezTo>
                    <a:pt x="2799" y="1872"/>
                    <a:pt x="5721" y="2304"/>
                    <a:pt x="8648" y="2304"/>
                  </a:cubicBezTo>
                  <a:cubicBezTo>
                    <a:pt x="8756" y="2304"/>
                    <a:pt x="8865" y="2304"/>
                    <a:pt x="8974" y="2302"/>
                  </a:cubicBezTo>
                  <a:cubicBezTo>
                    <a:pt x="11142" y="2302"/>
                    <a:pt x="13310" y="2102"/>
                    <a:pt x="15445" y="1702"/>
                  </a:cubicBezTo>
                  <a:cubicBezTo>
                    <a:pt x="12710" y="601"/>
                    <a:pt x="9774" y="1"/>
                    <a:pt x="68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4559639" y="3148329"/>
              <a:ext cx="208443" cy="510279"/>
            </a:xfrm>
            <a:custGeom>
              <a:avLst/>
              <a:gdLst/>
              <a:ahLst/>
              <a:cxnLst/>
              <a:rect l="l" t="t" r="r" b="b"/>
              <a:pathLst>
                <a:path w="7372" h="18047" extrusionOk="0">
                  <a:moveTo>
                    <a:pt x="3903" y="0"/>
                  </a:moveTo>
                  <a:lnTo>
                    <a:pt x="0" y="4170"/>
                  </a:lnTo>
                  <a:cubicBezTo>
                    <a:pt x="0" y="8840"/>
                    <a:pt x="567" y="13477"/>
                    <a:pt x="1635" y="18047"/>
                  </a:cubicBezTo>
                  <a:cubicBezTo>
                    <a:pt x="4003" y="15578"/>
                    <a:pt x="6471" y="10808"/>
                    <a:pt x="6905" y="6138"/>
                  </a:cubicBezTo>
                  <a:cubicBezTo>
                    <a:pt x="7372" y="1168"/>
                    <a:pt x="6104" y="634"/>
                    <a:pt x="3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4423806" y="3092458"/>
              <a:ext cx="424464" cy="523851"/>
            </a:xfrm>
            <a:custGeom>
              <a:avLst/>
              <a:gdLst/>
              <a:ahLst/>
              <a:cxnLst/>
              <a:rect l="l" t="t" r="r" b="b"/>
              <a:pathLst>
                <a:path w="15012" h="18527" extrusionOk="0">
                  <a:moveTo>
                    <a:pt x="10410" y="1"/>
                  </a:moveTo>
                  <a:cubicBezTo>
                    <a:pt x="8656" y="1"/>
                    <a:pt x="6727" y="1011"/>
                    <a:pt x="5805" y="2710"/>
                  </a:cubicBezTo>
                  <a:cubicBezTo>
                    <a:pt x="2336" y="8948"/>
                    <a:pt x="1" y="17054"/>
                    <a:pt x="2369" y="18355"/>
                  </a:cubicBezTo>
                  <a:cubicBezTo>
                    <a:pt x="2581" y="18471"/>
                    <a:pt x="2819" y="18527"/>
                    <a:pt x="3078" y="18527"/>
                  </a:cubicBezTo>
                  <a:cubicBezTo>
                    <a:pt x="5712" y="18527"/>
                    <a:pt x="10585" y="12790"/>
                    <a:pt x="13744" y="7080"/>
                  </a:cubicBezTo>
                  <a:cubicBezTo>
                    <a:pt x="15011" y="4778"/>
                    <a:pt x="14211" y="1543"/>
                    <a:pt x="12243" y="442"/>
                  </a:cubicBezTo>
                  <a:cubicBezTo>
                    <a:pt x="11698" y="142"/>
                    <a:pt x="11066" y="1"/>
                    <a:pt x="10410"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4756744" y="3097406"/>
              <a:ext cx="766846" cy="998843"/>
            </a:xfrm>
            <a:custGeom>
              <a:avLst/>
              <a:gdLst/>
              <a:ahLst/>
              <a:cxnLst/>
              <a:rect l="l" t="t" r="r" b="b"/>
              <a:pathLst>
                <a:path w="27121" h="35326" extrusionOk="0">
                  <a:moveTo>
                    <a:pt x="13544" y="467"/>
                  </a:moveTo>
                  <a:cubicBezTo>
                    <a:pt x="20148" y="467"/>
                    <a:pt x="26620" y="4670"/>
                    <a:pt x="26620" y="8940"/>
                  </a:cubicBezTo>
                  <a:cubicBezTo>
                    <a:pt x="26620" y="21182"/>
                    <a:pt x="21249" y="34825"/>
                    <a:pt x="13544" y="34825"/>
                  </a:cubicBezTo>
                  <a:cubicBezTo>
                    <a:pt x="5838" y="34825"/>
                    <a:pt x="468" y="21182"/>
                    <a:pt x="468" y="8940"/>
                  </a:cubicBezTo>
                  <a:cubicBezTo>
                    <a:pt x="468" y="4637"/>
                    <a:pt x="6939" y="467"/>
                    <a:pt x="13544" y="467"/>
                  </a:cubicBezTo>
                  <a:close/>
                  <a:moveTo>
                    <a:pt x="13544" y="0"/>
                  </a:moveTo>
                  <a:cubicBezTo>
                    <a:pt x="6572" y="0"/>
                    <a:pt x="1" y="4337"/>
                    <a:pt x="1" y="8940"/>
                  </a:cubicBezTo>
                  <a:cubicBezTo>
                    <a:pt x="1" y="21415"/>
                    <a:pt x="5571" y="35325"/>
                    <a:pt x="13544" y="35325"/>
                  </a:cubicBezTo>
                  <a:cubicBezTo>
                    <a:pt x="21549" y="35325"/>
                    <a:pt x="27120" y="21415"/>
                    <a:pt x="27120" y="8940"/>
                  </a:cubicBezTo>
                  <a:cubicBezTo>
                    <a:pt x="27120" y="4337"/>
                    <a:pt x="20515" y="0"/>
                    <a:pt x="135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5133084" y="3099272"/>
              <a:ext cx="100942" cy="991321"/>
            </a:xfrm>
            <a:custGeom>
              <a:avLst/>
              <a:gdLst/>
              <a:ahLst/>
              <a:cxnLst/>
              <a:rect l="l" t="t" r="r" b="b"/>
              <a:pathLst>
                <a:path w="3570" h="35060" extrusionOk="0">
                  <a:moveTo>
                    <a:pt x="434" y="1"/>
                  </a:moveTo>
                  <a:lnTo>
                    <a:pt x="67" y="368"/>
                  </a:lnTo>
                  <a:cubicBezTo>
                    <a:pt x="2369" y="2636"/>
                    <a:pt x="3202" y="21316"/>
                    <a:pt x="0" y="34959"/>
                  </a:cubicBezTo>
                  <a:lnTo>
                    <a:pt x="501" y="35059"/>
                  </a:lnTo>
                  <a:cubicBezTo>
                    <a:pt x="3569" y="21917"/>
                    <a:pt x="3069" y="2669"/>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4926507" y="3866090"/>
              <a:ext cx="27398" cy="29745"/>
            </a:xfrm>
            <a:custGeom>
              <a:avLst/>
              <a:gdLst/>
              <a:ahLst/>
              <a:cxnLst/>
              <a:rect l="l" t="t" r="r" b="b"/>
              <a:pathLst>
                <a:path w="969" h="1052" extrusionOk="0">
                  <a:moveTo>
                    <a:pt x="276" y="0"/>
                  </a:moveTo>
                  <a:cubicBezTo>
                    <a:pt x="235" y="0"/>
                    <a:pt x="198" y="11"/>
                    <a:pt x="168" y="34"/>
                  </a:cubicBezTo>
                  <a:cubicBezTo>
                    <a:pt x="1" y="134"/>
                    <a:pt x="34" y="434"/>
                    <a:pt x="201" y="701"/>
                  </a:cubicBezTo>
                  <a:cubicBezTo>
                    <a:pt x="367" y="922"/>
                    <a:pt x="578" y="1051"/>
                    <a:pt x="722" y="1051"/>
                  </a:cubicBezTo>
                  <a:cubicBezTo>
                    <a:pt x="752" y="1051"/>
                    <a:pt x="779" y="1046"/>
                    <a:pt x="802" y="1034"/>
                  </a:cubicBezTo>
                  <a:cubicBezTo>
                    <a:pt x="968" y="934"/>
                    <a:pt x="935" y="601"/>
                    <a:pt x="768" y="334"/>
                  </a:cubicBezTo>
                  <a:cubicBezTo>
                    <a:pt x="613" y="127"/>
                    <a:pt x="418" y="0"/>
                    <a:pt x="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4953877" y="3906665"/>
              <a:ext cx="26437" cy="30085"/>
            </a:xfrm>
            <a:custGeom>
              <a:avLst/>
              <a:gdLst/>
              <a:ahLst/>
              <a:cxnLst/>
              <a:rect l="l" t="t" r="r" b="b"/>
              <a:pathLst>
                <a:path w="935" h="1064" extrusionOk="0">
                  <a:moveTo>
                    <a:pt x="257" y="0"/>
                  </a:moveTo>
                  <a:cubicBezTo>
                    <a:pt x="212" y="0"/>
                    <a:pt x="171" y="11"/>
                    <a:pt x="134" y="33"/>
                  </a:cubicBezTo>
                  <a:cubicBezTo>
                    <a:pt x="0" y="133"/>
                    <a:pt x="34" y="433"/>
                    <a:pt x="200" y="700"/>
                  </a:cubicBezTo>
                  <a:cubicBezTo>
                    <a:pt x="334" y="914"/>
                    <a:pt x="531" y="1063"/>
                    <a:pt x="690" y="1063"/>
                  </a:cubicBezTo>
                  <a:cubicBezTo>
                    <a:pt x="730" y="1063"/>
                    <a:pt x="768" y="1054"/>
                    <a:pt x="801" y="1034"/>
                  </a:cubicBezTo>
                  <a:cubicBezTo>
                    <a:pt x="934" y="934"/>
                    <a:pt x="934" y="633"/>
                    <a:pt x="734" y="367"/>
                  </a:cubicBezTo>
                  <a:cubicBezTo>
                    <a:pt x="604" y="133"/>
                    <a:pt x="414" y="0"/>
                    <a:pt x="2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4968976" y="3867985"/>
              <a:ext cx="26437" cy="29236"/>
            </a:xfrm>
            <a:custGeom>
              <a:avLst/>
              <a:gdLst/>
              <a:ahLst/>
              <a:cxnLst/>
              <a:rect l="l" t="t" r="r" b="b"/>
              <a:pathLst>
                <a:path w="935" h="1034" extrusionOk="0">
                  <a:moveTo>
                    <a:pt x="259" y="0"/>
                  </a:moveTo>
                  <a:cubicBezTo>
                    <a:pt x="214" y="0"/>
                    <a:pt x="171" y="11"/>
                    <a:pt x="133" y="33"/>
                  </a:cubicBezTo>
                  <a:cubicBezTo>
                    <a:pt x="0" y="133"/>
                    <a:pt x="0" y="434"/>
                    <a:pt x="200" y="700"/>
                  </a:cubicBezTo>
                  <a:cubicBezTo>
                    <a:pt x="329" y="907"/>
                    <a:pt x="519" y="1034"/>
                    <a:pt x="675" y="1034"/>
                  </a:cubicBezTo>
                  <a:cubicBezTo>
                    <a:pt x="720" y="1034"/>
                    <a:pt x="763" y="1023"/>
                    <a:pt x="801" y="1001"/>
                  </a:cubicBezTo>
                  <a:cubicBezTo>
                    <a:pt x="934" y="901"/>
                    <a:pt x="934" y="600"/>
                    <a:pt x="734" y="334"/>
                  </a:cubicBezTo>
                  <a:cubicBezTo>
                    <a:pt x="605" y="127"/>
                    <a:pt x="415" y="0"/>
                    <a:pt x="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4996318" y="3908531"/>
              <a:ext cx="26437" cy="30085"/>
            </a:xfrm>
            <a:custGeom>
              <a:avLst/>
              <a:gdLst/>
              <a:ahLst/>
              <a:cxnLst/>
              <a:rect l="l" t="t" r="r" b="b"/>
              <a:pathLst>
                <a:path w="935" h="1064" extrusionOk="0">
                  <a:moveTo>
                    <a:pt x="255" y="0"/>
                  </a:moveTo>
                  <a:cubicBezTo>
                    <a:pt x="212" y="0"/>
                    <a:pt x="171" y="11"/>
                    <a:pt x="134" y="34"/>
                  </a:cubicBezTo>
                  <a:cubicBezTo>
                    <a:pt x="0" y="134"/>
                    <a:pt x="34" y="434"/>
                    <a:pt x="201" y="701"/>
                  </a:cubicBezTo>
                  <a:cubicBezTo>
                    <a:pt x="334" y="914"/>
                    <a:pt x="531" y="1064"/>
                    <a:pt x="690" y="1064"/>
                  </a:cubicBezTo>
                  <a:cubicBezTo>
                    <a:pt x="730" y="1064"/>
                    <a:pt x="768" y="1054"/>
                    <a:pt x="801" y="1034"/>
                  </a:cubicBezTo>
                  <a:cubicBezTo>
                    <a:pt x="934" y="934"/>
                    <a:pt x="901" y="634"/>
                    <a:pt x="734" y="334"/>
                  </a:cubicBezTo>
                  <a:cubicBezTo>
                    <a:pt x="579" y="127"/>
                    <a:pt x="404" y="0"/>
                    <a:pt x="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4980286" y="3947296"/>
              <a:ext cx="27370" cy="30085"/>
            </a:xfrm>
            <a:custGeom>
              <a:avLst/>
              <a:gdLst/>
              <a:ahLst/>
              <a:cxnLst/>
              <a:rect l="l" t="t" r="r" b="b"/>
              <a:pathLst>
                <a:path w="968" h="1064" extrusionOk="0">
                  <a:moveTo>
                    <a:pt x="244" y="1"/>
                  </a:moveTo>
                  <a:cubicBezTo>
                    <a:pt x="204" y="1"/>
                    <a:pt x="167" y="10"/>
                    <a:pt x="134" y="30"/>
                  </a:cubicBezTo>
                  <a:cubicBezTo>
                    <a:pt x="0" y="130"/>
                    <a:pt x="34" y="431"/>
                    <a:pt x="200" y="697"/>
                  </a:cubicBezTo>
                  <a:cubicBezTo>
                    <a:pt x="330" y="931"/>
                    <a:pt x="521" y="1064"/>
                    <a:pt x="678" y="1064"/>
                  </a:cubicBezTo>
                  <a:cubicBezTo>
                    <a:pt x="722" y="1064"/>
                    <a:pt x="764" y="1053"/>
                    <a:pt x="801" y="1031"/>
                  </a:cubicBezTo>
                  <a:cubicBezTo>
                    <a:pt x="968" y="931"/>
                    <a:pt x="934" y="631"/>
                    <a:pt x="734" y="364"/>
                  </a:cubicBezTo>
                  <a:cubicBezTo>
                    <a:pt x="601" y="150"/>
                    <a:pt x="403" y="1"/>
                    <a:pt x="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5248135" y="1603412"/>
              <a:ext cx="479176" cy="607432"/>
            </a:xfrm>
            <a:custGeom>
              <a:avLst/>
              <a:gdLst/>
              <a:ahLst/>
              <a:cxnLst/>
              <a:rect l="l" t="t" r="r" b="b"/>
              <a:pathLst>
                <a:path w="16947" h="21483" extrusionOk="0">
                  <a:moveTo>
                    <a:pt x="13477" y="0"/>
                  </a:moveTo>
                  <a:cubicBezTo>
                    <a:pt x="13477" y="0"/>
                    <a:pt x="12676" y="934"/>
                    <a:pt x="11442" y="2502"/>
                  </a:cubicBezTo>
                  <a:cubicBezTo>
                    <a:pt x="8607" y="6038"/>
                    <a:pt x="3570" y="12876"/>
                    <a:pt x="835" y="19347"/>
                  </a:cubicBezTo>
                  <a:cubicBezTo>
                    <a:pt x="534" y="20081"/>
                    <a:pt x="268" y="20782"/>
                    <a:pt x="1" y="21482"/>
                  </a:cubicBezTo>
                  <a:cubicBezTo>
                    <a:pt x="601" y="21082"/>
                    <a:pt x="1202" y="20615"/>
                    <a:pt x="1802" y="20115"/>
                  </a:cubicBezTo>
                  <a:cubicBezTo>
                    <a:pt x="7306" y="15678"/>
                    <a:pt x="12476" y="8940"/>
                    <a:pt x="15112" y="5237"/>
                  </a:cubicBezTo>
                  <a:cubicBezTo>
                    <a:pt x="16246" y="3636"/>
                    <a:pt x="16946" y="2602"/>
                    <a:pt x="16946" y="2602"/>
                  </a:cubicBezTo>
                  <a:lnTo>
                    <a:pt x="16012" y="234"/>
                  </a:lnTo>
                  <a:lnTo>
                    <a:pt x="13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5261340" y="1706219"/>
              <a:ext cx="599882" cy="793227"/>
            </a:xfrm>
            <a:custGeom>
              <a:avLst/>
              <a:gdLst/>
              <a:ahLst/>
              <a:cxnLst/>
              <a:rect l="l" t="t" r="r" b="b"/>
              <a:pathLst>
                <a:path w="21216" h="28054" extrusionOk="0">
                  <a:moveTo>
                    <a:pt x="16412" y="0"/>
                  </a:moveTo>
                  <a:lnTo>
                    <a:pt x="11075" y="1935"/>
                  </a:lnTo>
                  <a:lnTo>
                    <a:pt x="14778" y="9140"/>
                  </a:lnTo>
                  <a:cubicBezTo>
                    <a:pt x="14778" y="9140"/>
                    <a:pt x="7673" y="21182"/>
                    <a:pt x="1" y="28054"/>
                  </a:cubicBezTo>
                  <a:lnTo>
                    <a:pt x="1" y="28054"/>
                  </a:lnTo>
                  <a:cubicBezTo>
                    <a:pt x="10808" y="24751"/>
                    <a:pt x="21216" y="10007"/>
                    <a:pt x="21216" y="10007"/>
                  </a:cubicBezTo>
                  <a:lnTo>
                    <a:pt x="164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4508688" y="2138827"/>
              <a:ext cx="1196909" cy="701757"/>
            </a:xfrm>
            <a:custGeom>
              <a:avLst/>
              <a:gdLst/>
              <a:ahLst/>
              <a:cxnLst/>
              <a:rect l="l" t="t" r="r" b="b"/>
              <a:pathLst>
                <a:path w="42331" h="24819" extrusionOk="0">
                  <a:moveTo>
                    <a:pt x="15003" y="1"/>
                  </a:moveTo>
                  <a:cubicBezTo>
                    <a:pt x="8288" y="1"/>
                    <a:pt x="2639" y="1793"/>
                    <a:pt x="2102" y="3847"/>
                  </a:cubicBezTo>
                  <a:cubicBezTo>
                    <a:pt x="1" y="11820"/>
                    <a:pt x="6205" y="20759"/>
                    <a:pt x="17947" y="23862"/>
                  </a:cubicBezTo>
                  <a:cubicBezTo>
                    <a:pt x="20415" y="24514"/>
                    <a:pt x="22797" y="24818"/>
                    <a:pt x="25039" y="24818"/>
                  </a:cubicBezTo>
                  <a:cubicBezTo>
                    <a:pt x="33459" y="24818"/>
                    <a:pt x="39904" y="20525"/>
                    <a:pt x="41564" y="14255"/>
                  </a:cubicBezTo>
                  <a:cubicBezTo>
                    <a:pt x="42331" y="11286"/>
                    <a:pt x="33792" y="3680"/>
                    <a:pt x="23918" y="1112"/>
                  </a:cubicBezTo>
                  <a:cubicBezTo>
                    <a:pt x="20963" y="331"/>
                    <a:pt x="17885" y="1"/>
                    <a:pt x="15003"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4604907" y="2195207"/>
              <a:ext cx="1003565" cy="589223"/>
            </a:xfrm>
            <a:custGeom>
              <a:avLst/>
              <a:gdLst/>
              <a:ahLst/>
              <a:cxnLst/>
              <a:rect l="l" t="t" r="r" b="b"/>
              <a:pathLst>
                <a:path w="35493" h="20839" extrusionOk="0">
                  <a:moveTo>
                    <a:pt x="12620" y="1"/>
                  </a:moveTo>
                  <a:cubicBezTo>
                    <a:pt x="6952" y="1"/>
                    <a:pt x="2180" y="1521"/>
                    <a:pt x="1735" y="3254"/>
                  </a:cubicBezTo>
                  <a:cubicBezTo>
                    <a:pt x="0" y="9959"/>
                    <a:pt x="5171" y="17464"/>
                    <a:pt x="15011" y="20033"/>
                  </a:cubicBezTo>
                  <a:cubicBezTo>
                    <a:pt x="17080" y="20582"/>
                    <a:pt x="19079" y="20838"/>
                    <a:pt x="20962" y="20838"/>
                  </a:cubicBezTo>
                  <a:cubicBezTo>
                    <a:pt x="28006" y="20838"/>
                    <a:pt x="33430" y="17251"/>
                    <a:pt x="34825" y="11961"/>
                  </a:cubicBezTo>
                  <a:cubicBezTo>
                    <a:pt x="35492" y="9492"/>
                    <a:pt x="28354" y="3121"/>
                    <a:pt x="20048" y="919"/>
                  </a:cubicBezTo>
                  <a:cubicBezTo>
                    <a:pt x="17585" y="274"/>
                    <a:pt x="15022" y="1"/>
                    <a:pt x="12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4717131" y="2261371"/>
              <a:ext cx="295248" cy="336529"/>
            </a:xfrm>
            <a:custGeom>
              <a:avLst/>
              <a:gdLst/>
              <a:ahLst/>
              <a:cxnLst/>
              <a:rect l="l" t="t" r="r" b="b"/>
              <a:pathLst>
                <a:path w="10442" h="11902" extrusionOk="0">
                  <a:moveTo>
                    <a:pt x="5866" y="1"/>
                  </a:moveTo>
                  <a:cubicBezTo>
                    <a:pt x="3729" y="1"/>
                    <a:pt x="1598" y="1966"/>
                    <a:pt x="835" y="4784"/>
                  </a:cubicBezTo>
                  <a:cubicBezTo>
                    <a:pt x="1" y="8019"/>
                    <a:pt x="1268" y="11155"/>
                    <a:pt x="3670" y="11789"/>
                  </a:cubicBezTo>
                  <a:cubicBezTo>
                    <a:pt x="3962" y="11865"/>
                    <a:pt x="4258" y="11901"/>
                    <a:pt x="4552" y="11901"/>
                  </a:cubicBezTo>
                  <a:cubicBezTo>
                    <a:pt x="6712" y="11901"/>
                    <a:pt x="8840" y="9932"/>
                    <a:pt x="9574" y="7085"/>
                  </a:cubicBezTo>
                  <a:cubicBezTo>
                    <a:pt x="10441" y="3883"/>
                    <a:pt x="9174" y="747"/>
                    <a:pt x="6739" y="114"/>
                  </a:cubicBezTo>
                  <a:cubicBezTo>
                    <a:pt x="6450" y="38"/>
                    <a:pt x="6158" y="1"/>
                    <a:pt x="58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4572844" y="2230551"/>
              <a:ext cx="127351" cy="228349"/>
            </a:xfrm>
            <a:custGeom>
              <a:avLst/>
              <a:gdLst/>
              <a:ahLst/>
              <a:cxnLst/>
              <a:rect l="l" t="t" r="r" b="b"/>
              <a:pathLst>
                <a:path w="4504" h="8076" extrusionOk="0">
                  <a:moveTo>
                    <a:pt x="2068" y="403"/>
                  </a:moveTo>
                  <a:cubicBezTo>
                    <a:pt x="2435" y="403"/>
                    <a:pt x="2869" y="737"/>
                    <a:pt x="3202" y="1304"/>
                  </a:cubicBezTo>
                  <a:cubicBezTo>
                    <a:pt x="3669" y="2104"/>
                    <a:pt x="3903" y="2972"/>
                    <a:pt x="3970" y="3872"/>
                  </a:cubicBezTo>
                  <a:cubicBezTo>
                    <a:pt x="4070" y="4773"/>
                    <a:pt x="3970" y="5707"/>
                    <a:pt x="3703" y="6541"/>
                  </a:cubicBezTo>
                  <a:cubicBezTo>
                    <a:pt x="3436" y="7208"/>
                    <a:pt x="3036" y="7642"/>
                    <a:pt x="2669" y="7675"/>
                  </a:cubicBezTo>
                  <a:cubicBezTo>
                    <a:pt x="2650" y="7677"/>
                    <a:pt x="2632" y="7677"/>
                    <a:pt x="2613" y="7677"/>
                  </a:cubicBezTo>
                  <a:cubicBezTo>
                    <a:pt x="2226" y="7677"/>
                    <a:pt x="1785" y="7347"/>
                    <a:pt x="1434" y="6774"/>
                  </a:cubicBezTo>
                  <a:cubicBezTo>
                    <a:pt x="600" y="5140"/>
                    <a:pt x="400" y="3238"/>
                    <a:pt x="967" y="1504"/>
                  </a:cubicBezTo>
                  <a:cubicBezTo>
                    <a:pt x="1201" y="837"/>
                    <a:pt x="1568" y="436"/>
                    <a:pt x="2001" y="403"/>
                  </a:cubicBezTo>
                  <a:close/>
                  <a:moveTo>
                    <a:pt x="2039" y="1"/>
                  </a:moveTo>
                  <a:cubicBezTo>
                    <a:pt x="2015" y="1"/>
                    <a:pt x="1992" y="1"/>
                    <a:pt x="1968" y="3"/>
                  </a:cubicBezTo>
                  <a:cubicBezTo>
                    <a:pt x="1401" y="70"/>
                    <a:pt x="901" y="537"/>
                    <a:pt x="600" y="1370"/>
                  </a:cubicBezTo>
                  <a:cubicBezTo>
                    <a:pt x="0" y="3238"/>
                    <a:pt x="167" y="5240"/>
                    <a:pt x="1101" y="6974"/>
                  </a:cubicBezTo>
                  <a:cubicBezTo>
                    <a:pt x="1534" y="7675"/>
                    <a:pt x="2068" y="8075"/>
                    <a:pt x="2602" y="8075"/>
                  </a:cubicBezTo>
                  <a:lnTo>
                    <a:pt x="2702" y="8075"/>
                  </a:lnTo>
                  <a:cubicBezTo>
                    <a:pt x="3302" y="8009"/>
                    <a:pt x="3769" y="7542"/>
                    <a:pt x="4103" y="6708"/>
                  </a:cubicBezTo>
                  <a:cubicBezTo>
                    <a:pt x="4403" y="5774"/>
                    <a:pt x="4503" y="4806"/>
                    <a:pt x="4403" y="3839"/>
                  </a:cubicBezTo>
                  <a:cubicBezTo>
                    <a:pt x="4336" y="2872"/>
                    <a:pt x="4036" y="1938"/>
                    <a:pt x="3569" y="1104"/>
                  </a:cubicBezTo>
                  <a:cubicBezTo>
                    <a:pt x="3122" y="368"/>
                    <a:pt x="2582" y="1"/>
                    <a:pt x="20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5482988" y="2491020"/>
              <a:ext cx="175475" cy="199904"/>
            </a:xfrm>
            <a:custGeom>
              <a:avLst/>
              <a:gdLst/>
              <a:ahLst/>
              <a:cxnLst/>
              <a:rect l="l" t="t" r="r" b="b"/>
              <a:pathLst>
                <a:path w="6206" h="7070" extrusionOk="0">
                  <a:moveTo>
                    <a:pt x="4837" y="398"/>
                  </a:moveTo>
                  <a:cubicBezTo>
                    <a:pt x="5004" y="398"/>
                    <a:pt x="5171" y="431"/>
                    <a:pt x="5338" y="531"/>
                  </a:cubicBezTo>
                  <a:cubicBezTo>
                    <a:pt x="5671" y="765"/>
                    <a:pt x="5805" y="1332"/>
                    <a:pt x="5671" y="2032"/>
                  </a:cubicBezTo>
                  <a:cubicBezTo>
                    <a:pt x="5304" y="3800"/>
                    <a:pt x="4204" y="5368"/>
                    <a:pt x="2669" y="6369"/>
                  </a:cubicBezTo>
                  <a:cubicBezTo>
                    <a:pt x="2308" y="6570"/>
                    <a:pt x="1958" y="6674"/>
                    <a:pt x="1664" y="6674"/>
                  </a:cubicBezTo>
                  <a:cubicBezTo>
                    <a:pt x="1470" y="6674"/>
                    <a:pt x="1301" y="6628"/>
                    <a:pt x="1168" y="6535"/>
                  </a:cubicBezTo>
                  <a:cubicBezTo>
                    <a:pt x="434" y="6035"/>
                    <a:pt x="768" y="4234"/>
                    <a:pt x="1902" y="2599"/>
                  </a:cubicBezTo>
                  <a:cubicBezTo>
                    <a:pt x="2402" y="1832"/>
                    <a:pt x="3036" y="1198"/>
                    <a:pt x="3803" y="731"/>
                  </a:cubicBezTo>
                  <a:cubicBezTo>
                    <a:pt x="4137" y="531"/>
                    <a:pt x="4471" y="431"/>
                    <a:pt x="4837" y="398"/>
                  </a:cubicBezTo>
                  <a:close/>
                  <a:moveTo>
                    <a:pt x="4827" y="1"/>
                  </a:moveTo>
                  <a:cubicBezTo>
                    <a:pt x="4471" y="1"/>
                    <a:pt x="4058" y="118"/>
                    <a:pt x="3603" y="364"/>
                  </a:cubicBezTo>
                  <a:cubicBezTo>
                    <a:pt x="2803" y="865"/>
                    <a:pt x="2102" y="1565"/>
                    <a:pt x="1568" y="2366"/>
                  </a:cubicBezTo>
                  <a:cubicBezTo>
                    <a:pt x="268" y="4234"/>
                    <a:pt x="1" y="6202"/>
                    <a:pt x="935" y="6869"/>
                  </a:cubicBezTo>
                  <a:cubicBezTo>
                    <a:pt x="1135" y="7002"/>
                    <a:pt x="1402" y="7069"/>
                    <a:pt x="1669" y="7069"/>
                  </a:cubicBezTo>
                  <a:cubicBezTo>
                    <a:pt x="2102" y="7069"/>
                    <a:pt x="2502" y="6936"/>
                    <a:pt x="2869" y="6702"/>
                  </a:cubicBezTo>
                  <a:cubicBezTo>
                    <a:pt x="4537" y="5668"/>
                    <a:pt x="5671" y="4000"/>
                    <a:pt x="6072" y="2099"/>
                  </a:cubicBezTo>
                  <a:cubicBezTo>
                    <a:pt x="6205" y="1198"/>
                    <a:pt x="6038" y="531"/>
                    <a:pt x="5538" y="198"/>
                  </a:cubicBezTo>
                  <a:cubicBezTo>
                    <a:pt x="5336" y="68"/>
                    <a:pt x="5098" y="1"/>
                    <a:pt x="48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4797319" y="2331097"/>
              <a:ext cx="184890" cy="209998"/>
            </a:xfrm>
            <a:custGeom>
              <a:avLst/>
              <a:gdLst/>
              <a:ahLst/>
              <a:cxnLst/>
              <a:rect l="l" t="t" r="r" b="b"/>
              <a:pathLst>
                <a:path w="6539" h="7427" extrusionOk="0">
                  <a:moveTo>
                    <a:pt x="3624" y="1"/>
                  </a:moveTo>
                  <a:cubicBezTo>
                    <a:pt x="2302" y="1"/>
                    <a:pt x="999" y="1239"/>
                    <a:pt x="534" y="2985"/>
                  </a:cubicBezTo>
                  <a:cubicBezTo>
                    <a:pt x="0" y="5020"/>
                    <a:pt x="801" y="6954"/>
                    <a:pt x="2302" y="7355"/>
                  </a:cubicBezTo>
                  <a:cubicBezTo>
                    <a:pt x="2485" y="7403"/>
                    <a:pt x="2670" y="7427"/>
                    <a:pt x="2854" y="7427"/>
                  </a:cubicBezTo>
                  <a:cubicBezTo>
                    <a:pt x="4185" y="7427"/>
                    <a:pt x="5502" y="6206"/>
                    <a:pt x="5971" y="4419"/>
                  </a:cubicBezTo>
                  <a:cubicBezTo>
                    <a:pt x="6538" y="2418"/>
                    <a:pt x="5704" y="483"/>
                    <a:pt x="4203" y="83"/>
                  </a:cubicBezTo>
                  <a:cubicBezTo>
                    <a:pt x="4011" y="27"/>
                    <a:pt x="3817" y="1"/>
                    <a:pt x="36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5188730" y="2385583"/>
              <a:ext cx="295248" cy="336812"/>
            </a:xfrm>
            <a:custGeom>
              <a:avLst/>
              <a:gdLst/>
              <a:ahLst/>
              <a:cxnLst/>
              <a:rect l="l" t="t" r="r" b="b"/>
              <a:pathLst>
                <a:path w="10442" h="11912" extrusionOk="0">
                  <a:moveTo>
                    <a:pt x="5862" y="0"/>
                  </a:moveTo>
                  <a:cubicBezTo>
                    <a:pt x="3731" y="0"/>
                    <a:pt x="1597" y="1963"/>
                    <a:pt x="868" y="4794"/>
                  </a:cubicBezTo>
                  <a:cubicBezTo>
                    <a:pt x="0" y="8030"/>
                    <a:pt x="1268" y="11165"/>
                    <a:pt x="3703" y="11799"/>
                  </a:cubicBezTo>
                  <a:cubicBezTo>
                    <a:pt x="3991" y="11875"/>
                    <a:pt x="4283" y="11912"/>
                    <a:pt x="4576" y="11912"/>
                  </a:cubicBezTo>
                  <a:cubicBezTo>
                    <a:pt x="6719" y="11912"/>
                    <a:pt x="8873" y="9943"/>
                    <a:pt x="9607" y="7096"/>
                  </a:cubicBezTo>
                  <a:cubicBezTo>
                    <a:pt x="10441" y="3860"/>
                    <a:pt x="9173" y="758"/>
                    <a:pt x="6772" y="124"/>
                  </a:cubicBezTo>
                  <a:cubicBezTo>
                    <a:pt x="6471" y="40"/>
                    <a:pt x="6167" y="0"/>
                    <a:pt x="58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5219860" y="2442670"/>
              <a:ext cx="183929" cy="209687"/>
            </a:xfrm>
            <a:custGeom>
              <a:avLst/>
              <a:gdLst/>
              <a:ahLst/>
              <a:cxnLst/>
              <a:rect l="l" t="t" r="r" b="b"/>
              <a:pathLst>
                <a:path w="6505" h="7416" extrusionOk="0">
                  <a:moveTo>
                    <a:pt x="3648" y="1"/>
                  </a:moveTo>
                  <a:cubicBezTo>
                    <a:pt x="2312" y="1"/>
                    <a:pt x="973" y="1218"/>
                    <a:pt x="534" y="2975"/>
                  </a:cubicBezTo>
                  <a:cubicBezTo>
                    <a:pt x="0" y="4976"/>
                    <a:pt x="767" y="6945"/>
                    <a:pt x="2302" y="7345"/>
                  </a:cubicBezTo>
                  <a:cubicBezTo>
                    <a:pt x="2481" y="7393"/>
                    <a:pt x="2663" y="7416"/>
                    <a:pt x="2845" y="7416"/>
                  </a:cubicBezTo>
                  <a:cubicBezTo>
                    <a:pt x="4179" y="7416"/>
                    <a:pt x="5501" y="6171"/>
                    <a:pt x="5971" y="4409"/>
                  </a:cubicBezTo>
                  <a:cubicBezTo>
                    <a:pt x="6505" y="2408"/>
                    <a:pt x="5704" y="473"/>
                    <a:pt x="4203" y="73"/>
                  </a:cubicBezTo>
                  <a:cubicBezTo>
                    <a:pt x="4020" y="24"/>
                    <a:pt x="3834" y="1"/>
                    <a:pt x="36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4965187" y="1552488"/>
              <a:ext cx="630080" cy="720588"/>
            </a:xfrm>
            <a:custGeom>
              <a:avLst/>
              <a:gdLst/>
              <a:ahLst/>
              <a:cxnLst/>
              <a:rect l="l" t="t" r="r" b="b"/>
              <a:pathLst>
                <a:path w="22284" h="25485" extrusionOk="0">
                  <a:moveTo>
                    <a:pt x="11309" y="0"/>
                  </a:moveTo>
                  <a:cubicBezTo>
                    <a:pt x="11309" y="0"/>
                    <a:pt x="101" y="14177"/>
                    <a:pt x="1" y="25485"/>
                  </a:cubicBezTo>
                  <a:cubicBezTo>
                    <a:pt x="4404" y="16145"/>
                    <a:pt x="13944" y="5971"/>
                    <a:pt x="13944" y="5971"/>
                  </a:cubicBezTo>
                  <a:lnTo>
                    <a:pt x="21883" y="7439"/>
                  </a:lnTo>
                  <a:lnTo>
                    <a:pt x="22283" y="1768"/>
                  </a:lnTo>
                  <a:lnTo>
                    <a:pt x="11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5507502" y="1379728"/>
              <a:ext cx="501796" cy="457263"/>
            </a:xfrm>
            <a:custGeom>
              <a:avLst/>
              <a:gdLst/>
              <a:ahLst/>
              <a:cxnLst/>
              <a:rect l="l" t="t" r="r" b="b"/>
              <a:pathLst>
                <a:path w="17747" h="16172" extrusionOk="0">
                  <a:moveTo>
                    <a:pt x="11439" y="0"/>
                  </a:moveTo>
                  <a:cubicBezTo>
                    <a:pt x="10829" y="0"/>
                    <a:pt x="10212" y="211"/>
                    <a:pt x="9708" y="639"/>
                  </a:cubicBezTo>
                  <a:lnTo>
                    <a:pt x="2403" y="7011"/>
                  </a:lnTo>
                  <a:cubicBezTo>
                    <a:pt x="234" y="8912"/>
                    <a:pt x="1" y="12214"/>
                    <a:pt x="1902" y="14383"/>
                  </a:cubicBezTo>
                  <a:cubicBezTo>
                    <a:pt x="2920" y="15564"/>
                    <a:pt x="4364" y="16171"/>
                    <a:pt x="5819" y="16171"/>
                  </a:cubicBezTo>
                  <a:cubicBezTo>
                    <a:pt x="7033" y="16171"/>
                    <a:pt x="8254" y="15748"/>
                    <a:pt x="9241" y="14883"/>
                  </a:cubicBezTo>
                  <a:lnTo>
                    <a:pt x="16579" y="8512"/>
                  </a:lnTo>
                  <a:cubicBezTo>
                    <a:pt x="17647" y="7544"/>
                    <a:pt x="17747" y="5943"/>
                    <a:pt x="16846" y="4842"/>
                  </a:cubicBezTo>
                  <a:lnTo>
                    <a:pt x="13377" y="873"/>
                  </a:lnTo>
                  <a:cubicBezTo>
                    <a:pt x="12871" y="295"/>
                    <a:pt x="12160" y="0"/>
                    <a:pt x="114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5711252" y="1316562"/>
              <a:ext cx="369752" cy="343372"/>
            </a:xfrm>
            <a:custGeom>
              <a:avLst/>
              <a:gdLst/>
              <a:ahLst/>
              <a:cxnLst/>
              <a:rect l="l" t="t" r="r" b="b"/>
              <a:pathLst>
                <a:path w="13077" h="12144" extrusionOk="0">
                  <a:moveTo>
                    <a:pt x="7346" y="1"/>
                  </a:moveTo>
                  <a:cubicBezTo>
                    <a:pt x="6867" y="1"/>
                    <a:pt x="6387" y="169"/>
                    <a:pt x="6004" y="505"/>
                  </a:cubicBezTo>
                  <a:lnTo>
                    <a:pt x="1868" y="4108"/>
                  </a:lnTo>
                  <a:cubicBezTo>
                    <a:pt x="167" y="5575"/>
                    <a:pt x="0" y="8144"/>
                    <a:pt x="1468" y="9845"/>
                  </a:cubicBezTo>
                  <a:lnTo>
                    <a:pt x="2268" y="10746"/>
                  </a:lnTo>
                  <a:cubicBezTo>
                    <a:pt x="3068" y="11672"/>
                    <a:pt x="4194" y="12144"/>
                    <a:pt x="5328" y="12144"/>
                  </a:cubicBezTo>
                  <a:cubicBezTo>
                    <a:pt x="6277" y="12144"/>
                    <a:pt x="7231" y="11814"/>
                    <a:pt x="8006" y="11146"/>
                  </a:cubicBezTo>
                  <a:lnTo>
                    <a:pt x="12142" y="7510"/>
                  </a:lnTo>
                  <a:cubicBezTo>
                    <a:pt x="12976" y="6776"/>
                    <a:pt x="13076" y="5509"/>
                    <a:pt x="12342" y="4675"/>
                  </a:cubicBezTo>
                  <a:lnTo>
                    <a:pt x="8873" y="705"/>
                  </a:lnTo>
                  <a:cubicBezTo>
                    <a:pt x="8476" y="235"/>
                    <a:pt x="7912" y="1"/>
                    <a:pt x="7346" y="1"/>
                  </a:cubicBezTo>
                  <a:close/>
                </a:path>
              </a:pathLst>
            </a:custGeom>
            <a:solidFill>
              <a:srgbClr val="58D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5726322" y="982182"/>
              <a:ext cx="903584" cy="688864"/>
            </a:xfrm>
            <a:custGeom>
              <a:avLst/>
              <a:gdLst/>
              <a:ahLst/>
              <a:cxnLst/>
              <a:rect l="l" t="t" r="r" b="b"/>
              <a:pathLst>
                <a:path w="31957" h="24363" extrusionOk="0">
                  <a:moveTo>
                    <a:pt x="23130" y="1"/>
                  </a:moveTo>
                  <a:cubicBezTo>
                    <a:pt x="22500" y="1"/>
                    <a:pt x="21859" y="136"/>
                    <a:pt x="21249" y="423"/>
                  </a:cubicBezTo>
                  <a:lnTo>
                    <a:pt x="6339" y="7461"/>
                  </a:lnTo>
                  <a:cubicBezTo>
                    <a:pt x="1902" y="9596"/>
                    <a:pt x="1" y="14866"/>
                    <a:pt x="2102" y="19303"/>
                  </a:cubicBezTo>
                  <a:cubicBezTo>
                    <a:pt x="3622" y="22487"/>
                    <a:pt x="6816" y="24363"/>
                    <a:pt x="10146" y="24363"/>
                  </a:cubicBezTo>
                  <a:cubicBezTo>
                    <a:pt x="11421" y="24363"/>
                    <a:pt x="12716" y="24088"/>
                    <a:pt x="13944" y="23506"/>
                  </a:cubicBezTo>
                  <a:lnTo>
                    <a:pt x="28855" y="16434"/>
                  </a:lnTo>
                  <a:cubicBezTo>
                    <a:pt x="31056" y="15400"/>
                    <a:pt x="31957" y="12765"/>
                    <a:pt x="30956" y="10563"/>
                  </a:cubicBezTo>
                  <a:lnTo>
                    <a:pt x="27120" y="2491"/>
                  </a:lnTo>
                  <a:cubicBezTo>
                    <a:pt x="26348" y="923"/>
                    <a:pt x="24775" y="1"/>
                    <a:pt x="23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6154519" y="760308"/>
              <a:ext cx="801738" cy="728251"/>
            </a:xfrm>
            <a:custGeom>
              <a:avLst/>
              <a:gdLst/>
              <a:ahLst/>
              <a:cxnLst/>
              <a:rect l="l" t="t" r="r" b="b"/>
              <a:pathLst>
                <a:path w="28355" h="25756" extrusionOk="0">
                  <a:moveTo>
                    <a:pt x="14179" y="1"/>
                  </a:moveTo>
                  <a:cubicBezTo>
                    <a:pt x="8379" y="1"/>
                    <a:pt x="3120" y="3949"/>
                    <a:pt x="1669" y="9837"/>
                  </a:cubicBezTo>
                  <a:cubicBezTo>
                    <a:pt x="1" y="16742"/>
                    <a:pt x="4237" y="23714"/>
                    <a:pt x="11142" y="25382"/>
                  </a:cubicBezTo>
                  <a:cubicBezTo>
                    <a:pt x="12169" y="25635"/>
                    <a:pt x="13196" y="25756"/>
                    <a:pt x="14208" y="25756"/>
                  </a:cubicBezTo>
                  <a:cubicBezTo>
                    <a:pt x="20002" y="25756"/>
                    <a:pt x="25267" y="21787"/>
                    <a:pt x="26687" y="15908"/>
                  </a:cubicBezTo>
                  <a:cubicBezTo>
                    <a:pt x="28355" y="9003"/>
                    <a:pt x="24118" y="2065"/>
                    <a:pt x="17213" y="364"/>
                  </a:cubicBezTo>
                  <a:cubicBezTo>
                    <a:pt x="16197" y="118"/>
                    <a:pt x="15180" y="1"/>
                    <a:pt x="14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6444083" y="847677"/>
              <a:ext cx="465972" cy="583398"/>
            </a:xfrm>
            <a:custGeom>
              <a:avLst/>
              <a:gdLst/>
              <a:ahLst/>
              <a:cxnLst/>
              <a:rect l="l" t="t" r="r" b="b"/>
              <a:pathLst>
                <a:path w="16480" h="20633" extrusionOk="0">
                  <a:moveTo>
                    <a:pt x="8441" y="0"/>
                  </a:moveTo>
                  <a:cubicBezTo>
                    <a:pt x="4181" y="0"/>
                    <a:pt x="560" y="4356"/>
                    <a:pt x="267" y="9916"/>
                  </a:cubicBezTo>
                  <a:cubicBezTo>
                    <a:pt x="1" y="15620"/>
                    <a:pt x="3303" y="20424"/>
                    <a:pt x="7706" y="20624"/>
                  </a:cubicBezTo>
                  <a:cubicBezTo>
                    <a:pt x="7816" y="20630"/>
                    <a:pt x="7926" y="20633"/>
                    <a:pt x="8036" y="20633"/>
                  </a:cubicBezTo>
                  <a:cubicBezTo>
                    <a:pt x="12266" y="20633"/>
                    <a:pt x="15886" y="16278"/>
                    <a:pt x="16179" y="10750"/>
                  </a:cubicBezTo>
                  <a:cubicBezTo>
                    <a:pt x="16479" y="5046"/>
                    <a:pt x="13143" y="243"/>
                    <a:pt x="8774" y="9"/>
                  </a:cubicBezTo>
                  <a:cubicBezTo>
                    <a:pt x="8662" y="3"/>
                    <a:pt x="8552" y="0"/>
                    <a:pt x="8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191305" y="1010909"/>
              <a:ext cx="409365" cy="420873"/>
            </a:xfrm>
            <a:custGeom>
              <a:avLst/>
              <a:gdLst/>
              <a:ahLst/>
              <a:cxnLst/>
              <a:rect l="l" t="t" r="r" b="b"/>
              <a:pathLst>
                <a:path w="14478" h="14885" extrusionOk="0">
                  <a:moveTo>
                    <a:pt x="5273" y="304"/>
                  </a:moveTo>
                  <a:cubicBezTo>
                    <a:pt x="5328" y="304"/>
                    <a:pt x="5383" y="305"/>
                    <a:pt x="5438" y="307"/>
                  </a:cubicBezTo>
                  <a:cubicBezTo>
                    <a:pt x="7740" y="307"/>
                    <a:pt x="10308" y="1908"/>
                    <a:pt x="11943" y="4577"/>
                  </a:cubicBezTo>
                  <a:cubicBezTo>
                    <a:pt x="14144" y="8213"/>
                    <a:pt x="13811" y="12416"/>
                    <a:pt x="11242" y="13984"/>
                  </a:cubicBezTo>
                  <a:cubicBezTo>
                    <a:pt x="10572" y="14390"/>
                    <a:pt x="9817" y="14590"/>
                    <a:pt x="9013" y="14590"/>
                  </a:cubicBezTo>
                  <a:cubicBezTo>
                    <a:pt x="8297" y="14590"/>
                    <a:pt x="7542" y="14431"/>
                    <a:pt x="6772" y="14117"/>
                  </a:cubicBezTo>
                  <a:cubicBezTo>
                    <a:pt x="5004" y="13316"/>
                    <a:pt x="3537" y="11982"/>
                    <a:pt x="2536" y="10314"/>
                  </a:cubicBezTo>
                  <a:cubicBezTo>
                    <a:pt x="334" y="6678"/>
                    <a:pt x="668" y="2475"/>
                    <a:pt x="3237" y="874"/>
                  </a:cubicBezTo>
                  <a:cubicBezTo>
                    <a:pt x="3856" y="503"/>
                    <a:pt x="4561" y="304"/>
                    <a:pt x="5273" y="304"/>
                  </a:cubicBezTo>
                  <a:close/>
                  <a:moveTo>
                    <a:pt x="5458" y="0"/>
                  </a:moveTo>
                  <a:cubicBezTo>
                    <a:pt x="4620" y="0"/>
                    <a:pt x="3816" y="206"/>
                    <a:pt x="3103" y="641"/>
                  </a:cubicBezTo>
                  <a:cubicBezTo>
                    <a:pt x="368" y="2309"/>
                    <a:pt x="1" y="6712"/>
                    <a:pt x="2303" y="10448"/>
                  </a:cubicBezTo>
                  <a:cubicBezTo>
                    <a:pt x="3303" y="12182"/>
                    <a:pt x="4838" y="13550"/>
                    <a:pt x="6672" y="14384"/>
                  </a:cubicBezTo>
                  <a:cubicBezTo>
                    <a:pt x="7406" y="14717"/>
                    <a:pt x="8207" y="14884"/>
                    <a:pt x="9041" y="14884"/>
                  </a:cubicBezTo>
                  <a:cubicBezTo>
                    <a:pt x="9841" y="14884"/>
                    <a:pt x="10675" y="14684"/>
                    <a:pt x="11376" y="14250"/>
                  </a:cubicBezTo>
                  <a:cubicBezTo>
                    <a:pt x="14111" y="12583"/>
                    <a:pt x="14478" y="8179"/>
                    <a:pt x="12176" y="4443"/>
                  </a:cubicBezTo>
                  <a:cubicBezTo>
                    <a:pt x="10499" y="1657"/>
                    <a:pt x="7837" y="0"/>
                    <a:pt x="54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6291285" y="1052190"/>
              <a:ext cx="8511" cy="7974"/>
            </a:xfrm>
            <a:custGeom>
              <a:avLst/>
              <a:gdLst/>
              <a:ahLst/>
              <a:cxnLst/>
              <a:rect l="l" t="t" r="r" b="b"/>
              <a:pathLst>
                <a:path w="301" h="282" extrusionOk="0">
                  <a:moveTo>
                    <a:pt x="149" y="1"/>
                  </a:moveTo>
                  <a:cubicBezTo>
                    <a:pt x="112" y="1"/>
                    <a:pt x="81" y="24"/>
                    <a:pt x="34" y="48"/>
                  </a:cubicBezTo>
                  <a:cubicBezTo>
                    <a:pt x="1" y="115"/>
                    <a:pt x="1" y="181"/>
                    <a:pt x="34" y="248"/>
                  </a:cubicBezTo>
                  <a:cubicBezTo>
                    <a:pt x="67" y="282"/>
                    <a:pt x="101" y="282"/>
                    <a:pt x="134" y="282"/>
                  </a:cubicBezTo>
                  <a:lnTo>
                    <a:pt x="201" y="282"/>
                  </a:lnTo>
                  <a:cubicBezTo>
                    <a:pt x="234" y="282"/>
                    <a:pt x="234" y="248"/>
                    <a:pt x="268" y="248"/>
                  </a:cubicBezTo>
                  <a:cubicBezTo>
                    <a:pt x="301" y="181"/>
                    <a:pt x="301" y="115"/>
                    <a:pt x="268" y="48"/>
                  </a:cubicBezTo>
                  <a:cubicBezTo>
                    <a:pt x="234" y="15"/>
                    <a:pt x="234" y="15"/>
                    <a:pt x="201" y="15"/>
                  </a:cubicBezTo>
                  <a:cubicBezTo>
                    <a:pt x="181" y="5"/>
                    <a:pt x="165"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6313933" y="1038449"/>
              <a:ext cx="182996" cy="98114"/>
            </a:xfrm>
            <a:custGeom>
              <a:avLst/>
              <a:gdLst/>
              <a:ahLst/>
              <a:cxnLst/>
              <a:rect l="l" t="t" r="r" b="b"/>
              <a:pathLst>
                <a:path w="6472" h="3470" extrusionOk="0">
                  <a:moveTo>
                    <a:pt x="1068" y="0"/>
                  </a:moveTo>
                  <a:cubicBezTo>
                    <a:pt x="1001" y="0"/>
                    <a:pt x="934" y="67"/>
                    <a:pt x="934" y="134"/>
                  </a:cubicBezTo>
                  <a:lnTo>
                    <a:pt x="934" y="167"/>
                  </a:lnTo>
                  <a:cubicBezTo>
                    <a:pt x="934" y="234"/>
                    <a:pt x="1001" y="267"/>
                    <a:pt x="1068" y="301"/>
                  </a:cubicBezTo>
                  <a:cubicBezTo>
                    <a:pt x="1134" y="301"/>
                    <a:pt x="1201" y="234"/>
                    <a:pt x="1201" y="134"/>
                  </a:cubicBezTo>
                  <a:cubicBezTo>
                    <a:pt x="1201" y="67"/>
                    <a:pt x="1134" y="0"/>
                    <a:pt x="1068" y="0"/>
                  </a:cubicBezTo>
                  <a:close/>
                  <a:moveTo>
                    <a:pt x="1950" y="92"/>
                  </a:moveTo>
                  <a:cubicBezTo>
                    <a:pt x="1879" y="92"/>
                    <a:pt x="1835" y="146"/>
                    <a:pt x="1835" y="200"/>
                  </a:cubicBezTo>
                  <a:cubicBezTo>
                    <a:pt x="1802" y="267"/>
                    <a:pt x="1868" y="367"/>
                    <a:pt x="1935" y="367"/>
                  </a:cubicBezTo>
                  <a:lnTo>
                    <a:pt x="1968" y="367"/>
                  </a:lnTo>
                  <a:cubicBezTo>
                    <a:pt x="2035" y="367"/>
                    <a:pt x="2102" y="334"/>
                    <a:pt x="2102" y="267"/>
                  </a:cubicBezTo>
                  <a:cubicBezTo>
                    <a:pt x="2102" y="200"/>
                    <a:pt x="2068" y="100"/>
                    <a:pt x="2002" y="100"/>
                  </a:cubicBezTo>
                  <a:cubicBezTo>
                    <a:pt x="1983" y="94"/>
                    <a:pt x="1966" y="92"/>
                    <a:pt x="1950" y="92"/>
                  </a:cubicBezTo>
                  <a:close/>
                  <a:moveTo>
                    <a:pt x="188" y="121"/>
                  </a:moveTo>
                  <a:cubicBezTo>
                    <a:pt x="169" y="121"/>
                    <a:pt x="150" y="125"/>
                    <a:pt x="134" y="134"/>
                  </a:cubicBezTo>
                  <a:cubicBezTo>
                    <a:pt x="67" y="134"/>
                    <a:pt x="0" y="234"/>
                    <a:pt x="34" y="301"/>
                  </a:cubicBezTo>
                  <a:cubicBezTo>
                    <a:pt x="67" y="367"/>
                    <a:pt x="100" y="401"/>
                    <a:pt x="167" y="401"/>
                  </a:cubicBezTo>
                  <a:lnTo>
                    <a:pt x="200" y="401"/>
                  </a:lnTo>
                  <a:cubicBezTo>
                    <a:pt x="267" y="367"/>
                    <a:pt x="334" y="301"/>
                    <a:pt x="301" y="234"/>
                  </a:cubicBezTo>
                  <a:cubicBezTo>
                    <a:pt x="301" y="159"/>
                    <a:pt x="244" y="121"/>
                    <a:pt x="188" y="121"/>
                  </a:cubicBezTo>
                  <a:close/>
                  <a:moveTo>
                    <a:pt x="2816" y="354"/>
                  </a:moveTo>
                  <a:cubicBezTo>
                    <a:pt x="2769" y="354"/>
                    <a:pt x="2727" y="385"/>
                    <a:pt x="2702" y="434"/>
                  </a:cubicBezTo>
                  <a:cubicBezTo>
                    <a:pt x="2669" y="501"/>
                    <a:pt x="2702" y="601"/>
                    <a:pt x="2769" y="634"/>
                  </a:cubicBezTo>
                  <a:lnTo>
                    <a:pt x="2836" y="634"/>
                  </a:lnTo>
                  <a:cubicBezTo>
                    <a:pt x="2902" y="634"/>
                    <a:pt x="2936" y="601"/>
                    <a:pt x="2969" y="567"/>
                  </a:cubicBezTo>
                  <a:cubicBezTo>
                    <a:pt x="3002" y="467"/>
                    <a:pt x="2969" y="401"/>
                    <a:pt x="2869" y="367"/>
                  </a:cubicBezTo>
                  <a:cubicBezTo>
                    <a:pt x="2851" y="358"/>
                    <a:pt x="2833" y="354"/>
                    <a:pt x="2816" y="354"/>
                  </a:cubicBezTo>
                  <a:close/>
                  <a:moveTo>
                    <a:pt x="3631" y="748"/>
                  </a:moveTo>
                  <a:cubicBezTo>
                    <a:pt x="3592" y="748"/>
                    <a:pt x="3557" y="771"/>
                    <a:pt x="3536" y="834"/>
                  </a:cubicBezTo>
                  <a:cubicBezTo>
                    <a:pt x="3469" y="901"/>
                    <a:pt x="3503" y="968"/>
                    <a:pt x="3570" y="1001"/>
                  </a:cubicBezTo>
                  <a:lnTo>
                    <a:pt x="3570" y="1034"/>
                  </a:lnTo>
                  <a:lnTo>
                    <a:pt x="3636" y="1034"/>
                  </a:lnTo>
                  <a:cubicBezTo>
                    <a:pt x="3703" y="1034"/>
                    <a:pt x="3736" y="1001"/>
                    <a:pt x="3770" y="968"/>
                  </a:cubicBezTo>
                  <a:cubicBezTo>
                    <a:pt x="3803" y="901"/>
                    <a:pt x="3770" y="801"/>
                    <a:pt x="3703" y="768"/>
                  </a:cubicBezTo>
                  <a:cubicBezTo>
                    <a:pt x="3679" y="755"/>
                    <a:pt x="3654" y="748"/>
                    <a:pt x="3631" y="748"/>
                  </a:cubicBezTo>
                  <a:close/>
                  <a:moveTo>
                    <a:pt x="4411" y="1246"/>
                  </a:moveTo>
                  <a:cubicBezTo>
                    <a:pt x="4365" y="1246"/>
                    <a:pt x="4323" y="1262"/>
                    <a:pt x="4303" y="1301"/>
                  </a:cubicBezTo>
                  <a:cubicBezTo>
                    <a:pt x="4237" y="1368"/>
                    <a:pt x="4270" y="1435"/>
                    <a:pt x="4303" y="1501"/>
                  </a:cubicBezTo>
                  <a:lnTo>
                    <a:pt x="4337" y="1501"/>
                  </a:lnTo>
                  <a:cubicBezTo>
                    <a:pt x="4337" y="1535"/>
                    <a:pt x="4370" y="1535"/>
                    <a:pt x="4403" y="1535"/>
                  </a:cubicBezTo>
                  <a:cubicBezTo>
                    <a:pt x="4437" y="1535"/>
                    <a:pt x="4504" y="1501"/>
                    <a:pt x="4504" y="1468"/>
                  </a:cubicBezTo>
                  <a:cubicBezTo>
                    <a:pt x="4570" y="1401"/>
                    <a:pt x="4537" y="1301"/>
                    <a:pt x="4504" y="1268"/>
                  </a:cubicBezTo>
                  <a:cubicBezTo>
                    <a:pt x="4476" y="1254"/>
                    <a:pt x="4443" y="1246"/>
                    <a:pt x="4411" y="1246"/>
                  </a:cubicBezTo>
                  <a:close/>
                  <a:moveTo>
                    <a:pt x="5104" y="1818"/>
                  </a:moveTo>
                  <a:cubicBezTo>
                    <a:pt x="5071" y="1818"/>
                    <a:pt x="5037" y="1835"/>
                    <a:pt x="5004" y="1868"/>
                  </a:cubicBezTo>
                  <a:cubicBezTo>
                    <a:pt x="4937" y="1935"/>
                    <a:pt x="4937" y="2002"/>
                    <a:pt x="5004" y="2068"/>
                  </a:cubicBezTo>
                  <a:cubicBezTo>
                    <a:pt x="5037" y="2102"/>
                    <a:pt x="5071" y="2102"/>
                    <a:pt x="5104" y="2102"/>
                  </a:cubicBezTo>
                  <a:cubicBezTo>
                    <a:pt x="5137" y="2102"/>
                    <a:pt x="5171" y="2102"/>
                    <a:pt x="5204" y="2068"/>
                  </a:cubicBezTo>
                  <a:cubicBezTo>
                    <a:pt x="5271" y="2002"/>
                    <a:pt x="5271" y="1935"/>
                    <a:pt x="5204" y="1868"/>
                  </a:cubicBezTo>
                  <a:cubicBezTo>
                    <a:pt x="5171" y="1835"/>
                    <a:pt x="5137" y="1818"/>
                    <a:pt x="5104" y="1818"/>
                  </a:cubicBezTo>
                  <a:close/>
                  <a:moveTo>
                    <a:pt x="5738" y="2485"/>
                  </a:moveTo>
                  <a:cubicBezTo>
                    <a:pt x="5704" y="2485"/>
                    <a:pt x="5671" y="2502"/>
                    <a:pt x="5638" y="2535"/>
                  </a:cubicBezTo>
                  <a:cubicBezTo>
                    <a:pt x="5571" y="2569"/>
                    <a:pt x="5571" y="2669"/>
                    <a:pt x="5638" y="2736"/>
                  </a:cubicBezTo>
                  <a:cubicBezTo>
                    <a:pt x="5671" y="2736"/>
                    <a:pt x="5704" y="2769"/>
                    <a:pt x="5738" y="2769"/>
                  </a:cubicBezTo>
                  <a:cubicBezTo>
                    <a:pt x="5771" y="2769"/>
                    <a:pt x="5804" y="2736"/>
                    <a:pt x="5838" y="2736"/>
                  </a:cubicBezTo>
                  <a:cubicBezTo>
                    <a:pt x="5905" y="2669"/>
                    <a:pt x="5905" y="2569"/>
                    <a:pt x="5838" y="2535"/>
                  </a:cubicBezTo>
                  <a:cubicBezTo>
                    <a:pt x="5804" y="2502"/>
                    <a:pt x="5771" y="2485"/>
                    <a:pt x="5738" y="2485"/>
                  </a:cubicBezTo>
                  <a:close/>
                  <a:moveTo>
                    <a:pt x="6321" y="3181"/>
                  </a:moveTo>
                  <a:cubicBezTo>
                    <a:pt x="6293" y="3181"/>
                    <a:pt x="6266" y="3189"/>
                    <a:pt x="6238" y="3203"/>
                  </a:cubicBezTo>
                  <a:cubicBezTo>
                    <a:pt x="6171" y="3269"/>
                    <a:pt x="6138" y="3336"/>
                    <a:pt x="6205" y="3403"/>
                  </a:cubicBezTo>
                  <a:cubicBezTo>
                    <a:pt x="6238" y="3436"/>
                    <a:pt x="6271" y="3469"/>
                    <a:pt x="6305" y="3469"/>
                  </a:cubicBezTo>
                  <a:cubicBezTo>
                    <a:pt x="6338" y="3469"/>
                    <a:pt x="6372" y="3469"/>
                    <a:pt x="6405" y="3436"/>
                  </a:cubicBezTo>
                  <a:cubicBezTo>
                    <a:pt x="6472" y="3403"/>
                    <a:pt x="6472" y="3303"/>
                    <a:pt x="6438" y="3236"/>
                  </a:cubicBezTo>
                  <a:cubicBezTo>
                    <a:pt x="6399" y="3197"/>
                    <a:pt x="6360" y="3181"/>
                    <a:pt x="6321" y="318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6502556" y="1150305"/>
              <a:ext cx="7578" cy="7945"/>
            </a:xfrm>
            <a:custGeom>
              <a:avLst/>
              <a:gdLst/>
              <a:ahLst/>
              <a:cxnLst/>
              <a:rect l="l" t="t" r="r" b="b"/>
              <a:pathLst>
                <a:path w="268" h="281" extrusionOk="0">
                  <a:moveTo>
                    <a:pt x="125" y="0"/>
                  </a:moveTo>
                  <a:cubicBezTo>
                    <a:pt x="107" y="0"/>
                    <a:pt x="87" y="4"/>
                    <a:pt x="67" y="14"/>
                  </a:cubicBezTo>
                  <a:lnTo>
                    <a:pt x="34" y="47"/>
                  </a:lnTo>
                  <a:cubicBezTo>
                    <a:pt x="34" y="47"/>
                    <a:pt x="1" y="81"/>
                    <a:pt x="1" y="81"/>
                  </a:cubicBezTo>
                  <a:cubicBezTo>
                    <a:pt x="1" y="114"/>
                    <a:pt x="1" y="114"/>
                    <a:pt x="1" y="147"/>
                  </a:cubicBezTo>
                  <a:cubicBezTo>
                    <a:pt x="1" y="147"/>
                    <a:pt x="1" y="181"/>
                    <a:pt x="1" y="214"/>
                  </a:cubicBezTo>
                  <a:lnTo>
                    <a:pt x="34" y="214"/>
                  </a:lnTo>
                  <a:cubicBezTo>
                    <a:pt x="67" y="247"/>
                    <a:pt x="101" y="281"/>
                    <a:pt x="168" y="281"/>
                  </a:cubicBezTo>
                  <a:cubicBezTo>
                    <a:pt x="168" y="281"/>
                    <a:pt x="201" y="247"/>
                    <a:pt x="234" y="247"/>
                  </a:cubicBezTo>
                  <a:cubicBezTo>
                    <a:pt x="234" y="214"/>
                    <a:pt x="268" y="214"/>
                    <a:pt x="268" y="214"/>
                  </a:cubicBezTo>
                  <a:cubicBezTo>
                    <a:pt x="268" y="181"/>
                    <a:pt x="268" y="147"/>
                    <a:pt x="268" y="147"/>
                  </a:cubicBezTo>
                  <a:cubicBezTo>
                    <a:pt x="268" y="114"/>
                    <a:pt x="268" y="114"/>
                    <a:pt x="268" y="81"/>
                  </a:cubicBezTo>
                  <a:cubicBezTo>
                    <a:pt x="268" y="81"/>
                    <a:pt x="234" y="47"/>
                    <a:pt x="234" y="47"/>
                  </a:cubicBezTo>
                  <a:cubicBezTo>
                    <a:pt x="211" y="24"/>
                    <a:pt x="170" y="0"/>
                    <a:pt x="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6619529" y="889496"/>
              <a:ext cx="1295928" cy="925215"/>
            </a:xfrm>
            <a:custGeom>
              <a:avLst/>
              <a:gdLst/>
              <a:ahLst/>
              <a:cxnLst/>
              <a:rect l="l" t="t" r="r" b="b"/>
              <a:pathLst>
                <a:path w="45833" h="32722" extrusionOk="0">
                  <a:moveTo>
                    <a:pt x="12402" y="1"/>
                  </a:moveTo>
                  <a:cubicBezTo>
                    <a:pt x="8087" y="1"/>
                    <a:pt x="4109" y="641"/>
                    <a:pt x="1268" y="1966"/>
                  </a:cubicBezTo>
                  <a:cubicBezTo>
                    <a:pt x="334" y="2400"/>
                    <a:pt x="0" y="3500"/>
                    <a:pt x="500" y="4368"/>
                  </a:cubicBezTo>
                  <a:cubicBezTo>
                    <a:pt x="2068" y="7003"/>
                    <a:pt x="3002" y="11940"/>
                    <a:pt x="2435" y="15175"/>
                  </a:cubicBezTo>
                  <a:cubicBezTo>
                    <a:pt x="2268" y="16176"/>
                    <a:pt x="3002" y="17110"/>
                    <a:pt x="4003" y="17177"/>
                  </a:cubicBezTo>
                  <a:cubicBezTo>
                    <a:pt x="14677" y="18178"/>
                    <a:pt x="23684" y="23715"/>
                    <a:pt x="29288" y="32721"/>
                  </a:cubicBezTo>
                  <a:cubicBezTo>
                    <a:pt x="29521" y="25416"/>
                    <a:pt x="40662" y="19278"/>
                    <a:pt x="45833" y="13741"/>
                  </a:cubicBezTo>
                  <a:cubicBezTo>
                    <a:pt x="41763" y="7904"/>
                    <a:pt x="27853" y="1833"/>
                    <a:pt x="19848" y="598"/>
                  </a:cubicBezTo>
                  <a:cubicBezTo>
                    <a:pt x="17353" y="203"/>
                    <a:pt x="14825" y="1"/>
                    <a:pt x="12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7376875" y="4046230"/>
              <a:ext cx="964913" cy="425397"/>
            </a:xfrm>
            <a:custGeom>
              <a:avLst/>
              <a:gdLst/>
              <a:ahLst/>
              <a:cxnLst/>
              <a:rect l="l" t="t" r="r" b="b"/>
              <a:pathLst>
                <a:path w="34126" h="15045" extrusionOk="0">
                  <a:moveTo>
                    <a:pt x="8907" y="0"/>
                  </a:moveTo>
                  <a:cubicBezTo>
                    <a:pt x="1" y="0"/>
                    <a:pt x="2436" y="15045"/>
                    <a:pt x="2436" y="15045"/>
                  </a:cubicBezTo>
                  <a:lnTo>
                    <a:pt x="30222" y="15045"/>
                  </a:lnTo>
                  <a:cubicBezTo>
                    <a:pt x="33091" y="15045"/>
                    <a:pt x="34125" y="11242"/>
                    <a:pt x="31623" y="9807"/>
                  </a:cubicBezTo>
                  <a:cubicBezTo>
                    <a:pt x="23985" y="5471"/>
                    <a:pt x="13477" y="0"/>
                    <a:pt x="8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7365565" y="4127351"/>
              <a:ext cx="434841" cy="299008"/>
            </a:xfrm>
            <a:custGeom>
              <a:avLst/>
              <a:gdLst/>
              <a:ahLst/>
              <a:cxnLst/>
              <a:rect l="l" t="t" r="r" b="b"/>
              <a:pathLst>
                <a:path w="15379" h="10575" extrusionOk="0">
                  <a:moveTo>
                    <a:pt x="15378" y="0"/>
                  </a:moveTo>
                  <a:lnTo>
                    <a:pt x="468" y="601"/>
                  </a:lnTo>
                  <a:lnTo>
                    <a:pt x="1" y="10574"/>
                  </a:lnTo>
                  <a:cubicBezTo>
                    <a:pt x="13043" y="8440"/>
                    <a:pt x="15378" y="0"/>
                    <a:pt x="15378"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6802497" y="2904995"/>
              <a:ext cx="1337436" cy="1338397"/>
            </a:xfrm>
            <a:custGeom>
              <a:avLst/>
              <a:gdLst/>
              <a:ahLst/>
              <a:cxnLst/>
              <a:rect l="l" t="t" r="r" b="b"/>
              <a:pathLst>
                <a:path w="47301" h="47335" extrusionOk="0">
                  <a:moveTo>
                    <a:pt x="23651" y="0"/>
                  </a:moveTo>
                  <a:cubicBezTo>
                    <a:pt x="10575" y="0"/>
                    <a:pt x="0" y="10608"/>
                    <a:pt x="0" y="23684"/>
                  </a:cubicBezTo>
                  <a:cubicBezTo>
                    <a:pt x="0" y="36727"/>
                    <a:pt x="10575" y="47334"/>
                    <a:pt x="23651" y="47334"/>
                  </a:cubicBezTo>
                  <a:cubicBezTo>
                    <a:pt x="36727" y="47334"/>
                    <a:pt x="47301" y="36727"/>
                    <a:pt x="47301" y="23684"/>
                  </a:cubicBezTo>
                  <a:cubicBezTo>
                    <a:pt x="47301" y="10608"/>
                    <a:pt x="36727" y="0"/>
                    <a:pt x="23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7092033" y="3233296"/>
              <a:ext cx="1033762" cy="967542"/>
            </a:xfrm>
            <a:custGeom>
              <a:avLst/>
              <a:gdLst/>
              <a:ahLst/>
              <a:cxnLst/>
              <a:rect l="l" t="t" r="r" b="b"/>
              <a:pathLst>
                <a:path w="36561" h="34219" extrusionOk="0">
                  <a:moveTo>
                    <a:pt x="20996" y="1"/>
                  </a:moveTo>
                  <a:cubicBezTo>
                    <a:pt x="15866" y="1"/>
                    <a:pt x="10414" y="2496"/>
                    <a:pt x="6472" y="7169"/>
                  </a:cubicBezTo>
                  <a:cubicBezTo>
                    <a:pt x="1" y="14875"/>
                    <a:pt x="34" y="25583"/>
                    <a:pt x="6572" y="31053"/>
                  </a:cubicBezTo>
                  <a:cubicBezTo>
                    <a:pt x="9115" y="33191"/>
                    <a:pt x="12274" y="34219"/>
                    <a:pt x="15565" y="34219"/>
                  </a:cubicBezTo>
                  <a:cubicBezTo>
                    <a:pt x="20695" y="34219"/>
                    <a:pt x="26147" y="31724"/>
                    <a:pt x="30089" y="27050"/>
                  </a:cubicBezTo>
                  <a:cubicBezTo>
                    <a:pt x="36560" y="19345"/>
                    <a:pt x="36527" y="8637"/>
                    <a:pt x="29989" y="3166"/>
                  </a:cubicBezTo>
                  <a:cubicBezTo>
                    <a:pt x="27447" y="1028"/>
                    <a:pt x="24288" y="1"/>
                    <a:pt x="209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6828906" y="3162467"/>
              <a:ext cx="453701" cy="825319"/>
            </a:xfrm>
            <a:custGeom>
              <a:avLst/>
              <a:gdLst/>
              <a:ahLst/>
              <a:cxnLst/>
              <a:rect l="l" t="t" r="r" b="b"/>
              <a:pathLst>
                <a:path w="16046" h="29189" extrusionOk="0">
                  <a:moveTo>
                    <a:pt x="8006" y="401"/>
                  </a:moveTo>
                  <a:lnTo>
                    <a:pt x="8006" y="434"/>
                  </a:lnTo>
                  <a:cubicBezTo>
                    <a:pt x="12209" y="434"/>
                    <a:pt x="15578" y="6739"/>
                    <a:pt x="15578" y="14545"/>
                  </a:cubicBezTo>
                  <a:cubicBezTo>
                    <a:pt x="15578" y="22350"/>
                    <a:pt x="12209" y="28688"/>
                    <a:pt x="8006" y="28688"/>
                  </a:cubicBezTo>
                  <a:cubicBezTo>
                    <a:pt x="3836" y="28688"/>
                    <a:pt x="467" y="22350"/>
                    <a:pt x="467" y="14545"/>
                  </a:cubicBezTo>
                  <a:cubicBezTo>
                    <a:pt x="467" y="6739"/>
                    <a:pt x="3836" y="401"/>
                    <a:pt x="8006" y="401"/>
                  </a:cubicBezTo>
                  <a:close/>
                  <a:moveTo>
                    <a:pt x="8006" y="1"/>
                  </a:moveTo>
                  <a:cubicBezTo>
                    <a:pt x="3603" y="1"/>
                    <a:pt x="0" y="6539"/>
                    <a:pt x="0" y="14578"/>
                  </a:cubicBezTo>
                  <a:cubicBezTo>
                    <a:pt x="0" y="22617"/>
                    <a:pt x="3603" y="29188"/>
                    <a:pt x="8006" y="29188"/>
                  </a:cubicBezTo>
                  <a:cubicBezTo>
                    <a:pt x="12443" y="29188"/>
                    <a:pt x="16045" y="22617"/>
                    <a:pt x="16045" y="14578"/>
                  </a:cubicBezTo>
                  <a:cubicBezTo>
                    <a:pt x="16045" y="6539"/>
                    <a:pt x="12443" y="1"/>
                    <a:pt x="80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7048659" y="3212711"/>
              <a:ext cx="13233" cy="12978"/>
            </a:xfrm>
            <a:custGeom>
              <a:avLst/>
              <a:gdLst/>
              <a:ahLst/>
              <a:cxnLst/>
              <a:rect l="l" t="t" r="r" b="b"/>
              <a:pathLst>
                <a:path w="468" h="459" extrusionOk="0">
                  <a:moveTo>
                    <a:pt x="238" y="0"/>
                  </a:moveTo>
                  <a:cubicBezTo>
                    <a:pt x="209" y="0"/>
                    <a:pt x="184" y="8"/>
                    <a:pt x="167" y="25"/>
                  </a:cubicBezTo>
                  <a:cubicBezTo>
                    <a:pt x="134" y="25"/>
                    <a:pt x="101" y="58"/>
                    <a:pt x="101" y="92"/>
                  </a:cubicBezTo>
                  <a:cubicBezTo>
                    <a:pt x="67" y="92"/>
                    <a:pt x="34" y="125"/>
                    <a:pt x="34" y="158"/>
                  </a:cubicBezTo>
                  <a:cubicBezTo>
                    <a:pt x="1" y="192"/>
                    <a:pt x="1" y="259"/>
                    <a:pt x="34" y="325"/>
                  </a:cubicBezTo>
                  <a:cubicBezTo>
                    <a:pt x="67" y="392"/>
                    <a:pt x="101" y="425"/>
                    <a:pt x="167" y="459"/>
                  </a:cubicBezTo>
                  <a:lnTo>
                    <a:pt x="334" y="459"/>
                  </a:lnTo>
                  <a:cubicBezTo>
                    <a:pt x="367" y="425"/>
                    <a:pt x="401" y="425"/>
                    <a:pt x="401" y="392"/>
                  </a:cubicBezTo>
                  <a:cubicBezTo>
                    <a:pt x="434" y="392"/>
                    <a:pt x="434" y="359"/>
                    <a:pt x="468" y="325"/>
                  </a:cubicBezTo>
                  <a:cubicBezTo>
                    <a:pt x="468" y="259"/>
                    <a:pt x="468" y="192"/>
                    <a:pt x="468" y="158"/>
                  </a:cubicBezTo>
                  <a:cubicBezTo>
                    <a:pt x="434" y="92"/>
                    <a:pt x="401" y="58"/>
                    <a:pt x="334" y="25"/>
                  </a:cubicBezTo>
                  <a:cubicBezTo>
                    <a:pt x="301" y="8"/>
                    <a:pt x="267" y="0"/>
                    <a:pt x="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7086378" y="3220600"/>
              <a:ext cx="153788" cy="321063"/>
            </a:xfrm>
            <a:custGeom>
              <a:avLst/>
              <a:gdLst/>
              <a:ahLst/>
              <a:cxnLst/>
              <a:rect l="l" t="t" r="r" b="b"/>
              <a:pathLst>
                <a:path w="5439" h="11355" extrusionOk="0">
                  <a:moveTo>
                    <a:pt x="275" y="1"/>
                  </a:moveTo>
                  <a:cubicBezTo>
                    <a:pt x="177" y="1"/>
                    <a:pt x="93" y="44"/>
                    <a:pt x="68" y="146"/>
                  </a:cubicBezTo>
                  <a:cubicBezTo>
                    <a:pt x="1" y="246"/>
                    <a:pt x="68" y="380"/>
                    <a:pt x="168" y="447"/>
                  </a:cubicBezTo>
                  <a:lnTo>
                    <a:pt x="268" y="447"/>
                  </a:lnTo>
                  <a:cubicBezTo>
                    <a:pt x="368" y="447"/>
                    <a:pt x="434" y="413"/>
                    <a:pt x="468" y="313"/>
                  </a:cubicBezTo>
                  <a:cubicBezTo>
                    <a:pt x="535" y="213"/>
                    <a:pt x="468" y="80"/>
                    <a:pt x="368" y="13"/>
                  </a:cubicBezTo>
                  <a:cubicBezTo>
                    <a:pt x="336" y="5"/>
                    <a:pt x="305" y="1"/>
                    <a:pt x="275" y="1"/>
                  </a:cubicBezTo>
                  <a:close/>
                  <a:moveTo>
                    <a:pt x="1423" y="734"/>
                  </a:moveTo>
                  <a:cubicBezTo>
                    <a:pt x="1362" y="734"/>
                    <a:pt x="1305" y="758"/>
                    <a:pt x="1268" y="813"/>
                  </a:cubicBezTo>
                  <a:cubicBezTo>
                    <a:pt x="1168" y="914"/>
                    <a:pt x="1168" y="1047"/>
                    <a:pt x="1268" y="1147"/>
                  </a:cubicBezTo>
                  <a:cubicBezTo>
                    <a:pt x="1302" y="1180"/>
                    <a:pt x="1368" y="1180"/>
                    <a:pt x="1402" y="1214"/>
                  </a:cubicBezTo>
                  <a:cubicBezTo>
                    <a:pt x="1469" y="1180"/>
                    <a:pt x="1535" y="1180"/>
                    <a:pt x="1569" y="1114"/>
                  </a:cubicBezTo>
                  <a:cubicBezTo>
                    <a:pt x="1669" y="1014"/>
                    <a:pt x="1669" y="880"/>
                    <a:pt x="1569" y="780"/>
                  </a:cubicBezTo>
                  <a:cubicBezTo>
                    <a:pt x="1524" y="750"/>
                    <a:pt x="1472" y="734"/>
                    <a:pt x="1423" y="734"/>
                  </a:cubicBezTo>
                  <a:close/>
                  <a:moveTo>
                    <a:pt x="2352" y="1746"/>
                  </a:moveTo>
                  <a:cubicBezTo>
                    <a:pt x="2311" y="1746"/>
                    <a:pt x="2271" y="1757"/>
                    <a:pt x="2236" y="1781"/>
                  </a:cubicBezTo>
                  <a:cubicBezTo>
                    <a:pt x="2136" y="1881"/>
                    <a:pt x="2102" y="2014"/>
                    <a:pt x="2202" y="2114"/>
                  </a:cubicBezTo>
                  <a:cubicBezTo>
                    <a:pt x="2236" y="2181"/>
                    <a:pt x="2302" y="2214"/>
                    <a:pt x="2369" y="2214"/>
                  </a:cubicBezTo>
                  <a:cubicBezTo>
                    <a:pt x="2436" y="2214"/>
                    <a:pt x="2469" y="2181"/>
                    <a:pt x="2503" y="2148"/>
                  </a:cubicBezTo>
                  <a:cubicBezTo>
                    <a:pt x="2603" y="2081"/>
                    <a:pt x="2636" y="1948"/>
                    <a:pt x="2569" y="1848"/>
                  </a:cubicBezTo>
                  <a:cubicBezTo>
                    <a:pt x="2505" y="1783"/>
                    <a:pt x="2426" y="1746"/>
                    <a:pt x="2352" y="1746"/>
                  </a:cubicBezTo>
                  <a:close/>
                  <a:moveTo>
                    <a:pt x="3116" y="2902"/>
                  </a:moveTo>
                  <a:cubicBezTo>
                    <a:pt x="3088" y="2902"/>
                    <a:pt x="3061" y="2907"/>
                    <a:pt x="3036" y="2915"/>
                  </a:cubicBezTo>
                  <a:cubicBezTo>
                    <a:pt x="2903" y="2982"/>
                    <a:pt x="2870" y="3148"/>
                    <a:pt x="2936" y="3249"/>
                  </a:cubicBezTo>
                  <a:cubicBezTo>
                    <a:pt x="2970" y="3315"/>
                    <a:pt x="3036" y="3349"/>
                    <a:pt x="3136" y="3349"/>
                  </a:cubicBezTo>
                  <a:cubicBezTo>
                    <a:pt x="3170" y="3349"/>
                    <a:pt x="3203" y="3349"/>
                    <a:pt x="3236" y="3315"/>
                  </a:cubicBezTo>
                  <a:cubicBezTo>
                    <a:pt x="3370" y="3282"/>
                    <a:pt x="3403" y="3115"/>
                    <a:pt x="3337" y="3015"/>
                  </a:cubicBezTo>
                  <a:cubicBezTo>
                    <a:pt x="3287" y="2940"/>
                    <a:pt x="3199" y="2902"/>
                    <a:pt x="3116" y="2902"/>
                  </a:cubicBezTo>
                  <a:close/>
                  <a:moveTo>
                    <a:pt x="3726" y="4141"/>
                  </a:moveTo>
                  <a:cubicBezTo>
                    <a:pt x="3707" y="4141"/>
                    <a:pt x="3688" y="4143"/>
                    <a:pt x="3670" y="4149"/>
                  </a:cubicBezTo>
                  <a:cubicBezTo>
                    <a:pt x="3537" y="4216"/>
                    <a:pt x="3503" y="4349"/>
                    <a:pt x="3537" y="4449"/>
                  </a:cubicBezTo>
                  <a:cubicBezTo>
                    <a:pt x="3570" y="4549"/>
                    <a:pt x="3670" y="4583"/>
                    <a:pt x="3737" y="4583"/>
                  </a:cubicBezTo>
                  <a:lnTo>
                    <a:pt x="3837" y="4583"/>
                  </a:lnTo>
                  <a:cubicBezTo>
                    <a:pt x="3937" y="4549"/>
                    <a:pt x="4004" y="4416"/>
                    <a:pt x="3970" y="4283"/>
                  </a:cubicBezTo>
                  <a:cubicBezTo>
                    <a:pt x="3915" y="4200"/>
                    <a:pt x="3815" y="4141"/>
                    <a:pt x="3726" y="4141"/>
                  </a:cubicBezTo>
                  <a:close/>
                  <a:moveTo>
                    <a:pt x="4224" y="5442"/>
                  </a:moveTo>
                  <a:cubicBezTo>
                    <a:pt x="4206" y="5442"/>
                    <a:pt x="4188" y="5444"/>
                    <a:pt x="4170" y="5450"/>
                  </a:cubicBezTo>
                  <a:cubicBezTo>
                    <a:pt x="4037" y="5483"/>
                    <a:pt x="3970" y="5617"/>
                    <a:pt x="4004" y="5750"/>
                  </a:cubicBezTo>
                  <a:cubicBezTo>
                    <a:pt x="4037" y="5850"/>
                    <a:pt x="4137" y="5884"/>
                    <a:pt x="4237" y="5884"/>
                  </a:cubicBezTo>
                  <a:lnTo>
                    <a:pt x="4304" y="5884"/>
                  </a:lnTo>
                  <a:cubicBezTo>
                    <a:pt x="4437" y="5850"/>
                    <a:pt x="4504" y="5717"/>
                    <a:pt x="4437" y="5617"/>
                  </a:cubicBezTo>
                  <a:cubicBezTo>
                    <a:pt x="4410" y="5506"/>
                    <a:pt x="4313" y="5442"/>
                    <a:pt x="4224" y="5442"/>
                  </a:cubicBezTo>
                  <a:close/>
                  <a:moveTo>
                    <a:pt x="4625" y="6776"/>
                  </a:moveTo>
                  <a:cubicBezTo>
                    <a:pt x="4606" y="6776"/>
                    <a:pt x="4588" y="6779"/>
                    <a:pt x="4571" y="6784"/>
                  </a:cubicBezTo>
                  <a:cubicBezTo>
                    <a:pt x="4437" y="6818"/>
                    <a:pt x="4371" y="6951"/>
                    <a:pt x="4404" y="7051"/>
                  </a:cubicBezTo>
                  <a:cubicBezTo>
                    <a:pt x="4404" y="7151"/>
                    <a:pt x="4504" y="7218"/>
                    <a:pt x="4604" y="7218"/>
                  </a:cubicBezTo>
                  <a:lnTo>
                    <a:pt x="4671" y="7218"/>
                  </a:lnTo>
                  <a:cubicBezTo>
                    <a:pt x="4771" y="7185"/>
                    <a:pt x="4871" y="7085"/>
                    <a:pt x="4838" y="6951"/>
                  </a:cubicBezTo>
                  <a:cubicBezTo>
                    <a:pt x="4810" y="6841"/>
                    <a:pt x="4714" y="6776"/>
                    <a:pt x="4625" y="6776"/>
                  </a:cubicBezTo>
                  <a:close/>
                  <a:moveTo>
                    <a:pt x="4925" y="8144"/>
                  </a:moveTo>
                  <a:cubicBezTo>
                    <a:pt x="4906" y="8144"/>
                    <a:pt x="4888" y="8146"/>
                    <a:pt x="4871" y="8152"/>
                  </a:cubicBezTo>
                  <a:cubicBezTo>
                    <a:pt x="4738" y="8152"/>
                    <a:pt x="4637" y="8286"/>
                    <a:pt x="4671" y="8419"/>
                  </a:cubicBezTo>
                  <a:cubicBezTo>
                    <a:pt x="4704" y="8519"/>
                    <a:pt x="4804" y="8586"/>
                    <a:pt x="4904" y="8586"/>
                  </a:cubicBezTo>
                  <a:lnTo>
                    <a:pt x="4938" y="8586"/>
                  </a:lnTo>
                  <a:cubicBezTo>
                    <a:pt x="5071" y="8552"/>
                    <a:pt x="5138" y="8452"/>
                    <a:pt x="5138" y="8319"/>
                  </a:cubicBezTo>
                  <a:cubicBezTo>
                    <a:pt x="5110" y="8208"/>
                    <a:pt x="5014" y="8144"/>
                    <a:pt x="4925" y="8144"/>
                  </a:cubicBezTo>
                  <a:close/>
                  <a:moveTo>
                    <a:pt x="5122" y="9513"/>
                  </a:moveTo>
                  <a:cubicBezTo>
                    <a:pt x="5106" y="9513"/>
                    <a:pt x="5089" y="9515"/>
                    <a:pt x="5071" y="9520"/>
                  </a:cubicBezTo>
                  <a:cubicBezTo>
                    <a:pt x="4938" y="9520"/>
                    <a:pt x="4871" y="9620"/>
                    <a:pt x="4871" y="9753"/>
                  </a:cubicBezTo>
                  <a:cubicBezTo>
                    <a:pt x="4871" y="9887"/>
                    <a:pt x="4971" y="9953"/>
                    <a:pt x="5104" y="9953"/>
                  </a:cubicBezTo>
                  <a:lnTo>
                    <a:pt x="5138" y="9953"/>
                  </a:lnTo>
                  <a:cubicBezTo>
                    <a:pt x="5238" y="9953"/>
                    <a:pt x="5338" y="9820"/>
                    <a:pt x="5338" y="9720"/>
                  </a:cubicBezTo>
                  <a:cubicBezTo>
                    <a:pt x="5309" y="9604"/>
                    <a:pt x="5230" y="9513"/>
                    <a:pt x="5122" y="9513"/>
                  </a:cubicBezTo>
                  <a:close/>
                  <a:moveTo>
                    <a:pt x="5205" y="10887"/>
                  </a:moveTo>
                  <a:cubicBezTo>
                    <a:pt x="5071" y="10887"/>
                    <a:pt x="4971" y="10987"/>
                    <a:pt x="4971" y="11121"/>
                  </a:cubicBezTo>
                  <a:cubicBezTo>
                    <a:pt x="5004" y="11254"/>
                    <a:pt x="5104" y="11354"/>
                    <a:pt x="5238" y="11354"/>
                  </a:cubicBezTo>
                  <a:cubicBezTo>
                    <a:pt x="5338" y="11321"/>
                    <a:pt x="5438" y="11221"/>
                    <a:pt x="5438" y="11121"/>
                  </a:cubicBezTo>
                  <a:cubicBezTo>
                    <a:pt x="5438" y="10987"/>
                    <a:pt x="5338" y="10887"/>
                    <a:pt x="5205" y="1088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7227866" y="3568270"/>
              <a:ext cx="13233" cy="13007"/>
            </a:xfrm>
            <a:custGeom>
              <a:avLst/>
              <a:gdLst/>
              <a:ahLst/>
              <a:cxnLst/>
              <a:rect l="l" t="t" r="r" b="b"/>
              <a:pathLst>
                <a:path w="468" h="460" extrusionOk="0">
                  <a:moveTo>
                    <a:pt x="238" y="1"/>
                  </a:moveTo>
                  <a:cubicBezTo>
                    <a:pt x="209" y="1"/>
                    <a:pt x="184" y="9"/>
                    <a:pt x="167" y="26"/>
                  </a:cubicBezTo>
                  <a:cubicBezTo>
                    <a:pt x="134" y="26"/>
                    <a:pt x="100" y="59"/>
                    <a:pt x="100" y="59"/>
                  </a:cubicBezTo>
                  <a:cubicBezTo>
                    <a:pt x="67" y="92"/>
                    <a:pt x="34" y="126"/>
                    <a:pt x="34" y="159"/>
                  </a:cubicBezTo>
                  <a:cubicBezTo>
                    <a:pt x="34" y="159"/>
                    <a:pt x="34" y="193"/>
                    <a:pt x="34" y="226"/>
                  </a:cubicBezTo>
                  <a:cubicBezTo>
                    <a:pt x="0" y="259"/>
                    <a:pt x="34" y="293"/>
                    <a:pt x="34" y="326"/>
                  </a:cubicBezTo>
                  <a:cubicBezTo>
                    <a:pt x="34" y="359"/>
                    <a:pt x="67" y="359"/>
                    <a:pt x="100" y="393"/>
                  </a:cubicBezTo>
                  <a:cubicBezTo>
                    <a:pt x="100" y="426"/>
                    <a:pt x="134" y="426"/>
                    <a:pt x="167" y="459"/>
                  </a:cubicBezTo>
                  <a:lnTo>
                    <a:pt x="234" y="459"/>
                  </a:lnTo>
                  <a:cubicBezTo>
                    <a:pt x="301" y="459"/>
                    <a:pt x="367" y="426"/>
                    <a:pt x="401" y="393"/>
                  </a:cubicBezTo>
                  <a:cubicBezTo>
                    <a:pt x="434" y="359"/>
                    <a:pt x="434" y="359"/>
                    <a:pt x="467" y="326"/>
                  </a:cubicBezTo>
                  <a:cubicBezTo>
                    <a:pt x="467" y="259"/>
                    <a:pt x="467" y="193"/>
                    <a:pt x="467" y="159"/>
                  </a:cubicBezTo>
                  <a:cubicBezTo>
                    <a:pt x="434" y="126"/>
                    <a:pt x="434" y="92"/>
                    <a:pt x="401" y="59"/>
                  </a:cubicBezTo>
                  <a:cubicBezTo>
                    <a:pt x="401" y="59"/>
                    <a:pt x="367" y="26"/>
                    <a:pt x="334" y="26"/>
                  </a:cubicBezTo>
                  <a:cubicBezTo>
                    <a:pt x="301" y="9"/>
                    <a:pt x="267"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6601603" y="4046230"/>
              <a:ext cx="963951" cy="425397"/>
            </a:xfrm>
            <a:custGeom>
              <a:avLst/>
              <a:gdLst/>
              <a:ahLst/>
              <a:cxnLst/>
              <a:rect l="l" t="t" r="r" b="b"/>
              <a:pathLst>
                <a:path w="34092" h="15045" extrusionOk="0">
                  <a:moveTo>
                    <a:pt x="25185" y="0"/>
                  </a:moveTo>
                  <a:cubicBezTo>
                    <a:pt x="20615" y="0"/>
                    <a:pt x="10107" y="5471"/>
                    <a:pt x="2469" y="9807"/>
                  </a:cubicBezTo>
                  <a:cubicBezTo>
                    <a:pt x="0" y="11242"/>
                    <a:pt x="1001" y="15045"/>
                    <a:pt x="3870" y="15045"/>
                  </a:cubicBezTo>
                  <a:lnTo>
                    <a:pt x="31656" y="15045"/>
                  </a:lnTo>
                  <a:cubicBezTo>
                    <a:pt x="31656" y="15045"/>
                    <a:pt x="34091" y="0"/>
                    <a:pt x="25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7234454" y="1161077"/>
              <a:ext cx="1130915" cy="996524"/>
            </a:xfrm>
            <a:custGeom>
              <a:avLst/>
              <a:gdLst/>
              <a:ahLst/>
              <a:cxnLst/>
              <a:rect l="l" t="t" r="r" b="b"/>
              <a:pathLst>
                <a:path w="39997" h="35244" extrusionOk="0">
                  <a:moveTo>
                    <a:pt x="20030" y="0"/>
                  </a:moveTo>
                  <a:cubicBezTo>
                    <a:pt x="13102" y="0"/>
                    <a:pt x="6534" y="4095"/>
                    <a:pt x="3737" y="10874"/>
                  </a:cubicBezTo>
                  <a:cubicBezTo>
                    <a:pt x="1" y="19881"/>
                    <a:pt x="4271" y="30188"/>
                    <a:pt x="13277" y="33891"/>
                  </a:cubicBezTo>
                  <a:cubicBezTo>
                    <a:pt x="15481" y="34808"/>
                    <a:pt x="17766" y="35243"/>
                    <a:pt x="20014" y="35243"/>
                  </a:cubicBezTo>
                  <a:cubicBezTo>
                    <a:pt x="26918" y="35243"/>
                    <a:pt x="33475" y="31145"/>
                    <a:pt x="36293" y="24351"/>
                  </a:cubicBezTo>
                  <a:cubicBezTo>
                    <a:pt x="39996" y="15377"/>
                    <a:pt x="35726" y="5070"/>
                    <a:pt x="26753" y="1334"/>
                  </a:cubicBezTo>
                  <a:cubicBezTo>
                    <a:pt x="24552" y="429"/>
                    <a:pt x="22272" y="0"/>
                    <a:pt x="20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7477817" y="1449822"/>
              <a:ext cx="834735" cy="693671"/>
            </a:xfrm>
            <a:custGeom>
              <a:avLst/>
              <a:gdLst/>
              <a:ahLst/>
              <a:cxnLst/>
              <a:rect l="l" t="t" r="r" b="b"/>
              <a:pathLst>
                <a:path w="29522" h="24533" extrusionOk="0">
                  <a:moveTo>
                    <a:pt x="17978" y="1"/>
                  </a:moveTo>
                  <a:cubicBezTo>
                    <a:pt x="14682" y="1"/>
                    <a:pt x="11059" y="1261"/>
                    <a:pt x="7939" y="3764"/>
                  </a:cubicBezTo>
                  <a:cubicBezTo>
                    <a:pt x="1868" y="8668"/>
                    <a:pt x="0" y="16440"/>
                    <a:pt x="3769" y="21110"/>
                  </a:cubicBezTo>
                  <a:cubicBezTo>
                    <a:pt x="5602" y="23397"/>
                    <a:pt x="8427" y="24532"/>
                    <a:pt x="11545" y="24532"/>
                  </a:cubicBezTo>
                  <a:cubicBezTo>
                    <a:pt x="14840" y="24532"/>
                    <a:pt x="18462" y="23263"/>
                    <a:pt x="21582" y="20743"/>
                  </a:cubicBezTo>
                  <a:cubicBezTo>
                    <a:pt x="27653" y="15840"/>
                    <a:pt x="29521" y="8101"/>
                    <a:pt x="25752" y="3398"/>
                  </a:cubicBezTo>
                  <a:cubicBezTo>
                    <a:pt x="23920" y="1128"/>
                    <a:pt x="21095" y="1"/>
                    <a:pt x="179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7317470" y="1283141"/>
              <a:ext cx="502729" cy="604180"/>
            </a:xfrm>
            <a:custGeom>
              <a:avLst/>
              <a:gdLst/>
              <a:ahLst/>
              <a:cxnLst/>
              <a:rect l="l" t="t" r="r" b="b"/>
              <a:pathLst>
                <a:path w="17780" h="21368" extrusionOk="0">
                  <a:moveTo>
                    <a:pt x="9907" y="386"/>
                  </a:moveTo>
                  <a:cubicBezTo>
                    <a:pt x="10408" y="386"/>
                    <a:pt x="10941" y="486"/>
                    <a:pt x="11475" y="653"/>
                  </a:cubicBezTo>
                  <a:cubicBezTo>
                    <a:pt x="15445" y="1854"/>
                    <a:pt x="17313" y="7324"/>
                    <a:pt x="15645" y="12862"/>
                  </a:cubicBezTo>
                  <a:cubicBezTo>
                    <a:pt x="14911" y="15430"/>
                    <a:pt x="13410" y="17699"/>
                    <a:pt x="11342" y="19366"/>
                  </a:cubicBezTo>
                  <a:cubicBezTo>
                    <a:pt x="9944" y="20427"/>
                    <a:pt x="8441" y="20982"/>
                    <a:pt x="6998" y="20982"/>
                  </a:cubicBezTo>
                  <a:cubicBezTo>
                    <a:pt x="6444" y="20982"/>
                    <a:pt x="5898" y="20901"/>
                    <a:pt x="5371" y="20734"/>
                  </a:cubicBezTo>
                  <a:cubicBezTo>
                    <a:pt x="3503" y="20167"/>
                    <a:pt x="2002" y="18566"/>
                    <a:pt x="1201" y="16298"/>
                  </a:cubicBezTo>
                  <a:cubicBezTo>
                    <a:pt x="401" y="13762"/>
                    <a:pt x="434" y="11027"/>
                    <a:pt x="1235" y="8492"/>
                  </a:cubicBezTo>
                  <a:cubicBezTo>
                    <a:pt x="2702" y="3688"/>
                    <a:pt x="6372" y="386"/>
                    <a:pt x="9907" y="386"/>
                  </a:cubicBezTo>
                  <a:close/>
                  <a:moveTo>
                    <a:pt x="9901" y="1"/>
                  </a:moveTo>
                  <a:cubicBezTo>
                    <a:pt x="6195" y="1"/>
                    <a:pt x="2369" y="3396"/>
                    <a:pt x="868" y="8392"/>
                  </a:cubicBezTo>
                  <a:cubicBezTo>
                    <a:pt x="34" y="10994"/>
                    <a:pt x="0" y="13796"/>
                    <a:pt x="834" y="16398"/>
                  </a:cubicBezTo>
                  <a:cubicBezTo>
                    <a:pt x="1668" y="18833"/>
                    <a:pt x="3236" y="20501"/>
                    <a:pt x="5271" y="21134"/>
                  </a:cubicBezTo>
                  <a:cubicBezTo>
                    <a:pt x="5838" y="21301"/>
                    <a:pt x="6438" y="21368"/>
                    <a:pt x="7005" y="21368"/>
                  </a:cubicBezTo>
                  <a:cubicBezTo>
                    <a:pt x="8673" y="21334"/>
                    <a:pt x="10308" y="20734"/>
                    <a:pt x="11609" y="19667"/>
                  </a:cubicBezTo>
                  <a:cubicBezTo>
                    <a:pt x="13743" y="17932"/>
                    <a:pt x="15278" y="15630"/>
                    <a:pt x="16012" y="12995"/>
                  </a:cubicBezTo>
                  <a:cubicBezTo>
                    <a:pt x="17780" y="7224"/>
                    <a:pt x="15778" y="1520"/>
                    <a:pt x="11609" y="253"/>
                  </a:cubicBezTo>
                  <a:cubicBezTo>
                    <a:pt x="11048" y="82"/>
                    <a:pt x="10476" y="1"/>
                    <a:pt x="99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7627759" y="1326656"/>
              <a:ext cx="10405" cy="10801"/>
            </a:xfrm>
            <a:custGeom>
              <a:avLst/>
              <a:gdLst/>
              <a:ahLst/>
              <a:cxnLst/>
              <a:rect l="l" t="t" r="r" b="b"/>
              <a:pathLst>
                <a:path w="368" h="382" extrusionOk="0">
                  <a:moveTo>
                    <a:pt x="166" y="1"/>
                  </a:moveTo>
                  <a:cubicBezTo>
                    <a:pt x="143" y="1"/>
                    <a:pt x="120" y="5"/>
                    <a:pt x="101" y="15"/>
                  </a:cubicBezTo>
                  <a:cubicBezTo>
                    <a:pt x="68" y="15"/>
                    <a:pt x="34" y="48"/>
                    <a:pt x="34" y="48"/>
                  </a:cubicBezTo>
                  <a:cubicBezTo>
                    <a:pt x="1" y="81"/>
                    <a:pt x="1" y="81"/>
                    <a:pt x="1" y="115"/>
                  </a:cubicBezTo>
                  <a:cubicBezTo>
                    <a:pt x="1" y="148"/>
                    <a:pt x="1" y="181"/>
                    <a:pt x="1" y="181"/>
                  </a:cubicBezTo>
                  <a:cubicBezTo>
                    <a:pt x="1" y="248"/>
                    <a:pt x="1" y="281"/>
                    <a:pt x="34" y="348"/>
                  </a:cubicBezTo>
                  <a:cubicBezTo>
                    <a:pt x="68" y="382"/>
                    <a:pt x="134" y="382"/>
                    <a:pt x="201" y="382"/>
                  </a:cubicBezTo>
                  <a:lnTo>
                    <a:pt x="234" y="382"/>
                  </a:lnTo>
                  <a:cubicBezTo>
                    <a:pt x="268" y="348"/>
                    <a:pt x="268" y="348"/>
                    <a:pt x="301" y="348"/>
                  </a:cubicBezTo>
                  <a:cubicBezTo>
                    <a:pt x="334" y="281"/>
                    <a:pt x="368" y="248"/>
                    <a:pt x="368" y="181"/>
                  </a:cubicBezTo>
                  <a:cubicBezTo>
                    <a:pt x="368" y="181"/>
                    <a:pt x="368" y="148"/>
                    <a:pt x="368" y="115"/>
                  </a:cubicBezTo>
                  <a:cubicBezTo>
                    <a:pt x="334" y="81"/>
                    <a:pt x="334" y="81"/>
                    <a:pt x="301" y="48"/>
                  </a:cubicBezTo>
                  <a:cubicBezTo>
                    <a:pt x="277" y="24"/>
                    <a:pt x="221" y="1"/>
                    <a:pt x="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7657957" y="1341104"/>
              <a:ext cx="90565" cy="267057"/>
            </a:xfrm>
            <a:custGeom>
              <a:avLst/>
              <a:gdLst/>
              <a:ahLst/>
              <a:cxnLst/>
              <a:rect l="l" t="t" r="r" b="b"/>
              <a:pathLst>
                <a:path w="3203" h="9445" extrusionOk="0">
                  <a:moveTo>
                    <a:pt x="221" y="1"/>
                  </a:moveTo>
                  <a:cubicBezTo>
                    <a:pt x="162" y="1"/>
                    <a:pt x="108" y="29"/>
                    <a:pt x="67" y="71"/>
                  </a:cubicBezTo>
                  <a:cubicBezTo>
                    <a:pt x="0" y="171"/>
                    <a:pt x="34" y="304"/>
                    <a:pt x="134" y="371"/>
                  </a:cubicBezTo>
                  <a:cubicBezTo>
                    <a:pt x="167" y="371"/>
                    <a:pt x="200" y="404"/>
                    <a:pt x="234" y="404"/>
                  </a:cubicBezTo>
                  <a:cubicBezTo>
                    <a:pt x="300" y="371"/>
                    <a:pt x="367" y="371"/>
                    <a:pt x="401" y="304"/>
                  </a:cubicBezTo>
                  <a:cubicBezTo>
                    <a:pt x="434" y="204"/>
                    <a:pt x="434" y="104"/>
                    <a:pt x="334" y="37"/>
                  </a:cubicBezTo>
                  <a:cubicBezTo>
                    <a:pt x="296" y="12"/>
                    <a:pt x="257" y="1"/>
                    <a:pt x="221" y="1"/>
                  </a:cubicBezTo>
                  <a:close/>
                  <a:moveTo>
                    <a:pt x="1168" y="796"/>
                  </a:moveTo>
                  <a:cubicBezTo>
                    <a:pt x="1118" y="796"/>
                    <a:pt x="1068" y="821"/>
                    <a:pt x="1034" y="871"/>
                  </a:cubicBezTo>
                  <a:cubicBezTo>
                    <a:pt x="934" y="938"/>
                    <a:pt x="934" y="1038"/>
                    <a:pt x="1034" y="1138"/>
                  </a:cubicBezTo>
                  <a:cubicBezTo>
                    <a:pt x="1058" y="1162"/>
                    <a:pt x="1098" y="1185"/>
                    <a:pt x="1132" y="1185"/>
                  </a:cubicBezTo>
                  <a:cubicBezTo>
                    <a:pt x="1145" y="1185"/>
                    <a:pt x="1158" y="1181"/>
                    <a:pt x="1168" y="1171"/>
                  </a:cubicBezTo>
                  <a:cubicBezTo>
                    <a:pt x="1234" y="1171"/>
                    <a:pt x="1268" y="1171"/>
                    <a:pt x="1301" y="1138"/>
                  </a:cubicBezTo>
                  <a:cubicBezTo>
                    <a:pt x="1368" y="1071"/>
                    <a:pt x="1368" y="938"/>
                    <a:pt x="1301" y="871"/>
                  </a:cubicBezTo>
                  <a:cubicBezTo>
                    <a:pt x="1268" y="821"/>
                    <a:pt x="1218" y="796"/>
                    <a:pt x="1168" y="796"/>
                  </a:cubicBezTo>
                  <a:close/>
                  <a:moveTo>
                    <a:pt x="1906" y="1804"/>
                  </a:moveTo>
                  <a:cubicBezTo>
                    <a:pt x="1872" y="1804"/>
                    <a:pt x="1837" y="1815"/>
                    <a:pt x="1802" y="1839"/>
                  </a:cubicBezTo>
                  <a:cubicBezTo>
                    <a:pt x="1701" y="1872"/>
                    <a:pt x="1668" y="2005"/>
                    <a:pt x="1735" y="2105"/>
                  </a:cubicBezTo>
                  <a:cubicBezTo>
                    <a:pt x="1768" y="2172"/>
                    <a:pt x="1835" y="2206"/>
                    <a:pt x="1902" y="2206"/>
                  </a:cubicBezTo>
                  <a:cubicBezTo>
                    <a:pt x="1935" y="2206"/>
                    <a:pt x="1968" y="2172"/>
                    <a:pt x="2002" y="2172"/>
                  </a:cubicBezTo>
                  <a:cubicBezTo>
                    <a:pt x="2068" y="2105"/>
                    <a:pt x="2102" y="2005"/>
                    <a:pt x="2068" y="1905"/>
                  </a:cubicBezTo>
                  <a:cubicBezTo>
                    <a:pt x="2025" y="1841"/>
                    <a:pt x="1968" y="1804"/>
                    <a:pt x="1906" y="1804"/>
                  </a:cubicBezTo>
                  <a:close/>
                  <a:moveTo>
                    <a:pt x="2410" y="2927"/>
                  </a:moveTo>
                  <a:cubicBezTo>
                    <a:pt x="2384" y="2927"/>
                    <a:pt x="2359" y="2932"/>
                    <a:pt x="2335" y="2939"/>
                  </a:cubicBezTo>
                  <a:cubicBezTo>
                    <a:pt x="2235" y="2973"/>
                    <a:pt x="2202" y="3106"/>
                    <a:pt x="2235" y="3206"/>
                  </a:cubicBezTo>
                  <a:cubicBezTo>
                    <a:pt x="2269" y="3273"/>
                    <a:pt x="2335" y="3306"/>
                    <a:pt x="2402" y="3306"/>
                  </a:cubicBezTo>
                  <a:lnTo>
                    <a:pt x="2469" y="3306"/>
                  </a:lnTo>
                  <a:cubicBezTo>
                    <a:pt x="2569" y="3273"/>
                    <a:pt x="2635" y="3173"/>
                    <a:pt x="2602" y="3073"/>
                  </a:cubicBezTo>
                  <a:cubicBezTo>
                    <a:pt x="2577" y="2971"/>
                    <a:pt x="2493" y="2927"/>
                    <a:pt x="2410" y="2927"/>
                  </a:cubicBezTo>
                  <a:close/>
                  <a:moveTo>
                    <a:pt x="2770" y="4132"/>
                  </a:moveTo>
                  <a:cubicBezTo>
                    <a:pt x="2748" y="4132"/>
                    <a:pt x="2726" y="4134"/>
                    <a:pt x="2702" y="4140"/>
                  </a:cubicBezTo>
                  <a:cubicBezTo>
                    <a:pt x="2602" y="4140"/>
                    <a:pt x="2535" y="4240"/>
                    <a:pt x="2569" y="4374"/>
                  </a:cubicBezTo>
                  <a:cubicBezTo>
                    <a:pt x="2602" y="4440"/>
                    <a:pt x="2669" y="4507"/>
                    <a:pt x="2769" y="4507"/>
                  </a:cubicBezTo>
                  <a:lnTo>
                    <a:pt x="2802" y="4507"/>
                  </a:lnTo>
                  <a:cubicBezTo>
                    <a:pt x="2902" y="4474"/>
                    <a:pt x="2969" y="4374"/>
                    <a:pt x="2936" y="4274"/>
                  </a:cubicBezTo>
                  <a:cubicBezTo>
                    <a:pt x="2936" y="4191"/>
                    <a:pt x="2868" y="4132"/>
                    <a:pt x="2770" y="4132"/>
                  </a:cubicBezTo>
                  <a:close/>
                  <a:moveTo>
                    <a:pt x="2936" y="5341"/>
                  </a:moveTo>
                  <a:cubicBezTo>
                    <a:pt x="2802" y="5375"/>
                    <a:pt x="2736" y="5441"/>
                    <a:pt x="2736" y="5575"/>
                  </a:cubicBezTo>
                  <a:cubicBezTo>
                    <a:pt x="2769" y="5675"/>
                    <a:pt x="2869" y="5741"/>
                    <a:pt x="2969" y="5741"/>
                  </a:cubicBezTo>
                  <a:cubicBezTo>
                    <a:pt x="3069" y="5741"/>
                    <a:pt x="3136" y="5641"/>
                    <a:pt x="3136" y="5541"/>
                  </a:cubicBezTo>
                  <a:cubicBezTo>
                    <a:pt x="3136" y="5408"/>
                    <a:pt x="3036" y="5341"/>
                    <a:pt x="2936" y="5341"/>
                  </a:cubicBezTo>
                  <a:close/>
                  <a:moveTo>
                    <a:pt x="3002" y="6575"/>
                  </a:moveTo>
                  <a:cubicBezTo>
                    <a:pt x="2902" y="6575"/>
                    <a:pt x="2802" y="6675"/>
                    <a:pt x="2802" y="6776"/>
                  </a:cubicBezTo>
                  <a:cubicBezTo>
                    <a:pt x="2802" y="6876"/>
                    <a:pt x="2869" y="6976"/>
                    <a:pt x="3002" y="6976"/>
                  </a:cubicBezTo>
                  <a:cubicBezTo>
                    <a:pt x="3102" y="6976"/>
                    <a:pt x="3169" y="6876"/>
                    <a:pt x="3203" y="6776"/>
                  </a:cubicBezTo>
                  <a:cubicBezTo>
                    <a:pt x="3203" y="6675"/>
                    <a:pt x="3102" y="6575"/>
                    <a:pt x="3002" y="6575"/>
                  </a:cubicBezTo>
                  <a:close/>
                  <a:moveTo>
                    <a:pt x="2896" y="7836"/>
                  </a:moveTo>
                  <a:cubicBezTo>
                    <a:pt x="2810" y="7836"/>
                    <a:pt x="2731" y="7923"/>
                    <a:pt x="2702" y="8010"/>
                  </a:cubicBezTo>
                  <a:cubicBezTo>
                    <a:pt x="2702" y="8110"/>
                    <a:pt x="2769" y="8210"/>
                    <a:pt x="2902" y="8210"/>
                  </a:cubicBezTo>
                  <a:lnTo>
                    <a:pt x="2902" y="8243"/>
                  </a:lnTo>
                  <a:cubicBezTo>
                    <a:pt x="3002" y="8210"/>
                    <a:pt x="3102" y="8143"/>
                    <a:pt x="3102" y="8043"/>
                  </a:cubicBezTo>
                  <a:cubicBezTo>
                    <a:pt x="3102" y="7943"/>
                    <a:pt x="3036" y="7843"/>
                    <a:pt x="2936" y="7843"/>
                  </a:cubicBezTo>
                  <a:cubicBezTo>
                    <a:pt x="2922" y="7838"/>
                    <a:pt x="2909" y="7836"/>
                    <a:pt x="2896" y="7836"/>
                  </a:cubicBezTo>
                  <a:close/>
                  <a:moveTo>
                    <a:pt x="2702" y="9068"/>
                  </a:moveTo>
                  <a:cubicBezTo>
                    <a:pt x="2603" y="9068"/>
                    <a:pt x="2535" y="9128"/>
                    <a:pt x="2535" y="9211"/>
                  </a:cubicBezTo>
                  <a:cubicBezTo>
                    <a:pt x="2502" y="9311"/>
                    <a:pt x="2569" y="9411"/>
                    <a:pt x="2669" y="9444"/>
                  </a:cubicBezTo>
                  <a:lnTo>
                    <a:pt x="2702" y="9444"/>
                  </a:lnTo>
                  <a:cubicBezTo>
                    <a:pt x="2802" y="9444"/>
                    <a:pt x="2869" y="9377"/>
                    <a:pt x="2902" y="9311"/>
                  </a:cubicBezTo>
                  <a:cubicBezTo>
                    <a:pt x="2936" y="9177"/>
                    <a:pt x="2869" y="9077"/>
                    <a:pt x="2769" y="9077"/>
                  </a:cubicBezTo>
                  <a:cubicBezTo>
                    <a:pt x="2745" y="9071"/>
                    <a:pt x="2723" y="9068"/>
                    <a:pt x="2702" y="90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7720190" y="1631319"/>
              <a:ext cx="11367" cy="10773"/>
            </a:xfrm>
            <a:custGeom>
              <a:avLst/>
              <a:gdLst/>
              <a:ahLst/>
              <a:cxnLst/>
              <a:rect l="l" t="t" r="r" b="b"/>
              <a:pathLst>
                <a:path w="402" h="381" extrusionOk="0">
                  <a:moveTo>
                    <a:pt x="199" y="0"/>
                  </a:moveTo>
                  <a:cubicBezTo>
                    <a:pt x="176" y="0"/>
                    <a:pt x="154" y="4"/>
                    <a:pt x="134" y="14"/>
                  </a:cubicBezTo>
                  <a:cubicBezTo>
                    <a:pt x="101" y="14"/>
                    <a:pt x="101" y="47"/>
                    <a:pt x="68" y="47"/>
                  </a:cubicBezTo>
                  <a:cubicBezTo>
                    <a:pt x="34" y="81"/>
                    <a:pt x="34" y="81"/>
                    <a:pt x="34" y="114"/>
                  </a:cubicBezTo>
                  <a:cubicBezTo>
                    <a:pt x="34" y="147"/>
                    <a:pt x="34" y="181"/>
                    <a:pt x="34" y="181"/>
                  </a:cubicBezTo>
                  <a:cubicBezTo>
                    <a:pt x="1" y="214"/>
                    <a:pt x="1" y="248"/>
                    <a:pt x="34" y="281"/>
                  </a:cubicBezTo>
                  <a:cubicBezTo>
                    <a:pt x="34" y="281"/>
                    <a:pt x="34" y="314"/>
                    <a:pt x="68" y="348"/>
                  </a:cubicBezTo>
                  <a:cubicBezTo>
                    <a:pt x="101" y="381"/>
                    <a:pt x="168" y="381"/>
                    <a:pt x="201" y="381"/>
                  </a:cubicBezTo>
                  <a:lnTo>
                    <a:pt x="268" y="381"/>
                  </a:lnTo>
                  <a:cubicBezTo>
                    <a:pt x="301" y="381"/>
                    <a:pt x="334" y="348"/>
                    <a:pt x="334" y="348"/>
                  </a:cubicBezTo>
                  <a:cubicBezTo>
                    <a:pt x="368" y="281"/>
                    <a:pt x="401" y="248"/>
                    <a:pt x="401" y="181"/>
                  </a:cubicBezTo>
                  <a:cubicBezTo>
                    <a:pt x="401" y="147"/>
                    <a:pt x="368" y="81"/>
                    <a:pt x="334" y="47"/>
                  </a:cubicBezTo>
                  <a:cubicBezTo>
                    <a:pt x="311" y="24"/>
                    <a:pt x="254" y="0"/>
                    <a:pt x="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7190147" y="1752901"/>
              <a:ext cx="959569" cy="1688781"/>
            </a:xfrm>
            <a:custGeom>
              <a:avLst/>
              <a:gdLst/>
              <a:ahLst/>
              <a:cxnLst/>
              <a:rect l="l" t="t" r="r" b="b"/>
              <a:pathLst>
                <a:path w="33937" h="59727" extrusionOk="0">
                  <a:moveTo>
                    <a:pt x="26309" y="1"/>
                  </a:moveTo>
                  <a:cubicBezTo>
                    <a:pt x="24279" y="1"/>
                    <a:pt x="22389" y="704"/>
                    <a:pt x="21582" y="2185"/>
                  </a:cubicBezTo>
                  <a:cubicBezTo>
                    <a:pt x="19837" y="5389"/>
                    <a:pt x="13780" y="8349"/>
                    <a:pt x="10114" y="8349"/>
                  </a:cubicBezTo>
                  <a:cubicBezTo>
                    <a:pt x="9084" y="8349"/>
                    <a:pt x="8243" y="8116"/>
                    <a:pt x="7739" y="7589"/>
                  </a:cubicBezTo>
                  <a:cubicBezTo>
                    <a:pt x="3769" y="12226"/>
                    <a:pt x="601" y="32807"/>
                    <a:pt x="0" y="42948"/>
                  </a:cubicBezTo>
                  <a:cubicBezTo>
                    <a:pt x="3036" y="43582"/>
                    <a:pt x="9941" y="48418"/>
                    <a:pt x="10574" y="55824"/>
                  </a:cubicBezTo>
                  <a:cubicBezTo>
                    <a:pt x="13488" y="58663"/>
                    <a:pt x="17117" y="59727"/>
                    <a:pt x="20281" y="59727"/>
                  </a:cubicBezTo>
                  <a:cubicBezTo>
                    <a:pt x="24216" y="59727"/>
                    <a:pt x="27431" y="58080"/>
                    <a:pt x="27653" y="56157"/>
                  </a:cubicBezTo>
                  <a:cubicBezTo>
                    <a:pt x="28087" y="51387"/>
                    <a:pt x="26552" y="48252"/>
                    <a:pt x="22616" y="45049"/>
                  </a:cubicBezTo>
                  <a:cubicBezTo>
                    <a:pt x="23917" y="23501"/>
                    <a:pt x="32056" y="12426"/>
                    <a:pt x="33190" y="6188"/>
                  </a:cubicBezTo>
                  <a:cubicBezTo>
                    <a:pt x="33936" y="2203"/>
                    <a:pt x="29902" y="1"/>
                    <a:pt x="26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7434415" y="3018971"/>
              <a:ext cx="376029" cy="88840"/>
            </a:xfrm>
            <a:custGeom>
              <a:avLst/>
              <a:gdLst/>
              <a:ahLst/>
              <a:cxnLst/>
              <a:rect l="l" t="t" r="r" b="b"/>
              <a:pathLst>
                <a:path w="13299" h="3142" extrusionOk="0">
                  <a:moveTo>
                    <a:pt x="11828" y="0"/>
                  </a:moveTo>
                  <a:cubicBezTo>
                    <a:pt x="9277" y="0"/>
                    <a:pt x="3930" y="427"/>
                    <a:pt x="167" y="2741"/>
                  </a:cubicBezTo>
                  <a:cubicBezTo>
                    <a:pt x="1" y="2874"/>
                    <a:pt x="67" y="3141"/>
                    <a:pt x="301" y="3141"/>
                  </a:cubicBezTo>
                  <a:lnTo>
                    <a:pt x="401" y="3141"/>
                  </a:lnTo>
                  <a:cubicBezTo>
                    <a:pt x="4166" y="830"/>
                    <a:pt x="9542" y="447"/>
                    <a:pt x="11980" y="447"/>
                  </a:cubicBezTo>
                  <a:cubicBezTo>
                    <a:pt x="12392" y="447"/>
                    <a:pt x="12721" y="458"/>
                    <a:pt x="12943" y="472"/>
                  </a:cubicBezTo>
                  <a:cubicBezTo>
                    <a:pt x="12954" y="474"/>
                    <a:pt x="12964" y="474"/>
                    <a:pt x="12973" y="474"/>
                  </a:cubicBezTo>
                  <a:cubicBezTo>
                    <a:pt x="13248" y="474"/>
                    <a:pt x="13299" y="39"/>
                    <a:pt x="12977" y="39"/>
                  </a:cubicBezTo>
                  <a:cubicBezTo>
                    <a:pt x="12724" y="17"/>
                    <a:pt x="12330" y="0"/>
                    <a:pt x="11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5532978" y="1636776"/>
              <a:ext cx="173580" cy="179829"/>
            </a:xfrm>
            <a:custGeom>
              <a:avLst/>
              <a:gdLst/>
              <a:ahLst/>
              <a:cxnLst/>
              <a:rect l="l" t="t" r="r" b="b"/>
              <a:pathLst>
                <a:path w="6139" h="6360" extrusionOk="0">
                  <a:moveTo>
                    <a:pt x="1835" y="221"/>
                  </a:moveTo>
                  <a:cubicBezTo>
                    <a:pt x="2135" y="221"/>
                    <a:pt x="2469" y="288"/>
                    <a:pt x="2736" y="455"/>
                  </a:cubicBezTo>
                  <a:cubicBezTo>
                    <a:pt x="3503" y="788"/>
                    <a:pt x="4137" y="1355"/>
                    <a:pt x="4637" y="2056"/>
                  </a:cubicBezTo>
                  <a:cubicBezTo>
                    <a:pt x="5705" y="3557"/>
                    <a:pt x="5905" y="5292"/>
                    <a:pt x="5038" y="5892"/>
                  </a:cubicBezTo>
                  <a:cubicBezTo>
                    <a:pt x="4833" y="6047"/>
                    <a:pt x="4583" y="6120"/>
                    <a:pt x="4306" y="6120"/>
                  </a:cubicBezTo>
                  <a:cubicBezTo>
                    <a:pt x="3449" y="6120"/>
                    <a:pt x="2333" y="5424"/>
                    <a:pt x="1502" y="4291"/>
                  </a:cubicBezTo>
                  <a:cubicBezTo>
                    <a:pt x="434" y="2790"/>
                    <a:pt x="267" y="1055"/>
                    <a:pt x="1101" y="455"/>
                  </a:cubicBezTo>
                  <a:cubicBezTo>
                    <a:pt x="1302" y="288"/>
                    <a:pt x="1568" y="221"/>
                    <a:pt x="1835" y="221"/>
                  </a:cubicBezTo>
                  <a:close/>
                  <a:moveTo>
                    <a:pt x="1827" y="0"/>
                  </a:moveTo>
                  <a:cubicBezTo>
                    <a:pt x="1500" y="0"/>
                    <a:pt x="1208" y="83"/>
                    <a:pt x="968" y="255"/>
                  </a:cubicBezTo>
                  <a:cubicBezTo>
                    <a:pt x="1" y="955"/>
                    <a:pt x="167" y="2823"/>
                    <a:pt x="1335" y="4424"/>
                  </a:cubicBezTo>
                  <a:cubicBezTo>
                    <a:pt x="2202" y="5625"/>
                    <a:pt x="3403" y="6359"/>
                    <a:pt x="4337" y="6359"/>
                  </a:cubicBezTo>
                  <a:cubicBezTo>
                    <a:pt x="4637" y="6359"/>
                    <a:pt x="4937" y="6259"/>
                    <a:pt x="5204" y="6059"/>
                  </a:cubicBezTo>
                  <a:cubicBezTo>
                    <a:pt x="6138" y="5358"/>
                    <a:pt x="5972" y="3490"/>
                    <a:pt x="4804" y="1889"/>
                  </a:cubicBezTo>
                  <a:cubicBezTo>
                    <a:pt x="4304" y="1189"/>
                    <a:pt x="3637" y="588"/>
                    <a:pt x="2836" y="221"/>
                  </a:cubicBezTo>
                  <a:cubicBezTo>
                    <a:pt x="2479" y="75"/>
                    <a:pt x="2137" y="0"/>
                    <a:pt x="1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26"/>
          <p:cNvSpPr/>
          <p:nvPr/>
        </p:nvSpPr>
        <p:spPr>
          <a:xfrm>
            <a:off x="720000" y="1897395"/>
            <a:ext cx="28311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txBox="1">
            <a:spLocks noGrp="1"/>
          </p:cNvSpPr>
          <p:nvPr>
            <p:ph type="ctrTitle"/>
          </p:nvPr>
        </p:nvSpPr>
        <p:spPr>
          <a:xfrm>
            <a:off x="720000" y="1022895"/>
            <a:ext cx="3852000" cy="202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Smart Vacuum Cleaner</a:t>
            </a:r>
            <a:endParaRPr sz="5000" b="0" dirty="0">
              <a:latin typeface="Poppins Black"/>
              <a:ea typeface="Poppins Black"/>
              <a:cs typeface="Poppins Black"/>
              <a:sym typeface="Poppins Black"/>
            </a:endParaRPr>
          </a:p>
        </p:txBody>
      </p:sp>
      <p:sp>
        <p:nvSpPr>
          <p:cNvPr id="224" name="Google Shape;224;p26"/>
          <p:cNvSpPr txBox="1">
            <a:spLocks noGrp="1"/>
          </p:cNvSpPr>
          <p:nvPr>
            <p:ph type="subTitle" idx="1"/>
          </p:nvPr>
        </p:nvSpPr>
        <p:spPr>
          <a:xfrm>
            <a:off x="106084" y="3246131"/>
            <a:ext cx="5434446" cy="104916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Presented by:</a:t>
            </a:r>
          </a:p>
          <a:p>
            <a:pPr marL="0" lvl="0" indent="0" algn="l" rtl="0">
              <a:spcBef>
                <a:spcPts val="0"/>
              </a:spcBef>
              <a:spcAft>
                <a:spcPts val="0"/>
              </a:spcAft>
              <a:buNone/>
            </a:pPr>
            <a:r>
              <a:rPr lang="en-US" sz="1800" b="1" dirty="0">
                <a:solidFill>
                  <a:srgbClr val="000000"/>
                </a:solidFill>
                <a:effectLst/>
                <a:latin typeface="Calibri" panose="020F0502020204030204" pitchFamily="34" charset="0"/>
                <a:ea typeface="Cambria" panose="02040503050406030204" pitchFamily="18" charset="0"/>
              </a:rPr>
              <a:t>           Ahmed </a:t>
            </a:r>
            <a:r>
              <a:rPr lang="en-US" sz="1800" b="1" dirty="0" err="1">
                <a:solidFill>
                  <a:srgbClr val="000000"/>
                </a:solidFill>
                <a:effectLst/>
                <a:latin typeface="Calibri" panose="020F0502020204030204" pitchFamily="34" charset="0"/>
                <a:ea typeface="Cambria" panose="02040503050406030204" pitchFamily="18" charset="0"/>
              </a:rPr>
              <a:t>Shoud</a:t>
            </a:r>
            <a:r>
              <a:rPr lang="en" sz="1800" b="1" dirty="0">
                <a:solidFill>
                  <a:srgbClr val="000000"/>
                </a:solidFill>
                <a:effectLst/>
                <a:latin typeface="Calibri" panose="020F0502020204030204" pitchFamily="34" charset="0"/>
                <a:ea typeface="Cambria" panose="02040503050406030204" pitchFamily="18" charset="0"/>
              </a:rPr>
              <a:t>  : 18.02.04.083</a:t>
            </a:r>
          </a:p>
          <a:p>
            <a:pPr marL="0" lvl="0" indent="0" algn="l" rtl="0">
              <a:spcBef>
                <a:spcPts val="0"/>
              </a:spcBef>
              <a:spcAft>
                <a:spcPts val="0"/>
              </a:spcAft>
              <a:buNone/>
            </a:pPr>
            <a:r>
              <a:rPr lang="en" sz="1800" b="1" dirty="0">
                <a:solidFill>
                  <a:srgbClr val="000000"/>
                </a:solidFill>
                <a:latin typeface="Calibri" panose="020F0502020204030204" pitchFamily="34" charset="0"/>
                <a:ea typeface="Cambria" panose="02040503050406030204" pitchFamily="18" charset="0"/>
              </a:rPr>
              <a:t>           Md. Ashfaqur Rahman : 18.02.04.110</a:t>
            </a:r>
          </a:p>
          <a:p>
            <a:pPr marL="0" lvl="0" indent="0" algn="l" rtl="0">
              <a:spcBef>
                <a:spcPts val="0"/>
              </a:spcBef>
              <a:spcAft>
                <a:spcPts val="0"/>
              </a:spcAft>
              <a:buNone/>
            </a:pPr>
            <a:r>
              <a:rPr lang="en-US" sz="1800" b="1" dirty="0">
                <a:solidFill>
                  <a:srgbClr val="000000"/>
                </a:solidFill>
                <a:effectLst/>
                <a:latin typeface="Calibri" panose="020F0502020204030204" pitchFamily="34" charset="0"/>
                <a:ea typeface="Cambria" panose="02040503050406030204" pitchFamily="18" charset="0"/>
              </a:rPr>
              <a:t>           </a:t>
            </a:r>
            <a:r>
              <a:rPr lang="en-US" sz="1800" b="1" dirty="0" err="1">
                <a:solidFill>
                  <a:srgbClr val="000000"/>
                </a:solidFill>
                <a:effectLst/>
                <a:latin typeface="Calibri" panose="020F0502020204030204" pitchFamily="34" charset="0"/>
                <a:ea typeface="Cambria" panose="02040503050406030204" pitchFamily="18" charset="0"/>
              </a:rPr>
              <a:t>Tajrian</a:t>
            </a:r>
            <a:r>
              <a:rPr lang="en-US" sz="1800" b="1" dirty="0">
                <a:solidFill>
                  <a:srgbClr val="000000"/>
                </a:solidFill>
                <a:effectLst/>
                <a:latin typeface="Calibri" panose="020F0502020204030204" pitchFamily="34" charset="0"/>
                <a:ea typeface="Cambria" panose="02040503050406030204" pitchFamily="18" charset="0"/>
              </a:rPr>
              <a:t> Islam Ishan </a:t>
            </a:r>
            <a:r>
              <a:rPr lang="en" sz="1800" b="1" dirty="0">
                <a:solidFill>
                  <a:srgbClr val="000000"/>
                </a:solidFill>
                <a:effectLst/>
                <a:latin typeface="Calibri" panose="020F0502020204030204" pitchFamily="34" charset="0"/>
                <a:ea typeface="Cambria" panose="02040503050406030204" pitchFamily="18" charset="0"/>
              </a:rPr>
              <a:t> : 18.02.04.111</a:t>
            </a:r>
          </a:p>
          <a:p>
            <a:pPr marL="0" lvl="0" indent="0" algn="l" rtl="0">
              <a:spcBef>
                <a:spcPts val="0"/>
              </a:spcBef>
              <a:spcAft>
                <a:spcPts val="0"/>
              </a:spcAft>
              <a:buNone/>
            </a:pPr>
            <a:r>
              <a:rPr lang="en-US" sz="1800" b="1" dirty="0">
                <a:solidFill>
                  <a:srgbClr val="000000"/>
                </a:solidFill>
                <a:effectLst/>
                <a:latin typeface="Calibri" panose="020F0502020204030204" pitchFamily="34" charset="0"/>
                <a:ea typeface="Cambria" panose="02040503050406030204" pitchFamily="18" charset="0"/>
              </a:rPr>
              <a:t>           </a:t>
            </a:r>
            <a:r>
              <a:rPr lang="en-US" sz="1800" b="1" dirty="0" err="1">
                <a:solidFill>
                  <a:srgbClr val="000000"/>
                </a:solidFill>
                <a:effectLst/>
                <a:latin typeface="Calibri" panose="020F0502020204030204" pitchFamily="34" charset="0"/>
                <a:ea typeface="Cambria" panose="02040503050406030204" pitchFamily="18" charset="0"/>
              </a:rPr>
              <a:t>Asifur</a:t>
            </a:r>
            <a:r>
              <a:rPr lang="en-US" sz="1800" b="1" dirty="0">
                <a:solidFill>
                  <a:srgbClr val="000000"/>
                </a:solidFill>
                <a:effectLst/>
                <a:latin typeface="Calibri" panose="020F0502020204030204" pitchFamily="34" charset="0"/>
                <a:ea typeface="Cambria" panose="02040503050406030204" pitchFamily="18" charset="0"/>
              </a:rPr>
              <a:t> Rahman Asif </a:t>
            </a:r>
            <a:r>
              <a:rPr lang="en" sz="1800" b="1" dirty="0">
                <a:solidFill>
                  <a:srgbClr val="000000"/>
                </a:solidFill>
                <a:latin typeface="Calibri" panose="020F0502020204030204" pitchFamily="34" charset="0"/>
                <a:ea typeface="Cambria" panose="02040503050406030204" pitchFamily="18" charset="0"/>
              </a:rPr>
              <a:t> : 18.02.04.114</a:t>
            </a:r>
            <a:r>
              <a:rPr lang="en" dirty="0"/>
              <a:t> </a:t>
            </a:r>
          </a:p>
          <a:p>
            <a:pPr marL="0" lvl="0" indent="0" algn="l" rtl="0">
              <a:spcBef>
                <a:spcPts val="0"/>
              </a:spcBef>
              <a:spcAft>
                <a:spcPts val="0"/>
              </a:spcAft>
              <a:buNone/>
            </a:pPr>
            <a:endParaRPr sz="1600" dirty="0">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46"/>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Working Procedure:</a:t>
            </a:r>
            <a:endParaRPr dirty="0"/>
          </a:p>
        </p:txBody>
      </p:sp>
      <p:sp>
        <p:nvSpPr>
          <p:cNvPr id="979" name="Google Shape;979;p46"/>
          <p:cNvSpPr txBox="1">
            <a:spLocks noGrp="1"/>
          </p:cNvSpPr>
          <p:nvPr>
            <p:ph type="subTitle" idx="4294967295"/>
          </p:nvPr>
        </p:nvSpPr>
        <p:spPr>
          <a:xfrm>
            <a:off x="5797172" y="374135"/>
            <a:ext cx="22056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p>
        </p:txBody>
      </p:sp>
      <p:sp>
        <p:nvSpPr>
          <p:cNvPr id="980" name="Google Shape;980;p46"/>
          <p:cNvSpPr txBox="1">
            <a:spLocks noGrp="1"/>
          </p:cNvSpPr>
          <p:nvPr>
            <p:ph type="subTitle" idx="4294967295"/>
          </p:nvPr>
        </p:nvSpPr>
        <p:spPr>
          <a:xfrm>
            <a:off x="6231173" y="537280"/>
            <a:ext cx="2205600" cy="479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Poppins Black"/>
              <a:ea typeface="Poppins Black"/>
              <a:cs typeface="Poppins Black"/>
              <a:sym typeface="Poppins Black"/>
            </a:endParaRPr>
          </a:p>
        </p:txBody>
      </p:sp>
      <p:sp>
        <p:nvSpPr>
          <p:cNvPr id="981" name="Google Shape;981;p46"/>
          <p:cNvSpPr txBox="1">
            <a:spLocks noGrp="1"/>
          </p:cNvSpPr>
          <p:nvPr>
            <p:ph type="subTitle" idx="4294967295"/>
          </p:nvPr>
        </p:nvSpPr>
        <p:spPr>
          <a:xfrm>
            <a:off x="6809235" y="387256"/>
            <a:ext cx="1604659" cy="1690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Poppins Black"/>
              <a:ea typeface="Poppins Black"/>
              <a:cs typeface="Poppins Black"/>
              <a:sym typeface="Poppins Black"/>
            </a:endParaRPr>
          </a:p>
        </p:txBody>
      </p:sp>
      <p:sp>
        <p:nvSpPr>
          <p:cNvPr id="982" name="Google Shape;982;p46"/>
          <p:cNvSpPr txBox="1">
            <a:spLocks noGrp="1"/>
          </p:cNvSpPr>
          <p:nvPr>
            <p:ph type="subTitle" idx="4294967295"/>
          </p:nvPr>
        </p:nvSpPr>
        <p:spPr>
          <a:xfrm>
            <a:off x="6433554" y="478739"/>
            <a:ext cx="1569218" cy="1996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p>
        </p:txBody>
      </p:sp>
      <p:sp>
        <p:nvSpPr>
          <p:cNvPr id="983" name="Google Shape;983;p46"/>
          <p:cNvSpPr txBox="1">
            <a:spLocks noGrp="1"/>
          </p:cNvSpPr>
          <p:nvPr>
            <p:ph type="subTitle" idx="4294967295"/>
          </p:nvPr>
        </p:nvSpPr>
        <p:spPr>
          <a:xfrm>
            <a:off x="6159332" y="687248"/>
            <a:ext cx="2205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Poppins Black"/>
              <a:ea typeface="Poppins Black"/>
              <a:cs typeface="Poppins Black"/>
              <a:sym typeface="Poppins Black"/>
            </a:endParaRPr>
          </a:p>
        </p:txBody>
      </p:sp>
      <p:sp>
        <p:nvSpPr>
          <p:cNvPr id="984" name="Google Shape;984;p46"/>
          <p:cNvSpPr txBox="1">
            <a:spLocks noGrp="1"/>
          </p:cNvSpPr>
          <p:nvPr>
            <p:ph type="subTitle" idx="4294967295"/>
          </p:nvPr>
        </p:nvSpPr>
        <p:spPr>
          <a:xfrm>
            <a:off x="6007786" y="692870"/>
            <a:ext cx="22056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p>
        </p:txBody>
      </p:sp>
      <p:sp>
        <p:nvSpPr>
          <p:cNvPr id="985" name="Google Shape;985;p46"/>
          <p:cNvSpPr txBox="1">
            <a:spLocks noGrp="1"/>
          </p:cNvSpPr>
          <p:nvPr>
            <p:ph type="subTitle" idx="4294967295"/>
          </p:nvPr>
        </p:nvSpPr>
        <p:spPr>
          <a:xfrm>
            <a:off x="6452014" y="424776"/>
            <a:ext cx="1761372" cy="1031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Poppins Black"/>
              <a:ea typeface="Poppins Black"/>
              <a:cs typeface="Poppins Black"/>
              <a:sym typeface="Poppins Black"/>
            </a:endParaRPr>
          </a:p>
        </p:txBody>
      </p:sp>
      <p:sp>
        <p:nvSpPr>
          <p:cNvPr id="986" name="Google Shape;986;p46"/>
          <p:cNvSpPr txBox="1">
            <a:spLocks noGrp="1"/>
          </p:cNvSpPr>
          <p:nvPr>
            <p:ph type="subTitle" idx="4294967295"/>
          </p:nvPr>
        </p:nvSpPr>
        <p:spPr>
          <a:xfrm>
            <a:off x="483321" y="1803951"/>
            <a:ext cx="4525936" cy="22435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t>Ultrasonic Sensor:</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An ultrasonic sensor is an instrument that measures the distance to an object using ultrasonic sound waves. An ultrasonic sensor uses a transducer to send and receive ultrasonic pulses that relay back information about an object's proximity.</a:t>
            </a:r>
            <a:endParaRPr sz="1400" dirty="0">
              <a:latin typeface="+mn-lt"/>
            </a:endParaRPr>
          </a:p>
        </p:txBody>
      </p:sp>
      <p:sp>
        <p:nvSpPr>
          <p:cNvPr id="8" name="TextBox 7">
            <a:extLst>
              <a:ext uri="{FF2B5EF4-FFF2-40B4-BE49-F238E27FC236}">
                <a16:creationId xmlns:a16="http://schemas.microsoft.com/office/drawing/2014/main" id="{2E338185-7BF3-434F-ADF0-A5EAF3986C14}"/>
              </a:ext>
            </a:extLst>
          </p:cNvPr>
          <p:cNvSpPr txBox="1"/>
          <p:nvPr/>
        </p:nvSpPr>
        <p:spPr>
          <a:xfrm>
            <a:off x="6018513" y="3945722"/>
            <a:ext cx="2112563" cy="584775"/>
          </a:xfrm>
          <a:prstGeom prst="rect">
            <a:avLst/>
          </a:prstGeom>
          <a:noFill/>
        </p:spPr>
        <p:txBody>
          <a:bodyPr wrap="square" rtlCol="0">
            <a:spAutoFit/>
          </a:bodyPr>
          <a:lstStyle/>
          <a:p>
            <a:r>
              <a:rPr lang="en-US" sz="1800" u="none" strike="noStrike"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Ultrasonic Sensor</a:t>
            </a:r>
          </a:p>
          <a:p>
            <a:endParaRPr lang="en-US" dirty="0"/>
          </a:p>
        </p:txBody>
      </p:sp>
      <p:sp>
        <p:nvSpPr>
          <p:cNvPr id="11" name="TextBox 10">
            <a:extLst>
              <a:ext uri="{FF2B5EF4-FFF2-40B4-BE49-F238E27FC236}">
                <a16:creationId xmlns:a16="http://schemas.microsoft.com/office/drawing/2014/main" id="{B0D14D71-828B-4361-8D5F-6CE37D700E8C}"/>
              </a:ext>
            </a:extLst>
          </p:cNvPr>
          <p:cNvSpPr txBox="1"/>
          <p:nvPr/>
        </p:nvSpPr>
        <p:spPr>
          <a:xfrm>
            <a:off x="6159332" y="3389116"/>
            <a:ext cx="1750828" cy="307777"/>
          </a:xfrm>
          <a:prstGeom prst="rect">
            <a:avLst/>
          </a:prstGeom>
          <a:noFill/>
        </p:spPr>
        <p:txBody>
          <a:bodyPr wrap="square" rtlCol="0">
            <a:spAutoFit/>
          </a:bodyPr>
          <a:lstStyle/>
          <a:p>
            <a:endParaRPr lang="en-US" dirty="0"/>
          </a:p>
        </p:txBody>
      </p:sp>
      <p:pic>
        <p:nvPicPr>
          <p:cNvPr id="4" name="Picture 3">
            <a:extLst>
              <a:ext uri="{FF2B5EF4-FFF2-40B4-BE49-F238E27FC236}">
                <a16:creationId xmlns:a16="http://schemas.microsoft.com/office/drawing/2014/main" id="{58A1C3D3-07C5-42B4-9D8B-F0C2119700B2}"/>
              </a:ext>
            </a:extLst>
          </p:cNvPr>
          <p:cNvPicPr>
            <a:picLocks noChangeAspect="1"/>
          </p:cNvPicPr>
          <p:nvPr/>
        </p:nvPicPr>
        <p:blipFill>
          <a:blip r:embed="rId3"/>
          <a:stretch>
            <a:fillRect/>
          </a:stretch>
        </p:blipFill>
        <p:spPr>
          <a:xfrm>
            <a:off x="5330362" y="1496652"/>
            <a:ext cx="3298514" cy="2391423"/>
          </a:xfrm>
          <a:prstGeom prst="rect">
            <a:avLst/>
          </a:prstGeom>
        </p:spPr>
      </p:pic>
    </p:spTree>
    <p:extLst>
      <p:ext uri="{BB962C8B-B14F-4D97-AF65-F5344CB8AC3E}">
        <p14:creationId xmlns:p14="http://schemas.microsoft.com/office/powerpoint/2010/main" val="3460925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4"/>
          <p:cNvSpPr/>
          <p:nvPr/>
        </p:nvSpPr>
        <p:spPr>
          <a:xfrm>
            <a:off x="720009" y="321225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4"/>
          <p:cNvSpPr/>
          <p:nvPr/>
        </p:nvSpPr>
        <p:spPr>
          <a:xfrm>
            <a:off x="7200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4"/>
          <p:cNvSpPr/>
          <p:nvPr/>
        </p:nvSpPr>
        <p:spPr>
          <a:xfrm>
            <a:off x="47028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4702809" y="321225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txBox="1">
            <a:spLocks noGrp="1"/>
          </p:cNvSpPr>
          <p:nvPr>
            <p:ph type="subTitle" idx="1"/>
          </p:nvPr>
        </p:nvSpPr>
        <p:spPr>
          <a:xfrm>
            <a:off x="1726296" y="2080105"/>
            <a:ext cx="2437200" cy="37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Obstacle Avoiding</a:t>
            </a:r>
            <a:endParaRPr dirty="0"/>
          </a:p>
        </p:txBody>
      </p:sp>
      <p:sp>
        <p:nvSpPr>
          <p:cNvPr id="467" name="Google Shape;467;p34"/>
          <p:cNvSpPr txBox="1">
            <a:spLocks noGrp="1"/>
          </p:cNvSpPr>
          <p:nvPr>
            <p:ph type="subTitle" idx="3"/>
          </p:nvPr>
        </p:nvSpPr>
        <p:spPr>
          <a:xfrm>
            <a:off x="1756765" y="3531410"/>
            <a:ext cx="24372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Bluetooth Control</a:t>
            </a:r>
            <a:endParaRPr dirty="0"/>
          </a:p>
        </p:txBody>
      </p:sp>
      <p:sp>
        <p:nvSpPr>
          <p:cNvPr id="468" name="Google Shape;468;p34"/>
          <p:cNvSpPr txBox="1">
            <a:spLocks noGrp="1"/>
          </p:cNvSpPr>
          <p:nvPr>
            <p:ph type="subTitle" idx="4"/>
          </p:nvPr>
        </p:nvSpPr>
        <p:spPr>
          <a:xfrm>
            <a:off x="6331875" y="223459"/>
            <a:ext cx="24372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69" name="Google Shape;469;p34"/>
          <p:cNvSpPr txBox="1">
            <a:spLocks noGrp="1"/>
          </p:cNvSpPr>
          <p:nvPr>
            <p:ph type="subTitle" idx="2"/>
          </p:nvPr>
        </p:nvSpPr>
        <p:spPr>
          <a:xfrm>
            <a:off x="6505057" y="223459"/>
            <a:ext cx="24372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0" name="Google Shape;470;p34"/>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Features :</a:t>
            </a:r>
            <a:endParaRPr dirty="0"/>
          </a:p>
        </p:txBody>
      </p:sp>
      <p:sp>
        <p:nvSpPr>
          <p:cNvPr id="471" name="Google Shape;471;p34"/>
          <p:cNvSpPr txBox="1">
            <a:spLocks noGrp="1"/>
          </p:cNvSpPr>
          <p:nvPr>
            <p:ph type="subTitle" idx="5"/>
          </p:nvPr>
        </p:nvSpPr>
        <p:spPr>
          <a:xfrm>
            <a:off x="5698232" y="2097616"/>
            <a:ext cx="2563125"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Garbage Collection</a:t>
            </a:r>
            <a:endParaRPr dirty="0"/>
          </a:p>
        </p:txBody>
      </p:sp>
      <p:sp>
        <p:nvSpPr>
          <p:cNvPr id="472" name="Google Shape;472;p34"/>
          <p:cNvSpPr txBox="1">
            <a:spLocks noGrp="1"/>
          </p:cNvSpPr>
          <p:nvPr>
            <p:ph type="subTitle" idx="6"/>
          </p:nvPr>
        </p:nvSpPr>
        <p:spPr>
          <a:xfrm>
            <a:off x="6418466" y="421234"/>
            <a:ext cx="24372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3" name="Google Shape;473;p34"/>
          <p:cNvSpPr txBox="1">
            <a:spLocks noGrp="1"/>
          </p:cNvSpPr>
          <p:nvPr>
            <p:ph type="subTitle" idx="7"/>
          </p:nvPr>
        </p:nvSpPr>
        <p:spPr>
          <a:xfrm>
            <a:off x="5805636" y="3503781"/>
            <a:ext cx="24372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Voice Control</a:t>
            </a:r>
            <a:endParaRPr dirty="0"/>
          </a:p>
        </p:txBody>
      </p:sp>
      <p:sp>
        <p:nvSpPr>
          <p:cNvPr id="474" name="Google Shape;474;p34"/>
          <p:cNvSpPr txBox="1">
            <a:spLocks noGrp="1"/>
          </p:cNvSpPr>
          <p:nvPr>
            <p:ph type="subTitle" idx="8"/>
          </p:nvPr>
        </p:nvSpPr>
        <p:spPr>
          <a:xfrm>
            <a:off x="6331875" y="240276"/>
            <a:ext cx="24372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grpSp>
        <p:nvGrpSpPr>
          <p:cNvPr id="56" name="Google Shape;6678;p62">
            <a:extLst>
              <a:ext uri="{FF2B5EF4-FFF2-40B4-BE49-F238E27FC236}">
                <a16:creationId xmlns:a16="http://schemas.microsoft.com/office/drawing/2014/main" id="{D1DB5EC4-9F68-47BF-9485-49C561D4421E}"/>
              </a:ext>
            </a:extLst>
          </p:cNvPr>
          <p:cNvGrpSpPr/>
          <p:nvPr/>
        </p:nvGrpSpPr>
        <p:grpSpPr>
          <a:xfrm>
            <a:off x="4892294" y="2101074"/>
            <a:ext cx="519309" cy="437344"/>
            <a:chOff x="1913012" y="2764940"/>
            <a:chExt cx="417523" cy="374252"/>
          </a:xfrm>
        </p:grpSpPr>
        <p:sp>
          <p:nvSpPr>
            <p:cNvPr id="57" name="Google Shape;6679;p62">
              <a:extLst>
                <a:ext uri="{FF2B5EF4-FFF2-40B4-BE49-F238E27FC236}">
                  <a16:creationId xmlns:a16="http://schemas.microsoft.com/office/drawing/2014/main" id="{D7CD3797-17A2-4560-80DD-2EE723247500}"/>
                </a:ext>
              </a:extLst>
            </p:cNvPr>
            <p:cNvSpPr/>
            <p:nvPr/>
          </p:nvSpPr>
          <p:spPr>
            <a:xfrm>
              <a:off x="2010693" y="2813676"/>
              <a:ext cx="285214" cy="163494"/>
            </a:xfrm>
            <a:custGeom>
              <a:avLst/>
              <a:gdLst/>
              <a:ahLst/>
              <a:cxnLst/>
              <a:rect l="l" t="t" r="r" b="b"/>
              <a:pathLst>
                <a:path w="10856" h="6223" extrusionOk="0">
                  <a:moveTo>
                    <a:pt x="3594" y="2591"/>
                  </a:moveTo>
                  <a:lnTo>
                    <a:pt x="3594" y="4034"/>
                  </a:lnTo>
                  <a:lnTo>
                    <a:pt x="2151" y="4034"/>
                  </a:lnTo>
                  <a:lnTo>
                    <a:pt x="2151" y="2591"/>
                  </a:lnTo>
                  <a:close/>
                  <a:moveTo>
                    <a:pt x="5508" y="2591"/>
                  </a:moveTo>
                  <a:lnTo>
                    <a:pt x="5508" y="4034"/>
                  </a:lnTo>
                  <a:lnTo>
                    <a:pt x="4072" y="4034"/>
                  </a:lnTo>
                  <a:lnTo>
                    <a:pt x="4072" y="2591"/>
                  </a:lnTo>
                  <a:close/>
                  <a:moveTo>
                    <a:pt x="7422" y="2591"/>
                  </a:moveTo>
                  <a:lnTo>
                    <a:pt x="7422" y="4034"/>
                  </a:lnTo>
                  <a:lnTo>
                    <a:pt x="5986" y="4034"/>
                  </a:lnTo>
                  <a:lnTo>
                    <a:pt x="5986" y="2591"/>
                  </a:lnTo>
                  <a:close/>
                  <a:moveTo>
                    <a:pt x="9337" y="2591"/>
                  </a:moveTo>
                  <a:lnTo>
                    <a:pt x="9344" y="4034"/>
                  </a:lnTo>
                  <a:lnTo>
                    <a:pt x="7901" y="4034"/>
                  </a:lnTo>
                  <a:lnTo>
                    <a:pt x="7901" y="2591"/>
                  </a:lnTo>
                  <a:close/>
                  <a:moveTo>
                    <a:pt x="1915" y="1"/>
                  </a:moveTo>
                  <a:cubicBezTo>
                    <a:pt x="1797" y="1"/>
                    <a:pt x="1679" y="80"/>
                    <a:pt x="1679" y="240"/>
                  </a:cubicBezTo>
                  <a:lnTo>
                    <a:pt x="1679" y="2113"/>
                  </a:lnTo>
                  <a:lnTo>
                    <a:pt x="320" y="2113"/>
                  </a:lnTo>
                  <a:cubicBezTo>
                    <a:pt x="1" y="2113"/>
                    <a:pt x="1" y="2591"/>
                    <a:pt x="320" y="2591"/>
                  </a:cubicBezTo>
                  <a:lnTo>
                    <a:pt x="1679" y="2591"/>
                  </a:lnTo>
                  <a:lnTo>
                    <a:pt x="1679" y="4027"/>
                  </a:lnTo>
                  <a:lnTo>
                    <a:pt x="916" y="4027"/>
                  </a:lnTo>
                  <a:cubicBezTo>
                    <a:pt x="597" y="4027"/>
                    <a:pt x="597" y="4506"/>
                    <a:pt x="916" y="4506"/>
                  </a:cubicBezTo>
                  <a:lnTo>
                    <a:pt x="1679" y="4506"/>
                  </a:lnTo>
                  <a:lnTo>
                    <a:pt x="1679" y="5865"/>
                  </a:lnTo>
                  <a:cubicBezTo>
                    <a:pt x="1679" y="6025"/>
                    <a:pt x="1797" y="6104"/>
                    <a:pt x="1915" y="6104"/>
                  </a:cubicBezTo>
                  <a:cubicBezTo>
                    <a:pt x="2033" y="6104"/>
                    <a:pt x="2151" y="6025"/>
                    <a:pt x="2151" y="5865"/>
                  </a:cubicBezTo>
                  <a:lnTo>
                    <a:pt x="2151" y="4506"/>
                  </a:lnTo>
                  <a:lnTo>
                    <a:pt x="3594" y="4506"/>
                  </a:lnTo>
                  <a:lnTo>
                    <a:pt x="3594" y="5983"/>
                  </a:lnTo>
                  <a:cubicBezTo>
                    <a:pt x="3594" y="6143"/>
                    <a:pt x="3711" y="6222"/>
                    <a:pt x="3830" y="6222"/>
                  </a:cubicBezTo>
                  <a:cubicBezTo>
                    <a:pt x="3949" y="6222"/>
                    <a:pt x="4069" y="6143"/>
                    <a:pt x="4072" y="5983"/>
                  </a:cubicBezTo>
                  <a:lnTo>
                    <a:pt x="4072" y="4506"/>
                  </a:lnTo>
                  <a:lnTo>
                    <a:pt x="5508" y="4506"/>
                  </a:lnTo>
                  <a:lnTo>
                    <a:pt x="5508" y="5983"/>
                  </a:lnTo>
                  <a:cubicBezTo>
                    <a:pt x="5508" y="6143"/>
                    <a:pt x="5628" y="6222"/>
                    <a:pt x="5747" y="6222"/>
                  </a:cubicBezTo>
                  <a:cubicBezTo>
                    <a:pt x="5867" y="6222"/>
                    <a:pt x="5986" y="6143"/>
                    <a:pt x="5986" y="5983"/>
                  </a:cubicBezTo>
                  <a:lnTo>
                    <a:pt x="5986" y="4506"/>
                  </a:lnTo>
                  <a:lnTo>
                    <a:pt x="7422" y="4506"/>
                  </a:lnTo>
                  <a:lnTo>
                    <a:pt x="7422" y="5983"/>
                  </a:lnTo>
                  <a:cubicBezTo>
                    <a:pt x="7422" y="6143"/>
                    <a:pt x="7542" y="6222"/>
                    <a:pt x="7662" y="6222"/>
                  </a:cubicBezTo>
                  <a:cubicBezTo>
                    <a:pt x="7781" y="6222"/>
                    <a:pt x="7901" y="6143"/>
                    <a:pt x="7901" y="5983"/>
                  </a:cubicBezTo>
                  <a:lnTo>
                    <a:pt x="7901" y="4506"/>
                  </a:lnTo>
                  <a:lnTo>
                    <a:pt x="9344" y="4506"/>
                  </a:lnTo>
                  <a:lnTo>
                    <a:pt x="9344" y="5983"/>
                  </a:lnTo>
                  <a:cubicBezTo>
                    <a:pt x="9344" y="6143"/>
                    <a:pt x="9462" y="6222"/>
                    <a:pt x="9579" y="6222"/>
                  </a:cubicBezTo>
                  <a:cubicBezTo>
                    <a:pt x="9697" y="6222"/>
                    <a:pt x="9815" y="6143"/>
                    <a:pt x="9815" y="5983"/>
                  </a:cubicBezTo>
                  <a:lnTo>
                    <a:pt x="9815" y="4506"/>
                  </a:lnTo>
                  <a:lnTo>
                    <a:pt x="10016" y="4506"/>
                  </a:lnTo>
                  <a:cubicBezTo>
                    <a:pt x="10329" y="4506"/>
                    <a:pt x="10329" y="4027"/>
                    <a:pt x="10016" y="4027"/>
                  </a:cubicBezTo>
                  <a:lnTo>
                    <a:pt x="9815" y="4027"/>
                  </a:lnTo>
                  <a:lnTo>
                    <a:pt x="9815" y="2591"/>
                  </a:lnTo>
                  <a:lnTo>
                    <a:pt x="10544" y="2591"/>
                  </a:lnTo>
                  <a:cubicBezTo>
                    <a:pt x="10856" y="2591"/>
                    <a:pt x="10856" y="2113"/>
                    <a:pt x="10544" y="2113"/>
                  </a:cubicBezTo>
                  <a:lnTo>
                    <a:pt x="9815" y="2113"/>
                  </a:lnTo>
                  <a:lnTo>
                    <a:pt x="9815" y="240"/>
                  </a:lnTo>
                  <a:cubicBezTo>
                    <a:pt x="9815" y="80"/>
                    <a:pt x="9696" y="1"/>
                    <a:pt x="9576" y="1"/>
                  </a:cubicBezTo>
                  <a:cubicBezTo>
                    <a:pt x="9456" y="1"/>
                    <a:pt x="9337" y="80"/>
                    <a:pt x="9337" y="240"/>
                  </a:cubicBezTo>
                  <a:lnTo>
                    <a:pt x="9337" y="2113"/>
                  </a:lnTo>
                  <a:lnTo>
                    <a:pt x="7901" y="2113"/>
                  </a:lnTo>
                  <a:lnTo>
                    <a:pt x="7901" y="240"/>
                  </a:lnTo>
                  <a:cubicBezTo>
                    <a:pt x="7901" y="80"/>
                    <a:pt x="7781" y="1"/>
                    <a:pt x="7662" y="1"/>
                  </a:cubicBezTo>
                  <a:cubicBezTo>
                    <a:pt x="7542" y="1"/>
                    <a:pt x="7422" y="80"/>
                    <a:pt x="7422" y="240"/>
                  </a:cubicBezTo>
                  <a:lnTo>
                    <a:pt x="7422" y="2113"/>
                  </a:lnTo>
                  <a:lnTo>
                    <a:pt x="5980" y="2113"/>
                  </a:lnTo>
                  <a:lnTo>
                    <a:pt x="5980" y="240"/>
                  </a:lnTo>
                  <a:cubicBezTo>
                    <a:pt x="5980" y="80"/>
                    <a:pt x="5862" y="1"/>
                    <a:pt x="5744" y="1"/>
                  </a:cubicBezTo>
                  <a:cubicBezTo>
                    <a:pt x="5626" y="1"/>
                    <a:pt x="5508" y="80"/>
                    <a:pt x="5508" y="240"/>
                  </a:cubicBezTo>
                  <a:lnTo>
                    <a:pt x="5508" y="2113"/>
                  </a:lnTo>
                  <a:lnTo>
                    <a:pt x="4072" y="2113"/>
                  </a:lnTo>
                  <a:lnTo>
                    <a:pt x="4072" y="240"/>
                  </a:lnTo>
                  <a:cubicBezTo>
                    <a:pt x="4072" y="80"/>
                    <a:pt x="3954" y="1"/>
                    <a:pt x="3836" y="1"/>
                  </a:cubicBezTo>
                  <a:cubicBezTo>
                    <a:pt x="3718" y="1"/>
                    <a:pt x="3600" y="80"/>
                    <a:pt x="3600" y="240"/>
                  </a:cubicBezTo>
                  <a:lnTo>
                    <a:pt x="3600" y="2113"/>
                  </a:lnTo>
                  <a:lnTo>
                    <a:pt x="2151" y="2113"/>
                  </a:lnTo>
                  <a:lnTo>
                    <a:pt x="2151" y="240"/>
                  </a:lnTo>
                  <a:cubicBezTo>
                    <a:pt x="2151" y="80"/>
                    <a:pt x="2033" y="1"/>
                    <a:pt x="1915" y="1"/>
                  </a:cubicBezTo>
                  <a:close/>
                </a:path>
              </a:pathLst>
            </a:custGeom>
            <a:solidFill>
              <a:srgbClr val="D1D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680;p62">
              <a:extLst>
                <a:ext uri="{FF2B5EF4-FFF2-40B4-BE49-F238E27FC236}">
                  <a16:creationId xmlns:a16="http://schemas.microsoft.com/office/drawing/2014/main" id="{23BDEDDB-4C5D-40A7-984B-07DF43EAE20A}"/>
                </a:ext>
              </a:extLst>
            </p:cNvPr>
            <p:cNvSpPr/>
            <p:nvPr/>
          </p:nvSpPr>
          <p:spPr>
            <a:xfrm>
              <a:off x="2022174" y="3062529"/>
              <a:ext cx="89694" cy="76663"/>
            </a:xfrm>
            <a:custGeom>
              <a:avLst/>
              <a:gdLst/>
              <a:ahLst/>
              <a:cxnLst/>
              <a:rect l="l" t="t" r="r" b="b"/>
              <a:pathLst>
                <a:path w="3414" h="2918" extrusionOk="0">
                  <a:moveTo>
                    <a:pt x="1957" y="0"/>
                  </a:moveTo>
                  <a:cubicBezTo>
                    <a:pt x="653" y="0"/>
                    <a:pt x="1" y="1568"/>
                    <a:pt x="923" y="2490"/>
                  </a:cubicBezTo>
                  <a:cubicBezTo>
                    <a:pt x="1218" y="2786"/>
                    <a:pt x="1583" y="2918"/>
                    <a:pt x="1940" y="2918"/>
                  </a:cubicBezTo>
                  <a:cubicBezTo>
                    <a:pt x="2691" y="2918"/>
                    <a:pt x="3413" y="2335"/>
                    <a:pt x="3413" y="1457"/>
                  </a:cubicBezTo>
                  <a:cubicBezTo>
                    <a:pt x="3413" y="652"/>
                    <a:pt x="2761" y="0"/>
                    <a:pt x="1957" y="0"/>
                  </a:cubicBezTo>
                  <a:close/>
                </a:path>
              </a:pathLst>
            </a:custGeom>
            <a:solidFill>
              <a:srgbClr val="20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681;p62">
              <a:extLst>
                <a:ext uri="{FF2B5EF4-FFF2-40B4-BE49-F238E27FC236}">
                  <a16:creationId xmlns:a16="http://schemas.microsoft.com/office/drawing/2014/main" id="{8F1B3E45-3844-49CC-A11B-D84F9F72E124}"/>
                </a:ext>
              </a:extLst>
            </p:cNvPr>
            <p:cNvSpPr/>
            <p:nvPr/>
          </p:nvSpPr>
          <p:spPr>
            <a:xfrm>
              <a:off x="2050233" y="3083284"/>
              <a:ext cx="40670" cy="34969"/>
            </a:xfrm>
            <a:custGeom>
              <a:avLst/>
              <a:gdLst/>
              <a:ahLst/>
              <a:cxnLst/>
              <a:rect l="l" t="t" r="r" b="b"/>
              <a:pathLst>
                <a:path w="1548" h="1331" extrusionOk="0">
                  <a:moveTo>
                    <a:pt x="889" y="1"/>
                  </a:moveTo>
                  <a:cubicBezTo>
                    <a:pt x="299" y="1"/>
                    <a:pt x="1" y="715"/>
                    <a:pt x="417" y="1131"/>
                  </a:cubicBezTo>
                  <a:cubicBezTo>
                    <a:pt x="552" y="1269"/>
                    <a:pt x="719" y="1330"/>
                    <a:pt x="882" y="1330"/>
                  </a:cubicBezTo>
                  <a:cubicBezTo>
                    <a:pt x="1222" y="1330"/>
                    <a:pt x="1547" y="1065"/>
                    <a:pt x="1547" y="667"/>
                  </a:cubicBezTo>
                  <a:cubicBezTo>
                    <a:pt x="1547" y="299"/>
                    <a:pt x="1249" y="1"/>
                    <a:pt x="889"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682;p62">
              <a:extLst>
                <a:ext uri="{FF2B5EF4-FFF2-40B4-BE49-F238E27FC236}">
                  <a16:creationId xmlns:a16="http://schemas.microsoft.com/office/drawing/2014/main" id="{40E5E2A7-51BB-47BB-8769-B6C400779135}"/>
                </a:ext>
              </a:extLst>
            </p:cNvPr>
            <p:cNvSpPr/>
            <p:nvPr/>
          </p:nvSpPr>
          <p:spPr>
            <a:xfrm>
              <a:off x="2174344" y="3062529"/>
              <a:ext cx="89668" cy="76663"/>
            </a:xfrm>
            <a:custGeom>
              <a:avLst/>
              <a:gdLst/>
              <a:ahLst/>
              <a:cxnLst/>
              <a:rect l="l" t="t" r="r" b="b"/>
              <a:pathLst>
                <a:path w="3413" h="2918" extrusionOk="0">
                  <a:moveTo>
                    <a:pt x="1956" y="0"/>
                  </a:moveTo>
                  <a:cubicBezTo>
                    <a:pt x="652" y="0"/>
                    <a:pt x="0" y="1568"/>
                    <a:pt x="923" y="2490"/>
                  </a:cubicBezTo>
                  <a:cubicBezTo>
                    <a:pt x="1218" y="2786"/>
                    <a:pt x="1582" y="2918"/>
                    <a:pt x="1940" y="2918"/>
                  </a:cubicBezTo>
                  <a:cubicBezTo>
                    <a:pt x="2691" y="2918"/>
                    <a:pt x="3413" y="2335"/>
                    <a:pt x="3413" y="1457"/>
                  </a:cubicBezTo>
                  <a:cubicBezTo>
                    <a:pt x="3413" y="652"/>
                    <a:pt x="2761" y="0"/>
                    <a:pt x="1956" y="0"/>
                  </a:cubicBezTo>
                  <a:close/>
                </a:path>
              </a:pathLst>
            </a:custGeom>
            <a:solidFill>
              <a:srgbClr val="20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683;p62">
              <a:extLst>
                <a:ext uri="{FF2B5EF4-FFF2-40B4-BE49-F238E27FC236}">
                  <a16:creationId xmlns:a16="http://schemas.microsoft.com/office/drawing/2014/main" id="{84422183-6360-4131-BB19-899D54EF1D5F}"/>
                </a:ext>
              </a:extLst>
            </p:cNvPr>
            <p:cNvSpPr/>
            <p:nvPr/>
          </p:nvSpPr>
          <p:spPr>
            <a:xfrm>
              <a:off x="2202219" y="3083284"/>
              <a:ext cx="40854" cy="34969"/>
            </a:xfrm>
            <a:custGeom>
              <a:avLst/>
              <a:gdLst/>
              <a:ahLst/>
              <a:cxnLst/>
              <a:rect l="l" t="t" r="r" b="b"/>
              <a:pathLst>
                <a:path w="1555" h="1331" extrusionOk="0">
                  <a:moveTo>
                    <a:pt x="888" y="1"/>
                  </a:moveTo>
                  <a:cubicBezTo>
                    <a:pt x="299" y="1"/>
                    <a:pt x="0" y="715"/>
                    <a:pt x="417" y="1131"/>
                  </a:cubicBezTo>
                  <a:cubicBezTo>
                    <a:pt x="554" y="1269"/>
                    <a:pt x="722" y="1330"/>
                    <a:pt x="887" y="1330"/>
                  </a:cubicBezTo>
                  <a:cubicBezTo>
                    <a:pt x="1228" y="1330"/>
                    <a:pt x="1554" y="1065"/>
                    <a:pt x="1554" y="667"/>
                  </a:cubicBezTo>
                  <a:cubicBezTo>
                    <a:pt x="1554" y="299"/>
                    <a:pt x="1256" y="1"/>
                    <a:pt x="888"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684;p62">
              <a:extLst>
                <a:ext uri="{FF2B5EF4-FFF2-40B4-BE49-F238E27FC236}">
                  <a16:creationId xmlns:a16="http://schemas.microsoft.com/office/drawing/2014/main" id="{286424D0-3309-43DD-A0B9-F51409971021}"/>
                </a:ext>
              </a:extLst>
            </p:cNvPr>
            <p:cNvSpPr/>
            <p:nvPr/>
          </p:nvSpPr>
          <p:spPr>
            <a:xfrm>
              <a:off x="1995376" y="2792632"/>
              <a:ext cx="335158" cy="174975"/>
            </a:xfrm>
            <a:custGeom>
              <a:avLst/>
              <a:gdLst/>
              <a:ahLst/>
              <a:cxnLst/>
              <a:rect l="l" t="t" r="r" b="b"/>
              <a:pathLst>
                <a:path w="12757" h="6660" extrusionOk="0">
                  <a:moveTo>
                    <a:pt x="1" y="1"/>
                  </a:moveTo>
                  <a:lnTo>
                    <a:pt x="445" y="1263"/>
                  </a:lnTo>
                  <a:lnTo>
                    <a:pt x="11335" y="1263"/>
                  </a:lnTo>
                  <a:lnTo>
                    <a:pt x="10086" y="6659"/>
                  </a:lnTo>
                  <a:lnTo>
                    <a:pt x="11390" y="6659"/>
                  </a:lnTo>
                  <a:lnTo>
                    <a:pt x="12576" y="1506"/>
                  </a:lnTo>
                  <a:cubicBezTo>
                    <a:pt x="12757" y="736"/>
                    <a:pt x="12167" y="1"/>
                    <a:pt x="11376" y="1"/>
                  </a:cubicBezTo>
                  <a:close/>
                </a:path>
              </a:pathLst>
            </a:custGeom>
            <a:solidFill>
              <a:srgbClr val="96A7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685;p62">
              <a:extLst>
                <a:ext uri="{FF2B5EF4-FFF2-40B4-BE49-F238E27FC236}">
                  <a16:creationId xmlns:a16="http://schemas.microsoft.com/office/drawing/2014/main" id="{04F44B9F-D7CD-4F83-BB17-B444338E82BD}"/>
                </a:ext>
              </a:extLst>
            </p:cNvPr>
            <p:cNvSpPr/>
            <p:nvPr/>
          </p:nvSpPr>
          <p:spPr>
            <a:xfrm>
              <a:off x="2273654" y="2792632"/>
              <a:ext cx="56696" cy="174975"/>
            </a:xfrm>
            <a:custGeom>
              <a:avLst/>
              <a:gdLst/>
              <a:ahLst/>
              <a:cxnLst/>
              <a:rect l="l" t="t" r="r" b="b"/>
              <a:pathLst>
                <a:path w="2158" h="6660" extrusionOk="0">
                  <a:moveTo>
                    <a:pt x="0" y="1"/>
                  </a:moveTo>
                  <a:cubicBezTo>
                    <a:pt x="791" y="1"/>
                    <a:pt x="1374" y="736"/>
                    <a:pt x="1200" y="1506"/>
                  </a:cubicBezTo>
                  <a:lnTo>
                    <a:pt x="14" y="6659"/>
                  </a:lnTo>
                  <a:lnTo>
                    <a:pt x="791" y="6659"/>
                  </a:lnTo>
                  <a:lnTo>
                    <a:pt x="1977" y="1506"/>
                  </a:lnTo>
                  <a:cubicBezTo>
                    <a:pt x="2158" y="736"/>
                    <a:pt x="1575" y="1"/>
                    <a:pt x="784" y="1"/>
                  </a:cubicBezTo>
                  <a:close/>
                </a:path>
              </a:pathLst>
            </a:custGeom>
            <a:solidFill>
              <a:srgbClr val="496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686;p62">
              <a:extLst>
                <a:ext uri="{FF2B5EF4-FFF2-40B4-BE49-F238E27FC236}">
                  <a16:creationId xmlns:a16="http://schemas.microsoft.com/office/drawing/2014/main" id="{7DC3DE11-520A-4674-B4B8-82C1601E74B9}"/>
                </a:ext>
              </a:extLst>
            </p:cNvPr>
            <p:cNvSpPr/>
            <p:nvPr/>
          </p:nvSpPr>
          <p:spPr>
            <a:xfrm>
              <a:off x="1913012" y="2764940"/>
              <a:ext cx="412610" cy="236006"/>
            </a:xfrm>
            <a:custGeom>
              <a:avLst/>
              <a:gdLst/>
              <a:ahLst/>
              <a:cxnLst/>
              <a:rect l="l" t="t" r="r" b="b"/>
              <a:pathLst>
                <a:path w="15705" h="8983" extrusionOk="0">
                  <a:moveTo>
                    <a:pt x="632" y="0"/>
                  </a:moveTo>
                  <a:cubicBezTo>
                    <a:pt x="278" y="0"/>
                    <a:pt x="1" y="285"/>
                    <a:pt x="1" y="631"/>
                  </a:cubicBezTo>
                  <a:cubicBezTo>
                    <a:pt x="1" y="978"/>
                    <a:pt x="278" y="1263"/>
                    <a:pt x="632" y="1263"/>
                  </a:cubicBezTo>
                  <a:lnTo>
                    <a:pt x="1769" y="1263"/>
                  </a:lnTo>
                  <a:cubicBezTo>
                    <a:pt x="1825" y="1263"/>
                    <a:pt x="1880" y="1297"/>
                    <a:pt x="1901" y="1353"/>
                  </a:cubicBezTo>
                  <a:lnTo>
                    <a:pt x="4045" y="7408"/>
                  </a:lnTo>
                  <a:cubicBezTo>
                    <a:pt x="4447" y="8358"/>
                    <a:pt x="5383" y="8983"/>
                    <a:pt x="6417" y="8983"/>
                  </a:cubicBezTo>
                  <a:lnTo>
                    <a:pt x="15073" y="8983"/>
                  </a:lnTo>
                  <a:cubicBezTo>
                    <a:pt x="15420" y="8983"/>
                    <a:pt x="15704" y="8698"/>
                    <a:pt x="15704" y="8344"/>
                  </a:cubicBezTo>
                  <a:cubicBezTo>
                    <a:pt x="15704" y="7998"/>
                    <a:pt x="15420" y="7713"/>
                    <a:pt x="15073" y="7713"/>
                  </a:cubicBezTo>
                  <a:lnTo>
                    <a:pt x="6417" y="7713"/>
                  </a:lnTo>
                  <a:cubicBezTo>
                    <a:pt x="5890" y="7713"/>
                    <a:pt x="5411" y="7401"/>
                    <a:pt x="5203" y="6909"/>
                  </a:cubicBezTo>
                  <a:lnTo>
                    <a:pt x="3060" y="853"/>
                  </a:lnTo>
                  <a:cubicBezTo>
                    <a:pt x="2845" y="340"/>
                    <a:pt x="2331" y="0"/>
                    <a:pt x="1769" y="0"/>
                  </a:cubicBezTo>
                  <a:close/>
                </a:path>
              </a:pathLst>
            </a:custGeom>
            <a:solidFill>
              <a:srgbClr val="96A7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687;p62">
              <a:extLst>
                <a:ext uri="{FF2B5EF4-FFF2-40B4-BE49-F238E27FC236}">
                  <a16:creationId xmlns:a16="http://schemas.microsoft.com/office/drawing/2014/main" id="{8DDF1E38-77FD-450F-81E6-AE933C23035A}"/>
                </a:ext>
              </a:extLst>
            </p:cNvPr>
            <p:cNvSpPr/>
            <p:nvPr/>
          </p:nvSpPr>
          <p:spPr>
            <a:xfrm>
              <a:off x="2026903" y="2967580"/>
              <a:ext cx="299270" cy="33182"/>
            </a:xfrm>
            <a:custGeom>
              <a:avLst/>
              <a:gdLst/>
              <a:ahLst/>
              <a:cxnLst/>
              <a:rect l="l" t="t" r="r" b="b"/>
              <a:pathLst>
                <a:path w="11391" h="1263" extrusionOk="0">
                  <a:moveTo>
                    <a:pt x="10801" y="0"/>
                  </a:moveTo>
                  <a:cubicBezTo>
                    <a:pt x="10807" y="21"/>
                    <a:pt x="10807" y="42"/>
                    <a:pt x="10801" y="63"/>
                  </a:cubicBezTo>
                  <a:cubicBezTo>
                    <a:pt x="10801" y="409"/>
                    <a:pt x="10523" y="694"/>
                    <a:pt x="10169" y="694"/>
                  </a:cubicBezTo>
                  <a:lnTo>
                    <a:pt x="1513" y="694"/>
                  </a:lnTo>
                  <a:cubicBezTo>
                    <a:pt x="972" y="694"/>
                    <a:pt x="438" y="520"/>
                    <a:pt x="1" y="201"/>
                  </a:cubicBezTo>
                  <a:lnTo>
                    <a:pt x="1" y="201"/>
                  </a:lnTo>
                  <a:cubicBezTo>
                    <a:pt x="479" y="867"/>
                    <a:pt x="1256" y="1263"/>
                    <a:pt x="2082" y="1263"/>
                  </a:cubicBezTo>
                  <a:lnTo>
                    <a:pt x="10738" y="1263"/>
                  </a:lnTo>
                  <a:cubicBezTo>
                    <a:pt x="11078" y="1263"/>
                    <a:pt x="11355" y="999"/>
                    <a:pt x="11376" y="659"/>
                  </a:cubicBezTo>
                  <a:cubicBezTo>
                    <a:pt x="11390" y="319"/>
                    <a:pt x="11140" y="28"/>
                    <a:pt x="10801" y="0"/>
                  </a:cubicBezTo>
                  <a:close/>
                </a:path>
              </a:pathLst>
            </a:custGeom>
            <a:solidFill>
              <a:srgbClr val="496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88;p62">
              <a:extLst>
                <a:ext uri="{FF2B5EF4-FFF2-40B4-BE49-F238E27FC236}">
                  <a16:creationId xmlns:a16="http://schemas.microsoft.com/office/drawing/2014/main" id="{3981F43F-E271-4247-AD60-687D8B051DAF}"/>
                </a:ext>
              </a:extLst>
            </p:cNvPr>
            <p:cNvSpPr/>
            <p:nvPr/>
          </p:nvSpPr>
          <p:spPr>
            <a:xfrm>
              <a:off x="1994483" y="2978326"/>
              <a:ext cx="287027" cy="92427"/>
            </a:xfrm>
            <a:custGeom>
              <a:avLst/>
              <a:gdLst/>
              <a:ahLst/>
              <a:cxnLst/>
              <a:rect l="l" t="t" r="r" b="b"/>
              <a:pathLst>
                <a:path w="10925" h="3518" extrusionOk="0">
                  <a:moveTo>
                    <a:pt x="1401" y="0"/>
                  </a:moveTo>
                  <a:lnTo>
                    <a:pt x="763" y="923"/>
                  </a:lnTo>
                  <a:cubicBezTo>
                    <a:pt x="0" y="2019"/>
                    <a:pt x="784" y="3517"/>
                    <a:pt x="2123" y="3517"/>
                  </a:cubicBezTo>
                  <a:lnTo>
                    <a:pt x="10287" y="3517"/>
                  </a:lnTo>
                  <a:cubicBezTo>
                    <a:pt x="10640" y="3517"/>
                    <a:pt x="10925" y="3233"/>
                    <a:pt x="10925" y="2886"/>
                  </a:cubicBezTo>
                  <a:cubicBezTo>
                    <a:pt x="10925" y="2539"/>
                    <a:pt x="10640" y="2255"/>
                    <a:pt x="10287" y="2255"/>
                  </a:cubicBezTo>
                  <a:lnTo>
                    <a:pt x="2123" y="2255"/>
                  </a:lnTo>
                  <a:cubicBezTo>
                    <a:pt x="1804" y="2255"/>
                    <a:pt x="1623" y="1901"/>
                    <a:pt x="1797" y="1644"/>
                  </a:cubicBezTo>
                  <a:lnTo>
                    <a:pt x="2449" y="701"/>
                  </a:lnTo>
                  <a:cubicBezTo>
                    <a:pt x="2046" y="562"/>
                    <a:pt x="1686" y="320"/>
                    <a:pt x="1401" y="0"/>
                  </a:cubicBezTo>
                  <a:close/>
                </a:path>
              </a:pathLst>
            </a:custGeom>
            <a:solidFill>
              <a:srgbClr val="96A7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689;p62">
              <a:extLst>
                <a:ext uri="{FF2B5EF4-FFF2-40B4-BE49-F238E27FC236}">
                  <a16:creationId xmlns:a16="http://schemas.microsoft.com/office/drawing/2014/main" id="{27345AF2-DED2-470E-A425-4E52DBFFA0E0}"/>
                </a:ext>
              </a:extLst>
            </p:cNvPr>
            <p:cNvSpPr/>
            <p:nvPr/>
          </p:nvSpPr>
          <p:spPr>
            <a:xfrm>
              <a:off x="2003757" y="3021518"/>
              <a:ext cx="277569" cy="49235"/>
            </a:xfrm>
            <a:custGeom>
              <a:avLst/>
              <a:gdLst/>
              <a:ahLst/>
              <a:cxnLst/>
              <a:rect l="l" t="t" r="r" b="b"/>
              <a:pathLst>
                <a:path w="10565" h="1874" extrusionOk="0">
                  <a:moveTo>
                    <a:pt x="126" y="0"/>
                  </a:moveTo>
                  <a:cubicBezTo>
                    <a:pt x="1" y="951"/>
                    <a:pt x="708" y="1811"/>
                    <a:pt x="1666" y="1873"/>
                  </a:cubicBezTo>
                  <a:lnTo>
                    <a:pt x="9455" y="1873"/>
                  </a:lnTo>
                  <a:cubicBezTo>
                    <a:pt x="9892" y="1873"/>
                    <a:pt x="10058" y="1859"/>
                    <a:pt x="10142" y="1838"/>
                  </a:cubicBezTo>
                  <a:cubicBezTo>
                    <a:pt x="10169" y="1825"/>
                    <a:pt x="10204" y="1811"/>
                    <a:pt x="10232" y="1797"/>
                  </a:cubicBezTo>
                  <a:lnTo>
                    <a:pt x="10253" y="1783"/>
                  </a:lnTo>
                  <a:cubicBezTo>
                    <a:pt x="10273" y="1776"/>
                    <a:pt x="10294" y="1755"/>
                    <a:pt x="10315" y="1741"/>
                  </a:cubicBezTo>
                  <a:lnTo>
                    <a:pt x="10322" y="1741"/>
                  </a:lnTo>
                  <a:lnTo>
                    <a:pt x="10350" y="1714"/>
                  </a:lnTo>
                  <a:lnTo>
                    <a:pt x="10357" y="1707"/>
                  </a:lnTo>
                  <a:cubicBezTo>
                    <a:pt x="10371" y="1693"/>
                    <a:pt x="10384" y="1679"/>
                    <a:pt x="10398" y="1665"/>
                  </a:cubicBezTo>
                  <a:lnTo>
                    <a:pt x="10412" y="1651"/>
                  </a:lnTo>
                  <a:lnTo>
                    <a:pt x="10433" y="1630"/>
                  </a:lnTo>
                  <a:lnTo>
                    <a:pt x="10447" y="1610"/>
                  </a:lnTo>
                  <a:lnTo>
                    <a:pt x="10468" y="1575"/>
                  </a:lnTo>
                  <a:lnTo>
                    <a:pt x="10482" y="1547"/>
                  </a:lnTo>
                  <a:lnTo>
                    <a:pt x="10495" y="1526"/>
                  </a:lnTo>
                  <a:lnTo>
                    <a:pt x="10509" y="1499"/>
                  </a:lnTo>
                  <a:lnTo>
                    <a:pt x="10523" y="1471"/>
                  </a:lnTo>
                  <a:cubicBezTo>
                    <a:pt x="10523" y="1464"/>
                    <a:pt x="10530" y="1450"/>
                    <a:pt x="10537" y="1436"/>
                  </a:cubicBezTo>
                  <a:lnTo>
                    <a:pt x="10544" y="1415"/>
                  </a:lnTo>
                  <a:cubicBezTo>
                    <a:pt x="10544" y="1401"/>
                    <a:pt x="10551" y="1388"/>
                    <a:pt x="10551" y="1374"/>
                  </a:cubicBezTo>
                  <a:lnTo>
                    <a:pt x="10551" y="1360"/>
                  </a:lnTo>
                  <a:cubicBezTo>
                    <a:pt x="10551" y="1346"/>
                    <a:pt x="10558" y="1325"/>
                    <a:pt x="10558" y="1311"/>
                  </a:cubicBezTo>
                  <a:lnTo>
                    <a:pt x="10558" y="1297"/>
                  </a:lnTo>
                  <a:lnTo>
                    <a:pt x="10558" y="1235"/>
                  </a:lnTo>
                  <a:cubicBezTo>
                    <a:pt x="10565" y="1221"/>
                    <a:pt x="10565" y="1200"/>
                    <a:pt x="10565" y="1180"/>
                  </a:cubicBezTo>
                  <a:cubicBezTo>
                    <a:pt x="10565" y="1159"/>
                    <a:pt x="10558" y="1145"/>
                    <a:pt x="10558" y="1124"/>
                  </a:cubicBezTo>
                  <a:lnTo>
                    <a:pt x="10558" y="1117"/>
                  </a:lnTo>
                  <a:cubicBezTo>
                    <a:pt x="10551" y="1075"/>
                    <a:pt x="10537" y="1034"/>
                    <a:pt x="10523" y="999"/>
                  </a:cubicBezTo>
                  <a:cubicBezTo>
                    <a:pt x="10384" y="1186"/>
                    <a:pt x="10169" y="1304"/>
                    <a:pt x="9941" y="1325"/>
                  </a:cubicBezTo>
                  <a:lnTo>
                    <a:pt x="1770" y="1325"/>
                  </a:lnTo>
                  <a:cubicBezTo>
                    <a:pt x="979" y="1311"/>
                    <a:pt x="306" y="763"/>
                    <a:pt x="126" y="0"/>
                  </a:cubicBezTo>
                  <a:close/>
                </a:path>
              </a:pathLst>
            </a:custGeom>
            <a:solidFill>
              <a:srgbClr val="496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690;p62">
              <a:extLst>
                <a:ext uri="{FF2B5EF4-FFF2-40B4-BE49-F238E27FC236}">
                  <a16:creationId xmlns:a16="http://schemas.microsoft.com/office/drawing/2014/main" id="{92AE5784-61B7-4A11-AF62-EBF8F1EAB89C}"/>
                </a:ext>
              </a:extLst>
            </p:cNvPr>
            <p:cNvSpPr/>
            <p:nvPr/>
          </p:nvSpPr>
          <p:spPr>
            <a:xfrm>
              <a:off x="2020361" y="2978326"/>
              <a:ext cx="38463" cy="32841"/>
            </a:xfrm>
            <a:custGeom>
              <a:avLst/>
              <a:gdLst/>
              <a:ahLst/>
              <a:cxnLst/>
              <a:rect l="l" t="t" r="r" b="b"/>
              <a:pathLst>
                <a:path w="1464" h="1250" extrusionOk="0">
                  <a:moveTo>
                    <a:pt x="416" y="0"/>
                  </a:moveTo>
                  <a:lnTo>
                    <a:pt x="0" y="604"/>
                  </a:lnTo>
                  <a:cubicBezTo>
                    <a:pt x="305" y="902"/>
                    <a:pt x="673" y="1124"/>
                    <a:pt x="1089" y="1249"/>
                  </a:cubicBezTo>
                  <a:lnTo>
                    <a:pt x="1464" y="701"/>
                  </a:lnTo>
                  <a:cubicBezTo>
                    <a:pt x="1061" y="562"/>
                    <a:pt x="701" y="320"/>
                    <a:pt x="416" y="0"/>
                  </a:cubicBezTo>
                  <a:close/>
                </a:path>
              </a:pathLst>
            </a:custGeom>
            <a:solidFill>
              <a:srgbClr val="496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14193;p66">
            <a:extLst>
              <a:ext uri="{FF2B5EF4-FFF2-40B4-BE49-F238E27FC236}">
                <a16:creationId xmlns:a16="http://schemas.microsoft.com/office/drawing/2014/main" id="{4626809D-B77D-423A-BAA6-BB9084AE39D6}"/>
              </a:ext>
            </a:extLst>
          </p:cNvPr>
          <p:cNvGrpSpPr/>
          <p:nvPr/>
        </p:nvGrpSpPr>
        <p:grpSpPr>
          <a:xfrm>
            <a:off x="4921111" y="3498687"/>
            <a:ext cx="502030" cy="521563"/>
            <a:chOff x="7662181" y="3803446"/>
            <a:chExt cx="302823" cy="360498"/>
          </a:xfrm>
        </p:grpSpPr>
        <p:sp>
          <p:nvSpPr>
            <p:cNvPr id="70" name="Google Shape;14194;p66">
              <a:extLst>
                <a:ext uri="{FF2B5EF4-FFF2-40B4-BE49-F238E27FC236}">
                  <a16:creationId xmlns:a16="http://schemas.microsoft.com/office/drawing/2014/main" id="{99DA6F71-26FD-469E-83C9-B8F39F08023D}"/>
                </a:ext>
              </a:extLst>
            </p:cNvPr>
            <p:cNvSpPr/>
            <p:nvPr/>
          </p:nvSpPr>
          <p:spPr>
            <a:xfrm>
              <a:off x="7801388" y="4144161"/>
              <a:ext cx="22683" cy="19782"/>
            </a:xfrm>
            <a:custGeom>
              <a:avLst/>
              <a:gdLst/>
              <a:ahLst/>
              <a:cxnLst/>
              <a:rect l="l" t="t" r="r" b="b"/>
              <a:pathLst>
                <a:path w="868" h="757" extrusionOk="0">
                  <a:moveTo>
                    <a:pt x="567" y="1"/>
                  </a:moveTo>
                  <a:cubicBezTo>
                    <a:pt x="519" y="1"/>
                    <a:pt x="468" y="20"/>
                    <a:pt x="424" y="64"/>
                  </a:cubicBezTo>
                  <a:lnTo>
                    <a:pt x="87" y="401"/>
                  </a:lnTo>
                  <a:cubicBezTo>
                    <a:pt x="1" y="487"/>
                    <a:pt x="1" y="622"/>
                    <a:pt x="87" y="699"/>
                  </a:cubicBezTo>
                  <a:cubicBezTo>
                    <a:pt x="126" y="737"/>
                    <a:pt x="179" y="756"/>
                    <a:pt x="231" y="756"/>
                  </a:cubicBezTo>
                  <a:cubicBezTo>
                    <a:pt x="284" y="756"/>
                    <a:pt x="337" y="737"/>
                    <a:pt x="376" y="699"/>
                  </a:cubicBezTo>
                  <a:lnTo>
                    <a:pt x="712" y="362"/>
                  </a:lnTo>
                  <a:cubicBezTo>
                    <a:pt x="867" y="207"/>
                    <a:pt x="727" y="1"/>
                    <a:pt x="567" y="1"/>
                  </a:cubicBezTo>
                  <a:close/>
                </a:path>
              </a:pathLst>
            </a:custGeom>
            <a:solidFill>
              <a:srgbClr val="CDD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195;p66">
              <a:extLst>
                <a:ext uri="{FF2B5EF4-FFF2-40B4-BE49-F238E27FC236}">
                  <a16:creationId xmlns:a16="http://schemas.microsoft.com/office/drawing/2014/main" id="{3B0BA288-AF71-472B-9E20-A672BE629F7C}"/>
                </a:ext>
              </a:extLst>
            </p:cNvPr>
            <p:cNvSpPr/>
            <p:nvPr/>
          </p:nvSpPr>
          <p:spPr>
            <a:xfrm>
              <a:off x="7662181" y="4059283"/>
              <a:ext cx="199286" cy="89399"/>
            </a:xfrm>
            <a:custGeom>
              <a:avLst/>
              <a:gdLst/>
              <a:ahLst/>
              <a:cxnLst/>
              <a:rect l="l" t="t" r="r" b="b"/>
              <a:pathLst>
                <a:path w="7626" h="3421" extrusionOk="0">
                  <a:moveTo>
                    <a:pt x="5930" y="1"/>
                  </a:moveTo>
                  <a:cubicBezTo>
                    <a:pt x="5533" y="1"/>
                    <a:pt x="5137" y="152"/>
                    <a:pt x="4837" y="456"/>
                  </a:cubicBezTo>
                  <a:lnTo>
                    <a:pt x="2616" y="2677"/>
                  </a:lnTo>
                  <a:cubicBezTo>
                    <a:pt x="2400" y="2894"/>
                    <a:pt x="2113" y="3002"/>
                    <a:pt x="1826" y="3002"/>
                  </a:cubicBezTo>
                  <a:cubicBezTo>
                    <a:pt x="1539" y="3002"/>
                    <a:pt x="1250" y="2894"/>
                    <a:pt x="1029" y="2677"/>
                  </a:cubicBezTo>
                  <a:lnTo>
                    <a:pt x="895" y="2543"/>
                  </a:lnTo>
                  <a:cubicBezTo>
                    <a:pt x="462" y="2101"/>
                    <a:pt x="462" y="1389"/>
                    <a:pt x="895" y="956"/>
                  </a:cubicBezTo>
                  <a:lnTo>
                    <a:pt x="1193" y="658"/>
                  </a:lnTo>
                  <a:cubicBezTo>
                    <a:pt x="1340" y="511"/>
                    <a:pt x="1200" y="302"/>
                    <a:pt x="1040" y="302"/>
                  </a:cubicBezTo>
                  <a:cubicBezTo>
                    <a:pt x="991" y="302"/>
                    <a:pt x="940" y="322"/>
                    <a:pt x="895" y="370"/>
                  </a:cubicBezTo>
                  <a:lnTo>
                    <a:pt x="606" y="658"/>
                  </a:lnTo>
                  <a:cubicBezTo>
                    <a:pt x="0" y="1264"/>
                    <a:pt x="0" y="2235"/>
                    <a:pt x="606" y="2841"/>
                  </a:cubicBezTo>
                  <a:lnTo>
                    <a:pt x="731" y="2966"/>
                  </a:lnTo>
                  <a:cubicBezTo>
                    <a:pt x="1034" y="3269"/>
                    <a:pt x="1428" y="3420"/>
                    <a:pt x="1823" y="3420"/>
                  </a:cubicBezTo>
                  <a:cubicBezTo>
                    <a:pt x="2217" y="3420"/>
                    <a:pt x="2611" y="3269"/>
                    <a:pt x="2914" y="2966"/>
                  </a:cubicBezTo>
                  <a:lnTo>
                    <a:pt x="5135" y="754"/>
                  </a:lnTo>
                  <a:cubicBezTo>
                    <a:pt x="5352" y="533"/>
                    <a:pt x="5638" y="423"/>
                    <a:pt x="5925" y="423"/>
                  </a:cubicBezTo>
                  <a:cubicBezTo>
                    <a:pt x="6212" y="423"/>
                    <a:pt x="6501" y="533"/>
                    <a:pt x="6722" y="754"/>
                  </a:cubicBezTo>
                  <a:cubicBezTo>
                    <a:pt x="7164" y="1187"/>
                    <a:pt x="7164" y="1899"/>
                    <a:pt x="6722" y="2341"/>
                  </a:cubicBezTo>
                  <a:lnTo>
                    <a:pt x="6049" y="3014"/>
                  </a:lnTo>
                  <a:cubicBezTo>
                    <a:pt x="5902" y="3161"/>
                    <a:pt x="6036" y="3370"/>
                    <a:pt x="6197" y="3370"/>
                  </a:cubicBezTo>
                  <a:cubicBezTo>
                    <a:pt x="6247" y="3370"/>
                    <a:pt x="6299" y="3350"/>
                    <a:pt x="6347" y="3303"/>
                  </a:cubicBezTo>
                  <a:lnTo>
                    <a:pt x="7020" y="2639"/>
                  </a:lnTo>
                  <a:cubicBezTo>
                    <a:pt x="7626" y="2033"/>
                    <a:pt x="7626" y="1052"/>
                    <a:pt x="7020" y="447"/>
                  </a:cubicBezTo>
                  <a:cubicBezTo>
                    <a:pt x="6718" y="150"/>
                    <a:pt x="6324" y="1"/>
                    <a:pt x="5930" y="1"/>
                  </a:cubicBezTo>
                  <a:close/>
                </a:path>
              </a:pathLst>
            </a:custGeom>
            <a:solidFill>
              <a:srgbClr val="9B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4196;p66">
              <a:extLst>
                <a:ext uri="{FF2B5EF4-FFF2-40B4-BE49-F238E27FC236}">
                  <a16:creationId xmlns:a16="http://schemas.microsoft.com/office/drawing/2014/main" id="{786F6E28-CF3D-44B2-83B2-48D422A397F2}"/>
                </a:ext>
              </a:extLst>
            </p:cNvPr>
            <p:cNvSpPr/>
            <p:nvPr/>
          </p:nvSpPr>
          <p:spPr>
            <a:xfrm>
              <a:off x="7673731" y="4032497"/>
              <a:ext cx="55819" cy="55401"/>
            </a:xfrm>
            <a:custGeom>
              <a:avLst/>
              <a:gdLst/>
              <a:ahLst/>
              <a:cxnLst/>
              <a:rect l="l" t="t" r="r" b="b"/>
              <a:pathLst>
                <a:path w="2136" h="2120" extrusionOk="0">
                  <a:moveTo>
                    <a:pt x="1347" y="0"/>
                  </a:moveTo>
                  <a:lnTo>
                    <a:pt x="68" y="1472"/>
                  </a:lnTo>
                  <a:cubicBezTo>
                    <a:pt x="1" y="1539"/>
                    <a:pt x="10" y="1645"/>
                    <a:pt x="78" y="1722"/>
                  </a:cubicBezTo>
                  <a:lnTo>
                    <a:pt x="424" y="2068"/>
                  </a:lnTo>
                  <a:cubicBezTo>
                    <a:pt x="459" y="2103"/>
                    <a:pt x="504" y="2119"/>
                    <a:pt x="550" y="2119"/>
                  </a:cubicBezTo>
                  <a:cubicBezTo>
                    <a:pt x="593" y="2119"/>
                    <a:pt x="637" y="2105"/>
                    <a:pt x="674" y="2077"/>
                  </a:cubicBezTo>
                  <a:lnTo>
                    <a:pt x="2135" y="798"/>
                  </a:lnTo>
                  <a:lnTo>
                    <a:pt x="1347" y="0"/>
                  </a:lnTo>
                  <a:close/>
                </a:path>
              </a:pathLst>
            </a:custGeom>
            <a:solidFill>
              <a:srgbClr val="415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4197;p66">
              <a:extLst>
                <a:ext uri="{FF2B5EF4-FFF2-40B4-BE49-F238E27FC236}">
                  <a16:creationId xmlns:a16="http://schemas.microsoft.com/office/drawing/2014/main" id="{C06F003C-170C-4DE4-8F38-F5D48380AF47}"/>
                </a:ext>
              </a:extLst>
            </p:cNvPr>
            <p:cNvSpPr/>
            <p:nvPr/>
          </p:nvSpPr>
          <p:spPr>
            <a:xfrm>
              <a:off x="7680264" y="4043055"/>
              <a:ext cx="49286" cy="44948"/>
            </a:xfrm>
            <a:custGeom>
              <a:avLst/>
              <a:gdLst/>
              <a:ahLst/>
              <a:cxnLst/>
              <a:rect l="l" t="t" r="r" b="b"/>
              <a:pathLst>
                <a:path w="1886" h="1720" extrusionOk="0">
                  <a:moveTo>
                    <a:pt x="1491" y="0"/>
                  </a:moveTo>
                  <a:lnTo>
                    <a:pt x="1" y="1491"/>
                  </a:lnTo>
                  <a:lnTo>
                    <a:pt x="174" y="1664"/>
                  </a:lnTo>
                  <a:cubicBezTo>
                    <a:pt x="210" y="1700"/>
                    <a:pt x="257" y="1719"/>
                    <a:pt x="305" y="1719"/>
                  </a:cubicBezTo>
                  <a:cubicBezTo>
                    <a:pt x="346" y="1719"/>
                    <a:pt x="388" y="1705"/>
                    <a:pt x="424" y="1673"/>
                  </a:cubicBezTo>
                  <a:lnTo>
                    <a:pt x="1885" y="394"/>
                  </a:lnTo>
                  <a:lnTo>
                    <a:pt x="1491" y="0"/>
                  </a:lnTo>
                  <a:close/>
                </a:path>
              </a:pathLst>
            </a:custGeom>
            <a:solidFill>
              <a:srgbClr val="324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4198;p66">
              <a:extLst>
                <a:ext uri="{FF2B5EF4-FFF2-40B4-BE49-F238E27FC236}">
                  <a16:creationId xmlns:a16="http://schemas.microsoft.com/office/drawing/2014/main" id="{AA7D3BBE-7D6F-45ED-BE5F-2DE5DF903774}"/>
                </a:ext>
              </a:extLst>
            </p:cNvPr>
            <p:cNvSpPr/>
            <p:nvPr/>
          </p:nvSpPr>
          <p:spPr>
            <a:xfrm>
              <a:off x="7693331" y="3857096"/>
              <a:ext cx="211882" cy="211072"/>
            </a:xfrm>
            <a:custGeom>
              <a:avLst/>
              <a:gdLst/>
              <a:ahLst/>
              <a:cxnLst/>
              <a:rect l="l" t="t" r="r" b="b"/>
              <a:pathLst>
                <a:path w="8108" h="8077" extrusionOk="0">
                  <a:moveTo>
                    <a:pt x="6126" y="0"/>
                  </a:moveTo>
                  <a:lnTo>
                    <a:pt x="97" y="6991"/>
                  </a:lnTo>
                  <a:cubicBezTo>
                    <a:pt x="1" y="7107"/>
                    <a:pt x="10" y="7270"/>
                    <a:pt x="116" y="7376"/>
                  </a:cubicBezTo>
                  <a:lnTo>
                    <a:pt x="732" y="7991"/>
                  </a:lnTo>
                  <a:cubicBezTo>
                    <a:pt x="788" y="8048"/>
                    <a:pt x="861" y="8077"/>
                    <a:pt x="935" y="8077"/>
                  </a:cubicBezTo>
                  <a:cubicBezTo>
                    <a:pt x="999" y="8077"/>
                    <a:pt x="1063" y="8055"/>
                    <a:pt x="1116" y="8010"/>
                  </a:cubicBezTo>
                  <a:lnTo>
                    <a:pt x="8107" y="1981"/>
                  </a:lnTo>
                  <a:lnTo>
                    <a:pt x="8049" y="1943"/>
                  </a:lnTo>
                  <a:cubicBezTo>
                    <a:pt x="7261" y="1491"/>
                    <a:pt x="6617" y="837"/>
                    <a:pt x="6165" y="58"/>
                  </a:cubicBezTo>
                  <a:lnTo>
                    <a:pt x="6126" y="0"/>
                  </a:lnTo>
                  <a:close/>
                </a:path>
              </a:pathLst>
            </a:custGeom>
            <a:solidFill>
              <a:srgbClr val="CBD5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4199;p66">
              <a:extLst>
                <a:ext uri="{FF2B5EF4-FFF2-40B4-BE49-F238E27FC236}">
                  <a16:creationId xmlns:a16="http://schemas.microsoft.com/office/drawing/2014/main" id="{CADF215B-4A9C-41A4-A6CE-4AA54558DA10}"/>
                </a:ext>
              </a:extLst>
            </p:cNvPr>
            <p:cNvSpPr/>
            <p:nvPr/>
          </p:nvSpPr>
          <p:spPr>
            <a:xfrm>
              <a:off x="7704385" y="3886495"/>
              <a:ext cx="200828" cy="181542"/>
            </a:xfrm>
            <a:custGeom>
              <a:avLst/>
              <a:gdLst/>
              <a:ahLst/>
              <a:cxnLst/>
              <a:rect l="l" t="t" r="r" b="b"/>
              <a:pathLst>
                <a:path w="7685" h="6947" extrusionOk="0">
                  <a:moveTo>
                    <a:pt x="6559" y="0"/>
                  </a:moveTo>
                  <a:lnTo>
                    <a:pt x="1" y="6559"/>
                  </a:lnTo>
                  <a:lnTo>
                    <a:pt x="309" y="6866"/>
                  </a:lnTo>
                  <a:cubicBezTo>
                    <a:pt x="363" y="6920"/>
                    <a:pt x="432" y="6947"/>
                    <a:pt x="502" y="6947"/>
                  </a:cubicBezTo>
                  <a:cubicBezTo>
                    <a:pt x="569" y="6947"/>
                    <a:pt x="637" y="6923"/>
                    <a:pt x="693" y="6876"/>
                  </a:cubicBezTo>
                  <a:lnTo>
                    <a:pt x="7684" y="847"/>
                  </a:lnTo>
                  <a:lnTo>
                    <a:pt x="7626" y="818"/>
                  </a:lnTo>
                  <a:cubicBezTo>
                    <a:pt x="7232" y="587"/>
                    <a:pt x="6876" y="318"/>
                    <a:pt x="6559" y="0"/>
                  </a:cubicBezTo>
                  <a:close/>
                </a:path>
              </a:pathLst>
            </a:custGeom>
            <a:solidFill>
              <a:srgbClr val="B7C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4200;p66">
              <a:extLst>
                <a:ext uri="{FF2B5EF4-FFF2-40B4-BE49-F238E27FC236}">
                  <a16:creationId xmlns:a16="http://schemas.microsoft.com/office/drawing/2014/main" id="{CC62B63C-0948-4A48-93A5-3E0D70DC0DE3}"/>
                </a:ext>
              </a:extLst>
            </p:cNvPr>
            <p:cNvSpPr/>
            <p:nvPr/>
          </p:nvSpPr>
          <p:spPr>
            <a:xfrm>
              <a:off x="7799376" y="3803446"/>
              <a:ext cx="165628" cy="138555"/>
            </a:xfrm>
            <a:custGeom>
              <a:avLst/>
              <a:gdLst/>
              <a:ahLst/>
              <a:cxnLst/>
              <a:rect l="l" t="t" r="r" b="b"/>
              <a:pathLst>
                <a:path w="6338" h="5302" extrusionOk="0">
                  <a:moveTo>
                    <a:pt x="3678" y="0"/>
                  </a:moveTo>
                  <a:cubicBezTo>
                    <a:pt x="3059" y="0"/>
                    <a:pt x="2438" y="236"/>
                    <a:pt x="1962" y="707"/>
                  </a:cubicBezTo>
                  <a:cubicBezTo>
                    <a:pt x="1" y="2669"/>
                    <a:pt x="953" y="3448"/>
                    <a:pt x="1799" y="4294"/>
                  </a:cubicBezTo>
                  <a:cubicBezTo>
                    <a:pt x="2297" y="4791"/>
                    <a:pt x="2749" y="5301"/>
                    <a:pt x="3398" y="5301"/>
                  </a:cubicBezTo>
                  <a:cubicBezTo>
                    <a:pt x="3903" y="5301"/>
                    <a:pt x="4527" y="4993"/>
                    <a:pt x="5386" y="4130"/>
                  </a:cubicBezTo>
                  <a:cubicBezTo>
                    <a:pt x="6338" y="3188"/>
                    <a:pt x="6338" y="1649"/>
                    <a:pt x="5386" y="707"/>
                  </a:cubicBezTo>
                  <a:cubicBezTo>
                    <a:pt x="4915" y="236"/>
                    <a:pt x="4297" y="0"/>
                    <a:pt x="3678" y="0"/>
                  </a:cubicBezTo>
                  <a:close/>
                </a:path>
              </a:pathLst>
            </a:custGeom>
            <a:solidFill>
              <a:srgbClr val="415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4201;p66">
              <a:extLst>
                <a:ext uri="{FF2B5EF4-FFF2-40B4-BE49-F238E27FC236}">
                  <a16:creationId xmlns:a16="http://schemas.microsoft.com/office/drawing/2014/main" id="{76E94412-2303-4CE2-A42E-07BE373BC4A0}"/>
                </a:ext>
              </a:extLst>
            </p:cNvPr>
            <p:cNvSpPr/>
            <p:nvPr/>
          </p:nvSpPr>
          <p:spPr>
            <a:xfrm>
              <a:off x="7833296" y="3810606"/>
              <a:ext cx="131708" cy="131394"/>
            </a:xfrm>
            <a:custGeom>
              <a:avLst/>
              <a:gdLst/>
              <a:ahLst/>
              <a:cxnLst/>
              <a:rect l="l" t="t" r="r" b="b"/>
              <a:pathLst>
                <a:path w="5040" h="5028" extrusionOk="0">
                  <a:moveTo>
                    <a:pt x="3501" y="0"/>
                  </a:moveTo>
                  <a:lnTo>
                    <a:pt x="3501" y="0"/>
                  </a:lnTo>
                  <a:cubicBezTo>
                    <a:pt x="3982" y="933"/>
                    <a:pt x="3809" y="2077"/>
                    <a:pt x="3059" y="2827"/>
                  </a:cubicBezTo>
                  <a:cubicBezTo>
                    <a:pt x="2202" y="3689"/>
                    <a:pt x="1575" y="3999"/>
                    <a:pt x="1068" y="3999"/>
                  </a:cubicBezTo>
                  <a:cubicBezTo>
                    <a:pt x="652" y="3999"/>
                    <a:pt x="317" y="3792"/>
                    <a:pt x="1" y="3510"/>
                  </a:cubicBezTo>
                  <a:lnTo>
                    <a:pt x="1" y="3510"/>
                  </a:lnTo>
                  <a:cubicBezTo>
                    <a:pt x="155" y="3683"/>
                    <a:pt x="328" y="3856"/>
                    <a:pt x="501" y="4020"/>
                  </a:cubicBezTo>
                  <a:cubicBezTo>
                    <a:pt x="999" y="4517"/>
                    <a:pt x="1451" y="5027"/>
                    <a:pt x="2100" y="5027"/>
                  </a:cubicBezTo>
                  <a:cubicBezTo>
                    <a:pt x="2605" y="5027"/>
                    <a:pt x="3229" y="4719"/>
                    <a:pt x="4088" y="3856"/>
                  </a:cubicBezTo>
                  <a:cubicBezTo>
                    <a:pt x="5040" y="2914"/>
                    <a:pt x="5040" y="1375"/>
                    <a:pt x="4088" y="433"/>
                  </a:cubicBezTo>
                  <a:cubicBezTo>
                    <a:pt x="3915" y="260"/>
                    <a:pt x="3713" y="116"/>
                    <a:pt x="3501" y="0"/>
                  </a:cubicBezTo>
                  <a:close/>
                </a:path>
              </a:pathLst>
            </a:custGeom>
            <a:solidFill>
              <a:srgbClr val="324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4202;p66">
              <a:extLst>
                <a:ext uri="{FF2B5EF4-FFF2-40B4-BE49-F238E27FC236}">
                  <a16:creationId xmlns:a16="http://schemas.microsoft.com/office/drawing/2014/main" id="{1C935F7A-6EA4-40C6-9DDC-0CDB056FA8C5}"/>
                </a:ext>
              </a:extLst>
            </p:cNvPr>
            <p:cNvSpPr/>
            <p:nvPr/>
          </p:nvSpPr>
          <p:spPr>
            <a:xfrm>
              <a:off x="7804158" y="3929457"/>
              <a:ext cx="28667" cy="28432"/>
            </a:xfrm>
            <a:custGeom>
              <a:avLst/>
              <a:gdLst/>
              <a:ahLst/>
              <a:cxnLst/>
              <a:rect l="l" t="t" r="r" b="b"/>
              <a:pathLst>
                <a:path w="1097" h="1088" extrusionOk="0">
                  <a:moveTo>
                    <a:pt x="549" y="1"/>
                  </a:moveTo>
                  <a:cubicBezTo>
                    <a:pt x="250" y="1"/>
                    <a:pt x="0" y="241"/>
                    <a:pt x="0" y="539"/>
                  </a:cubicBezTo>
                  <a:cubicBezTo>
                    <a:pt x="0" y="847"/>
                    <a:pt x="250" y="1087"/>
                    <a:pt x="549" y="1087"/>
                  </a:cubicBezTo>
                  <a:cubicBezTo>
                    <a:pt x="847" y="1087"/>
                    <a:pt x="1097" y="847"/>
                    <a:pt x="1097" y="539"/>
                  </a:cubicBezTo>
                  <a:cubicBezTo>
                    <a:pt x="1097" y="241"/>
                    <a:pt x="847" y="1"/>
                    <a:pt x="549" y="1"/>
                  </a:cubicBezTo>
                  <a:close/>
                </a:path>
              </a:pathLst>
            </a:custGeom>
            <a:solidFill>
              <a:srgbClr val="415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4203;p66">
              <a:extLst>
                <a:ext uri="{FF2B5EF4-FFF2-40B4-BE49-F238E27FC236}">
                  <a16:creationId xmlns:a16="http://schemas.microsoft.com/office/drawing/2014/main" id="{37283881-5441-4A46-A3A2-368AC20F8A88}"/>
                </a:ext>
              </a:extLst>
            </p:cNvPr>
            <p:cNvSpPr/>
            <p:nvPr/>
          </p:nvSpPr>
          <p:spPr>
            <a:xfrm>
              <a:off x="7806929" y="4129710"/>
              <a:ext cx="29922" cy="28929"/>
            </a:xfrm>
            <a:custGeom>
              <a:avLst/>
              <a:gdLst/>
              <a:ahLst/>
              <a:cxnLst/>
              <a:rect l="l" t="t" r="r" b="b"/>
              <a:pathLst>
                <a:path w="1145" h="1107" extrusionOk="0">
                  <a:moveTo>
                    <a:pt x="581" y="0"/>
                  </a:moveTo>
                  <a:cubicBezTo>
                    <a:pt x="525" y="0"/>
                    <a:pt x="469" y="27"/>
                    <a:pt x="433" y="79"/>
                  </a:cubicBezTo>
                  <a:lnTo>
                    <a:pt x="58" y="579"/>
                  </a:lnTo>
                  <a:cubicBezTo>
                    <a:pt x="0" y="656"/>
                    <a:pt x="10" y="752"/>
                    <a:pt x="68" y="819"/>
                  </a:cubicBezTo>
                  <a:lnTo>
                    <a:pt x="298" y="1050"/>
                  </a:lnTo>
                  <a:cubicBezTo>
                    <a:pt x="336" y="1087"/>
                    <a:pt x="385" y="1107"/>
                    <a:pt x="435" y="1107"/>
                  </a:cubicBezTo>
                  <a:cubicBezTo>
                    <a:pt x="475" y="1107"/>
                    <a:pt x="514" y="1095"/>
                    <a:pt x="548" y="1069"/>
                  </a:cubicBezTo>
                  <a:lnTo>
                    <a:pt x="1048" y="694"/>
                  </a:lnTo>
                  <a:cubicBezTo>
                    <a:pt x="1135" y="617"/>
                    <a:pt x="1145" y="482"/>
                    <a:pt x="1068" y="406"/>
                  </a:cubicBezTo>
                  <a:lnTo>
                    <a:pt x="712" y="59"/>
                  </a:lnTo>
                  <a:cubicBezTo>
                    <a:pt x="676" y="20"/>
                    <a:pt x="629" y="0"/>
                    <a:pt x="581" y="0"/>
                  </a:cubicBezTo>
                  <a:close/>
                </a:path>
              </a:pathLst>
            </a:custGeom>
            <a:solidFill>
              <a:srgbClr val="415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6017;p62">
            <a:extLst>
              <a:ext uri="{FF2B5EF4-FFF2-40B4-BE49-F238E27FC236}">
                <a16:creationId xmlns:a16="http://schemas.microsoft.com/office/drawing/2014/main" id="{A58DF6DF-4586-4CB0-AFD6-D07FBB24AA59}"/>
              </a:ext>
            </a:extLst>
          </p:cNvPr>
          <p:cNvGrpSpPr/>
          <p:nvPr/>
        </p:nvGrpSpPr>
        <p:grpSpPr>
          <a:xfrm>
            <a:off x="967310" y="3453192"/>
            <a:ext cx="521994" cy="517529"/>
            <a:chOff x="1414990" y="2289671"/>
            <a:chExt cx="387073" cy="385996"/>
          </a:xfrm>
        </p:grpSpPr>
        <p:sp>
          <p:nvSpPr>
            <p:cNvPr id="81" name="Google Shape;6018;p62">
              <a:extLst>
                <a:ext uri="{FF2B5EF4-FFF2-40B4-BE49-F238E27FC236}">
                  <a16:creationId xmlns:a16="http://schemas.microsoft.com/office/drawing/2014/main" id="{88B87542-FF24-4BF9-AA14-0695389F8099}"/>
                </a:ext>
              </a:extLst>
            </p:cNvPr>
            <p:cNvSpPr/>
            <p:nvPr/>
          </p:nvSpPr>
          <p:spPr>
            <a:xfrm>
              <a:off x="1511384" y="2485585"/>
              <a:ext cx="110082" cy="59428"/>
            </a:xfrm>
            <a:custGeom>
              <a:avLst/>
              <a:gdLst/>
              <a:ahLst/>
              <a:cxnLst/>
              <a:rect l="l" t="t" r="r" b="b"/>
              <a:pathLst>
                <a:path w="4190" h="2262" extrusionOk="0">
                  <a:moveTo>
                    <a:pt x="2199" y="0"/>
                  </a:moveTo>
                  <a:lnTo>
                    <a:pt x="639" y="708"/>
                  </a:lnTo>
                  <a:lnTo>
                    <a:pt x="0" y="1928"/>
                  </a:lnTo>
                  <a:lnTo>
                    <a:pt x="2095" y="2261"/>
                  </a:lnTo>
                  <a:lnTo>
                    <a:pt x="4190" y="1928"/>
                  </a:lnTo>
                  <a:lnTo>
                    <a:pt x="3552" y="708"/>
                  </a:lnTo>
                  <a:lnTo>
                    <a:pt x="2199" y="0"/>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019;p62">
              <a:extLst>
                <a:ext uri="{FF2B5EF4-FFF2-40B4-BE49-F238E27FC236}">
                  <a16:creationId xmlns:a16="http://schemas.microsoft.com/office/drawing/2014/main" id="{C9BA7E32-11A0-405B-8080-523350CB9E96}"/>
                </a:ext>
              </a:extLst>
            </p:cNvPr>
            <p:cNvSpPr/>
            <p:nvPr/>
          </p:nvSpPr>
          <p:spPr>
            <a:xfrm>
              <a:off x="1414990" y="2289671"/>
              <a:ext cx="302712" cy="214515"/>
            </a:xfrm>
            <a:custGeom>
              <a:avLst/>
              <a:gdLst/>
              <a:ahLst/>
              <a:cxnLst/>
              <a:rect l="l" t="t" r="r" b="b"/>
              <a:pathLst>
                <a:path w="11522" h="8165" extrusionOk="0">
                  <a:moveTo>
                    <a:pt x="923" y="1"/>
                  </a:moveTo>
                  <a:cubicBezTo>
                    <a:pt x="416" y="1"/>
                    <a:pt x="0" y="417"/>
                    <a:pt x="0" y="930"/>
                  </a:cubicBezTo>
                  <a:lnTo>
                    <a:pt x="0" y="7242"/>
                  </a:lnTo>
                  <a:cubicBezTo>
                    <a:pt x="0" y="7755"/>
                    <a:pt x="416" y="8165"/>
                    <a:pt x="923" y="8165"/>
                  </a:cubicBezTo>
                  <a:lnTo>
                    <a:pt x="10599" y="8165"/>
                  </a:lnTo>
                  <a:cubicBezTo>
                    <a:pt x="11105" y="8165"/>
                    <a:pt x="11521" y="7755"/>
                    <a:pt x="11521" y="7242"/>
                  </a:cubicBezTo>
                  <a:lnTo>
                    <a:pt x="11521" y="930"/>
                  </a:lnTo>
                  <a:cubicBezTo>
                    <a:pt x="11521" y="417"/>
                    <a:pt x="11105" y="1"/>
                    <a:pt x="1059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020;p62">
              <a:extLst>
                <a:ext uri="{FF2B5EF4-FFF2-40B4-BE49-F238E27FC236}">
                  <a16:creationId xmlns:a16="http://schemas.microsoft.com/office/drawing/2014/main" id="{07BD294E-F177-4C24-BAF0-9849F30740B5}"/>
                </a:ext>
              </a:extLst>
            </p:cNvPr>
            <p:cNvSpPr/>
            <p:nvPr/>
          </p:nvSpPr>
          <p:spPr>
            <a:xfrm>
              <a:off x="1490418" y="2536212"/>
              <a:ext cx="151829" cy="17366"/>
            </a:xfrm>
            <a:custGeom>
              <a:avLst/>
              <a:gdLst/>
              <a:ahLst/>
              <a:cxnLst/>
              <a:rect l="l" t="t" r="r" b="b"/>
              <a:pathLst>
                <a:path w="5779" h="661" extrusionOk="0">
                  <a:moveTo>
                    <a:pt x="432" y="1"/>
                  </a:moveTo>
                  <a:cubicBezTo>
                    <a:pt x="0" y="1"/>
                    <a:pt x="0" y="661"/>
                    <a:pt x="432" y="661"/>
                  </a:cubicBezTo>
                  <a:cubicBezTo>
                    <a:pt x="438" y="661"/>
                    <a:pt x="445" y="661"/>
                    <a:pt x="452" y="660"/>
                  </a:cubicBezTo>
                  <a:lnTo>
                    <a:pt x="5328" y="660"/>
                  </a:lnTo>
                  <a:cubicBezTo>
                    <a:pt x="5334" y="661"/>
                    <a:pt x="5341" y="661"/>
                    <a:pt x="5348" y="661"/>
                  </a:cubicBezTo>
                  <a:cubicBezTo>
                    <a:pt x="5779" y="661"/>
                    <a:pt x="5779" y="1"/>
                    <a:pt x="5348" y="1"/>
                  </a:cubicBezTo>
                  <a:cubicBezTo>
                    <a:pt x="5341" y="1"/>
                    <a:pt x="5334" y="1"/>
                    <a:pt x="5328" y="1"/>
                  </a:cubicBezTo>
                  <a:lnTo>
                    <a:pt x="452" y="1"/>
                  </a:lnTo>
                  <a:cubicBezTo>
                    <a:pt x="445" y="1"/>
                    <a:pt x="438" y="1"/>
                    <a:pt x="43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021;p62">
              <a:extLst>
                <a:ext uri="{FF2B5EF4-FFF2-40B4-BE49-F238E27FC236}">
                  <a16:creationId xmlns:a16="http://schemas.microsoft.com/office/drawing/2014/main" id="{B60E9380-A81A-45ED-9E34-9EBF83D8B055}"/>
                </a:ext>
              </a:extLst>
            </p:cNvPr>
            <p:cNvSpPr/>
            <p:nvPr/>
          </p:nvSpPr>
          <p:spPr>
            <a:xfrm>
              <a:off x="1430465" y="2307168"/>
              <a:ext cx="271736" cy="158738"/>
            </a:xfrm>
            <a:custGeom>
              <a:avLst/>
              <a:gdLst/>
              <a:ahLst/>
              <a:cxnLst/>
              <a:rect l="l" t="t" r="r" b="b"/>
              <a:pathLst>
                <a:path w="10343" h="6042" extrusionOk="0">
                  <a:moveTo>
                    <a:pt x="757" y="1"/>
                  </a:moveTo>
                  <a:cubicBezTo>
                    <a:pt x="341" y="1"/>
                    <a:pt x="1" y="340"/>
                    <a:pt x="1" y="757"/>
                  </a:cubicBezTo>
                  <a:lnTo>
                    <a:pt x="1" y="5286"/>
                  </a:lnTo>
                  <a:cubicBezTo>
                    <a:pt x="1" y="5702"/>
                    <a:pt x="334" y="6042"/>
                    <a:pt x="757" y="6042"/>
                  </a:cubicBezTo>
                  <a:lnTo>
                    <a:pt x="9593" y="6042"/>
                  </a:lnTo>
                  <a:cubicBezTo>
                    <a:pt x="10010" y="6042"/>
                    <a:pt x="10343" y="5702"/>
                    <a:pt x="10343" y="5286"/>
                  </a:cubicBezTo>
                  <a:lnTo>
                    <a:pt x="10343" y="750"/>
                  </a:lnTo>
                  <a:cubicBezTo>
                    <a:pt x="10343" y="340"/>
                    <a:pt x="10003" y="1"/>
                    <a:pt x="9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022;p62">
              <a:extLst>
                <a:ext uri="{FF2B5EF4-FFF2-40B4-BE49-F238E27FC236}">
                  <a16:creationId xmlns:a16="http://schemas.microsoft.com/office/drawing/2014/main" id="{061CE58E-40CF-44C3-998A-697A9F7BA37F}"/>
                </a:ext>
              </a:extLst>
            </p:cNvPr>
            <p:cNvSpPr/>
            <p:nvPr/>
          </p:nvSpPr>
          <p:spPr>
            <a:xfrm>
              <a:off x="1426471" y="2303149"/>
              <a:ext cx="279750" cy="166594"/>
            </a:xfrm>
            <a:custGeom>
              <a:avLst/>
              <a:gdLst/>
              <a:ahLst/>
              <a:cxnLst/>
              <a:rect l="l" t="t" r="r" b="b"/>
              <a:pathLst>
                <a:path w="10648" h="6341" extrusionOk="0">
                  <a:moveTo>
                    <a:pt x="9745" y="299"/>
                  </a:moveTo>
                  <a:cubicBezTo>
                    <a:pt x="10078" y="299"/>
                    <a:pt x="10349" y="570"/>
                    <a:pt x="10349" y="910"/>
                  </a:cubicBezTo>
                  <a:lnTo>
                    <a:pt x="10349" y="5439"/>
                  </a:lnTo>
                  <a:cubicBezTo>
                    <a:pt x="10349" y="5772"/>
                    <a:pt x="10078" y="6042"/>
                    <a:pt x="9745" y="6042"/>
                  </a:cubicBezTo>
                  <a:lnTo>
                    <a:pt x="909" y="6042"/>
                  </a:lnTo>
                  <a:cubicBezTo>
                    <a:pt x="569" y="6042"/>
                    <a:pt x="298" y="5772"/>
                    <a:pt x="298" y="5439"/>
                  </a:cubicBezTo>
                  <a:lnTo>
                    <a:pt x="298" y="910"/>
                  </a:lnTo>
                  <a:cubicBezTo>
                    <a:pt x="298" y="577"/>
                    <a:pt x="569" y="306"/>
                    <a:pt x="909" y="306"/>
                  </a:cubicBezTo>
                  <a:lnTo>
                    <a:pt x="9745" y="299"/>
                  </a:lnTo>
                  <a:close/>
                  <a:moveTo>
                    <a:pt x="909" y="1"/>
                  </a:moveTo>
                  <a:cubicBezTo>
                    <a:pt x="409" y="1"/>
                    <a:pt x="0" y="410"/>
                    <a:pt x="0" y="910"/>
                  </a:cubicBezTo>
                  <a:lnTo>
                    <a:pt x="0" y="5439"/>
                  </a:lnTo>
                  <a:cubicBezTo>
                    <a:pt x="0" y="5938"/>
                    <a:pt x="402" y="6341"/>
                    <a:pt x="909" y="6341"/>
                  </a:cubicBezTo>
                  <a:lnTo>
                    <a:pt x="9745" y="6341"/>
                  </a:lnTo>
                  <a:cubicBezTo>
                    <a:pt x="10245" y="6341"/>
                    <a:pt x="10647" y="5938"/>
                    <a:pt x="10647" y="5439"/>
                  </a:cubicBezTo>
                  <a:lnTo>
                    <a:pt x="10647" y="903"/>
                  </a:lnTo>
                  <a:cubicBezTo>
                    <a:pt x="10647" y="410"/>
                    <a:pt x="10238" y="1"/>
                    <a:pt x="9745"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023;p62">
              <a:extLst>
                <a:ext uri="{FF2B5EF4-FFF2-40B4-BE49-F238E27FC236}">
                  <a16:creationId xmlns:a16="http://schemas.microsoft.com/office/drawing/2014/main" id="{87F5D82C-9B10-4628-9F3C-B40B4935D5F3}"/>
                </a:ext>
              </a:extLst>
            </p:cNvPr>
            <p:cNvSpPr/>
            <p:nvPr/>
          </p:nvSpPr>
          <p:spPr>
            <a:xfrm>
              <a:off x="1533610" y="2431096"/>
              <a:ext cx="249326" cy="198830"/>
            </a:xfrm>
            <a:custGeom>
              <a:avLst/>
              <a:gdLst/>
              <a:ahLst/>
              <a:cxnLst/>
              <a:rect l="l" t="t" r="r" b="b"/>
              <a:pathLst>
                <a:path w="9490" h="7568" extrusionOk="0">
                  <a:moveTo>
                    <a:pt x="980" y="0"/>
                  </a:moveTo>
                  <a:cubicBezTo>
                    <a:pt x="438" y="0"/>
                    <a:pt x="1" y="441"/>
                    <a:pt x="8" y="978"/>
                  </a:cubicBezTo>
                  <a:lnTo>
                    <a:pt x="8" y="7568"/>
                  </a:lnTo>
                  <a:lnTo>
                    <a:pt x="9489" y="7568"/>
                  </a:lnTo>
                  <a:lnTo>
                    <a:pt x="9489" y="978"/>
                  </a:lnTo>
                  <a:cubicBezTo>
                    <a:pt x="9489" y="437"/>
                    <a:pt x="9045" y="0"/>
                    <a:pt x="8504" y="0"/>
                  </a:cubicBezTo>
                  <a:lnTo>
                    <a:pt x="993" y="0"/>
                  </a:lnTo>
                  <a:cubicBezTo>
                    <a:pt x="988" y="0"/>
                    <a:pt x="984" y="0"/>
                    <a:pt x="98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024;p62">
              <a:extLst>
                <a:ext uri="{FF2B5EF4-FFF2-40B4-BE49-F238E27FC236}">
                  <a16:creationId xmlns:a16="http://schemas.microsoft.com/office/drawing/2014/main" id="{BDBF9767-B42B-4EFD-99BD-B5B164E67789}"/>
                </a:ext>
              </a:extLst>
            </p:cNvPr>
            <p:cNvSpPr/>
            <p:nvPr/>
          </p:nvSpPr>
          <p:spPr>
            <a:xfrm>
              <a:off x="1551660" y="2452771"/>
              <a:ext cx="213228" cy="146364"/>
            </a:xfrm>
            <a:custGeom>
              <a:avLst/>
              <a:gdLst/>
              <a:ahLst/>
              <a:cxnLst/>
              <a:rect l="l" t="t" r="r" b="b"/>
              <a:pathLst>
                <a:path w="8116" h="5571" extrusionOk="0">
                  <a:moveTo>
                    <a:pt x="458" y="1"/>
                  </a:moveTo>
                  <a:cubicBezTo>
                    <a:pt x="208" y="1"/>
                    <a:pt x="0" y="209"/>
                    <a:pt x="0" y="458"/>
                  </a:cubicBezTo>
                  <a:lnTo>
                    <a:pt x="0" y="5119"/>
                  </a:lnTo>
                  <a:cubicBezTo>
                    <a:pt x="0" y="5369"/>
                    <a:pt x="208" y="5570"/>
                    <a:pt x="458" y="5570"/>
                  </a:cubicBezTo>
                  <a:lnTo>
                    <a:pt x="7658" y="5570"/>
                  </a:lnTo>
                  <a:cubicBezTo>
                    <a:pt x="7908" y="5570"/>
                    <a:pt x="8109" y="5369"/>
                    <a:pt x="8109" y="5119"/>
                  </a:cubicBezTo>
                  <a:lnTo>
                    <a:pt x="8109" y="458"/>
                  </a:lnTo>
                  <a:cubicBezTo>
                    <a:pt x="8116" y="209"/>
                    <a:pt x="7908" y="1"/>
                    <a:pt x="765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025;p62">
              <a:extLst>
                <a:ext uri="{FF2B5EF4-FFF2-40B4-BE49-F238E27FC236}">
                  <a16:creationId xmlns:a16="http://schemas.microsoft.com/office/drawing/2014/main" id="{4F427FD0-CAE8-4DD6-BF35-31812637D715}"/>
                </a:ext>
              </a:extLst>
            </p:cNvPr>
            <p:cNvSpPr/>
            <p:nvPr/>
          </p:nvSpPr>
          <p:spPr>
            <a:xfrm>
              <a:off x="1547824" y="2448935"/>
              <a:ext cx="220899" cy="154193"/>
            </a:xfrm>
            <a:custGeom>
              <a:avLst/>
              <a:gdLst/>
              <a:ahLst/>
              <a:cxnLst/>
              <a:rect l="l" t="t" r="r" b="b"/>
              <a:pathLst>
                <a:path w="8408" h="5869" extrusionOk="0">
                  <a:moveTo>
                    <a:pt x="604" y="1"/>
                  </a:moveTo>
                  <a:cubicBezTo>
                    <a:pt x="271" y="1"/>
                    <a:pt x="1" y="271"/>
                    <a:pt x="1" y="604"/>
                  </a:cubicBezTo>
                  <a:lnTo>
                    <a:pt x="1" y="5259"/>
                  </a:lnTo>
                  <a:cubicBezTo>
                    <a:pt x="1" y="5598"/>
                    <a:pt x="271" y="5869"/>
                    <a:pt x="604" y="5869"/>
                  </a:cubicBezTo>
                  <a:lnTo>
                    <a:pt x="4370" y="5869"/>
                  </a:lnTo>
                  <a:cubicBezTo>
                    <a:pt x="4572" y="5869"/>
                    <a:pt x="4572" y="5571"/>
                    <a:pt x="4370" y="5571"/>
                  </a:cubicBezTo>
                  <a:lnTo>
                    <a:pt x="604" y="5571"/>
                  </a:lnTo>
                  <a:cubicBezTo>
                    <a:pt x="438" y="5571"/>
                    <a:pt x="299" y="5432"/>
                    <a:pt x="299" y="5265"/>
                  </a:cubicBezTo>
                  <a:lnTo>
                    <a:pt x="299" y="604"/>
                  </a:lnTo>
                  <a:cubicBezTo>
                    <a:pt x="299" y="438"/>
                    <a:pt x="438" y="299"/>
                    <a:pt x="604" y="299"/>
                  </a:cubicBezTo>
                  <a:lnTo>
                    <a:pt x="7804" y="299"/>
                  </a:lnTo>
                  <a:cubicBezTo>
                    <a:pt x="7970" y="299"/>
                    <a:pt x="8109" y="438"/>
                    <a:pt x="8109" y="604"/>
                  </a:cubicBezTo>
                  <a:lnTo>
                    <a:pt x="8109" y="5259"/>
                  </a:lnTo>
                  <a:cubicBezTo>
                    <a:pt x="8109" y="5425"/>
                    <a:pt x="7970" y="5564"/>
                    <a:pt x="7804" y="5564"/>
                  </a:cubicBezTo>
                  <a:lnTo>
                    <a:pt x="7193" y="5564"/>
                  </a:lnTo>
                  <a:cubicBezTo>
                    <a:pt x="6992" y="5564"/>
                    <a:pt x="6992" y="5862"/>
                    <a:pt x="7193" y="5862"/>
                  </a:cubicBezTo>
                  <a:lnTo>
                    <a:pt x="7804" y="5862"/>
                  </a:lnTo>
                  <a:cubicBezTo>
                    <a:pt x="8137" y="5862"/>
                    <a:pt x="8407" y="5598"/>
                    <a:pt x="8407" y="5265"/>
                  </a:cubicBezTo>
                  <a:lnTo>
                    <a:pt x="8407" y="604"/>
                  </a:lnTo>
                  <a:cubicBezTo>
                    <a:pt x="8407" y="271"/>
                    <a:pt x="8137" y="1"/>
                    <a:pt x="7804" y="1"/>
                  </a:cubicBez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026;p62">
              <a:extLst>
                <a:ext uri="{FF2B5EF4-FFF2-40B4-BE49-F238E27FC236}">
                  <a16:creationId xmlns:a16="http://schemas.microsoft.com/office/drawing/2014/main" id="{48C52C24-D5AF-4DFA-BC61-49076970B43F}"/>
                </a:ext>
              </a:extLst>
            </p:cNvPr>
            <p:cNvSpPr/>
            <p:nvPr/>
          </p:nvSpPr>
          <p:spPr>
            <a:xfrm>
              <a:off x="1533794" y="2610038"/>
              <a:ext cx="249142" cy="23724"/>
            </a:xfrm>
            <a:custGeom>
              <a:avLst/>
              <a:gdLst/>
              <a:ahLst/>
              <a:cxnLst/>
              <a:rect l="l" t="t" r="r" b="b"/>
              <a:pathLst>
                <a:path w="9483" h="903" extrusionOk="0">
                  <a:moveTo>
                    <a:pt x="1" y="0"/>
                  </a:moveTo>
                  <a:lnTo>
                    <a:pt x="1" y="902"/>
                  </a:lnTo>
                  <a:lnTo>
                    <a:pt x="9482" y="902"/>
                  </a:lnTo>
                  <a:lnTo>
                    <a:pt x="9482" y="0"/>
                  </a:ln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027;p62">
              <a:extLst>
                <a:ext uri="{FF2B5EF4-FFF2-40B4-BE49-F238E27FC236}">
                  <a16:creationId xmlns:a16="http://schemas.microsoft.com/office/drawing/2014/main" id="{78970ACE-5976-43D5-A549-557297DDF089}"/>
                </a:ext>
              </a:extLst>
            </p:cNvPr>
            <p:cNvSpPr/>
            <p:nvPr/>
          </p:nvSpPr>
          <p:spPr>
            <a:xfrm>
              <a:off x="1514300" y="2616790"/>
              <a:ext cx="287763" cy="26246"/>
            </a:xfrm>
            <a:custGeom>
              <a:avLst/>
              <a:gdLst/>
              <a:ahLst/>
              <a:cxnLst/>
              <a:rect l="l" t="t" r="r" b="b"/>
              <a:pathLst>
                <a:path w="10953" h="999" extrusionOk="0">
                  <a:moveTo>
                    <a:pt x="250" y="0"/>
                  </a:moveTo>
                  <a:cubicBezTo>
                    <a:pt x="111" y="0"/>
                    <a:pt x="0" y="111"/>
                    <a:pt x="0" y="250"/>
                  </a:cubicBezTo>
                  <a:cubicBezTo>
                    <a:pt x="0" y="666"/>
                    <a:pt x="340" y="999"/>
                    <a:pt x="756" y="999"/>
                  </a:cubicBezTo>
                  <a:lnTo>
                    <a:pt x="10204" y="999"/>
                  </a:lnTo>
                  <a:cubicBezTo>
                    <a:pt x="10620" y="999"/>
                    <a:pt x="10953" y="666"/>
                    <a:pt x="10953" y="250"/>
                  </a:cubicBezTo>
                  <a:cubicBezTo>
                    <a:pt x="10953" y="111"/>
                    <a:pt x="10842" y="0"/>
                    <a:pt x="1071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028;p62">
              <a:extLst>
                <a:ext uri="{FF2B5EF4-FFF2-40B4-BE49-F238E27FC236}">
                  <a16:creationId xmlns:a16="http://schemas.microsoft.com/office/drawing/2014/main" id="{53524D28-AB8D-4D02-B4AB-BAEA725E17F9}"/>
                </a:ext>
              </a:extLst>
            </p:cNvPr>
            <p:cNvSpPr/>
            <p:nvPr/>
          </p:nvSpPr>
          <p:spPr>
            <a:xfrm>
              <a:off x="1490418" y="2536212"/>
              <a:ext cx="36125" cy="17366"/>
            </a:xfrm>
            <a:custGeom>
              <a:avLst/>
              <a:gdLst/>
              <a:ahLst/>
              <a:cxnLst/>
              <a:rect l="l" t="t" r="r" b="b"/>
              <a:pathLst>
                <a:path w="1375" h="661" extrusionOk="0">
                  <a:moveTo>
                    <a:pt x="1354" y="1"/>
                  </a:moveTo>
                  <a:cubicBezTo>
                    <a:pt x="1347" y="1"/>
                    <a:pt x="1341" y="1"/>
                    <a:pt x="1334" y="1"/>
                  </a:cubicBezTo>
                  <a:lnTo>
                    <a:pt x="1374" y="1"/>
                  </a:lnTo>
                  <a:cubicBezTo>
                    <a:pt x="1367" y="1"/>
                    <a:pt x="1361" y="1"/>
                    <a:pt x="1354" y="1"/>
                  </a:cubicBezTo>
                  <a:close/>
                  <a:moveTo>
                    <a:pt x="432" y="1"/>
                  </a:moveTo>
                  <a:cubicBezTo>
                    <a:pt x="0" y="1"/>
                    <a:pt x="0" y="661"/>
                    <a:pt x="432" y="661"/>
                  </a:cubicBezTo>
                  <a:cubicBezTo>
                    <a:pt x="438" y="661"/>
                    <a:pt x="445" y="661"/>
                    <a:pt x="452" y="660"/>
                  </a:cubicBezTo>
                  <a:lnTo>
                    <a:pt x="1334" y="660"/>
                  </a:lnTo>
                  <a:cubicBezTo>
                    <a:pt x="923" y="641"/>
                    <a:pt x="923" y="21"/>
                    <a:pt x="1334" y="1"/>
                  </a:cubicBezTo>
                  <a:lnTo>
                    <a:pt x="452" y="1"/>
                  </a:lnTo>
                  <a:cubicBezTo>
                    <a:pt x="445" y="1"/>
                    <a:pt x="438" y="1"/>
                    <a:pt x="432" y="1"/>
                  </a:cubicBezTo>
                  <a:close/>
                  <a:moveTo>
                    <a:pt x="1334" y="660"/>
                  </a:moveTo>
                  <a:lnTo>
                    <a:pt x="1334" y="660"/>
                  </a:lnTo>
                  <a:cubicBezTo>
                    <a:pt x="1341" y="661"/>
                    <a:pt x="1347" y="661"/>
                    <a:pt x="1354" y="661"/>
                  </a:cubicBezTo>
                  <a:cubicBezTo>
                    <a:pt x="1361" y="661"/>
                    <a:pt x="1367" y="661"/>
                    <a:pt x="1374" y="66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029;p62">
              <a:extLst>
                <a:ext uri="{FF2B5EF4-FFF2-40B4-BE49-F238E27FC236}">
                  <a16:creationId xmlns:a16="http://schemas.microsoft.com/office/drawing/2014/main" id="{B05821D9-89A0-411B-BE77-A92A455963C1}"/>
                </a:ext>
              </a:extLst>
            </p:cNvPr>
            <p:cNvSpPr/>
            <p:nvPr/>
          </p:nvSpPr>
          <p:spPr>
            <a:xfrm>
              <a:off x="1414990" y="2289671"/>
              <a:ext cx="35547" cy="214515"/>
            </a:xfrm>
            <a:custGeom>
              <a:avLst/>
              <a:gdLst/>
              <a:ahLst/>
              <a:cxnLst/>
              <a:rect l="l" t="t" r="r" b="b"/>
              <a:pathLst>
                <a:path w="1353" h="8165" extrusionOk="0">
                  <a:moveTo>
                    <a:pt x="923" y="1"/>
                  </a:moveTo>
                  <a:cubicBezTo>
                    <a:pt x="416" y="1"/>
                    <a:pt x="0" y="417"/>
                    <a:pt x="0" y="930"/>
                  </a:cubicBezTo>
                  <a:lnTo>
                    <a:pt x="0" y="7242"/>
                  </a:lnTo>
                  <a:cubicBezTo>
                    <a:pt x="0" y="7755"/>
                    <a:pt x="416" y="8165"/>
                    <a:pt x="923" y="8165"/>
                  </a:cubicBezTo>
                  <a:lnTo>
                    <a:pt x="1353" y="8165"/>
                  </a:lnTo>
                  <a:cubicBezTo>
                    <a:pt x="839" y="8165"/>
                    <a:pt x="430" y="7755"/>
                    <a:pt x="430" y="7242"/>
                  </a:cubicBezTo>
                  <a:lnTo>
                    <a:pt x="430" y="930"/>
                  </a:lnTo>
                  <a:cubicBezTo>
                    <a:pt x="430" y="424"/>
                    <a:pt x="833" y="8"/>
                    <a:pt x="134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030;p62">
              <a:extLst>
                <a:ext uri="{FF2B5EF4-FFF2-40B4-BE49-F238E27FC236}">
                  <a16:creationId xmlns:a16="http://schemas.microsoft.com/office/drawing/2014/main" id="{C451E8D5-49E6-498E-96A6-49B699F9184F}"/>
                </a:ext>
              </a:extLst>
            </p:cNvPr>
            <p:cNvSpPr/>
            <p:nvPr/>
          </p:nvSpPr>
          <p:spPr>
            <a:xfrm>
              <a:off x="1533794" y="2431096"/>
              <a:ext cx="35021" cy="198830"/>
            </a:xfrm>
            <a:custGeom>
              <a:avLst/>
              <a:gdLst/>
              <a:ahLst/>
              <a:cxnLst/>
              <a:rect l="l" t="t" r="r" b="b"/>
              <a:pathLst>
                <a:path w="1333" h="7568" extrusionOk="0">
                  <a:moveTo>
                    <a:pt x="973" y="0"/>
                  </a:moveTo>
                  <a:cubicBezTo>
                    <a:pt x="431" y="0"/>
                    <a:pt x="1" y="441"/>
                    <a:pt x="1" y="978"/>
                  </a:cubicBezTo>
                  <a:lnTo>
                    <a:pt x="1" y="7568"/>
                  </a:lnTo>
                  <a:lnTo>
                    <a:pt x="347" y="7568"/>
                  </a:lnTo>
                  <a:lnTo>
                    <a:pt x="347" y="978"/>
                  </a:lnTo>
                  <a:cubicBezTo>
                    <a:pt x="347" y="437"/>
                    <a:pt x="784" y="0"/>
                    <a:pt x="1332" y="0"/>
                  </a:cubicBezTo>
                  <a:lnTo>
                    <a:pt x="986" y="0"/>
                  </a:lnTo>
                  <a:cubicBezTo>
                    <a:pt x="981" y="0"/>
                    <a:pt x="977" y="0"/>
                    <a:pt x="973" y="0"/>
                  </a:cubicBez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031;p62">
              <a:extLst>
                <a:ext uri="{FF2B5EF4-FFF2-40B4-BE49-F238E27FC236}">
                  <a16:creationId xmlns:a16="http://schemas.microsoft.com/office/drawing/2014/main" id="{C006C5CF-1560-4072-A993-CBCB9255D262}"/>
                </a:ext>
              </a:extLst>
            </p:cNvPr>
            <p:cNvSpPr/>
            <p:nvPr/>
          </p:nvSpPr>
          <p:spPr>
            <a:xfrm>
              <a:off x="1514484" y="2616790"/>
              <a:ext cx="52492" cy="26246"/>
            </a:xfrm>
            <a:custGeom>
              <a:avLst/>
              <a:gdLst/>
              <a:ahLst/>
              <a:cxnLst/>
              <a:rect l="l" t="t" r="r" b="b"/>
              <a:pathLst>
                <a:path w="1998" h="999" extrusionOk="0">
                  <a:moveTo>
                    <a:pt x="243" y="0"/>
                  </a:moveTo>
                  <a:cubicBezTo>
                    <a:pt x="111" y="0"/>
                    <a:pt x="0" y="111"/>
                    <a:pt x="0" y="243"/>
                  </a:cubicBezTo>
                  <a:cubicBezTo>
                    <a:pt x="0" y="655"/>
                    <a:pt x="327" y="992"/>
                    <a:pt x="737" y="992"/>
                  </a:cubicBezTo>
                  <a:cubicBezTo>
                    <a:pt x="741" y="992"/>
                    <a:pt x="745" y="992"/>
                    <a:pt x="749" y="992"/>
                  </a:cubicBezTo>
                  <a:lnTo>
                    <a:pt x="1895" y="992"/>
                  </a:lnTo>
                  <a:cubicBezTo>
                    <a:pt x="1527" y="942"/>
                    <a:pt x="1242" y="631"/>
                    <a:pt x="1242" y="250"/>
                  </a:cubicBezTo>
                  <a:cubicBezTo>
                    <a:pt x="1242" y="111"/>
                    <a:pt x="1353" y="0"/>
                    <a:pt x="1492" y="0"/>
                  </a:cubicBezTo>
                  <a:close/>
                  <a:moveTo>
                    <a:pt x="1895" y="992"/>
                  </a:moveTo>
                  <a:cubicBezTo>
                    <a:pt x="1928" y="997"/>
                    <a:pt x="1963" y="999"/>
                    <a:pt x="1998" y="999"/>
                  </a:cubicBezTo>
                  <a:lnTo>
                    <a:pt x="1998" y="992"/>
                  </a:ln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032;p62">
              <a:extLst>
                <a:ext uri="{FF2B5EF4-FFF2-40B4-BE49-F238E27FC236}">
                  <a16:creationId xmlns:a16="http://schemas.microsoft.com/office/drawing/2014/main" id="{79BBD0A7-4126-4D52-AA8C-2DDF1B81F39C}"/>
                </a:ext>
              </a:extLst>
            </p:cNvPr>
            <p:cNvSpPr/>
            <p:nvPr/>
          </p:nvSpPr>
          <p:spPr>
            <a:xfrm>
              <a:off x="1663003" y="2569762"/>
              <a:ext cx="74194" cy="105721"/>
            </a:xfrm>
            <a:custGeom>
              <a:avLst/>
              <a:gdLst/>
              <a:ahLst/>
              <a:cxnLst/>
              <a:rect l="l" t="t" r="r" b="b"/>
              <a:pathLst>
                <a:path w="2824" h="4024" extrusionOk="0">
                  <a:moveTo>
                    <a:pt x="444" y="1"/>
                  </a:moveTo>
                  <a:cubicBezTo>
                    <a:pt x="195" y="1"/>
                    <a:pt x="0" y="195"/>
                    <a:pt x="0" y="445"/>
                  </a:cubicBezTo>
                  <a:lnTo>
                    <a:pt x="0" y="3580"/>
                  </a:lnTo>
                  <a:cubicBezTo>
                    <a:pt x="0" y="3829"/>
                    <a:pt x="195" y="4024"/>
                    <a:pt x="444" y="4024"/>
                  </a:cubicBezTo>
                  <a:lnTo>
                    <a:pt x="2379" y="4024"/>
                  </a:lnTo>
                  <a:cubicBezTo>
                    <a:pt x="2622" y="4024"/>
                    <a:pt x="2823" y="3829"/>
                    <a:pt x="2823" y="3580"/>
                  </a:cubicBezTo>
                  <a:lnTo>
                    <a:pt x="2823" y="445"/>
                  </a:lnTo>
                  <a:cubicBezTo>
                    <a:pt x="2823" y="195"/>
                    <a:pt x="2622" y="1"/>
                    <a:pt x="23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033;p62">
              <a:extLst>
                <a:ext uri="{FF2B5EF4-FFF2-40B4-BE49-F238E27FC236}">
                  <a16:creationId xmlns:a16="http://schemas.microsoft.com/office/drawing/2014/main" id="{C1CC7542-03CE-4F48-A57A-8163D764B678}"/>
                </a:ext>
              </a:extLst>
            </p:cNvPr>
            <p:cNvSpPr/>
            <p:nvPr/>
          </p:nvSpPr>
          <p:spPr>
            <a:xfrm>
              <a:off x="1662635" y="2569946"/>
              <a:ext cx="16604" cy="105721"/>
            </a:xfrm>
            <a:custGeom>
              <a:avLst/>
              <a:gdLst/>
              <a:ahLst/>
              <a:cxnLst/>
              <a:rect l="l" t="t" r="r" b="b"/>
              <a:pathLst>
                <a:path w="632" h="4024" extrusionOk="0">
                  <a:moveTo>
                    <a:pt x="444" y="1"/>
                  </a:moveTo>
                  <a:cubicBezTo>
                    <a:pt x="202" y="1"/>
                    <a:pt x="0" y="195"/>
                    <a:pt x="0" y="444"/>
                  </a:cubicBezTo>
                  <a:lnTo>
                    <a:pt x="0" y="3580"/>
                  </a:lnTo>
                  <a:cubicBezTo>
                    <a:pt x="0" y="3822"/>
                    <a:pt x="202" y="4024"/>
                    <a:pt x="444" y="4024"/>
                  </a:cubicBezTo>
                  <a:lnTo>
                    <a:pt x="632" y="4024"/>
                  </a:lnTo>
                  <a:cubicBezTo>
                    <a:pt x="389" y="4024"/>
                    <a:pt x="188" y="3822"/>
                    <a:pt x="188" y="3580"/>
                  </a:cubicBezTo>
                  <a:lnTo>
                    <a:pt x="188" y="444"/>
                  </a:lnTo>
                  <a:cubicBezTo>
                    <a:pt x="188" y="195"/>
                    <a:pt x="389" y="1"/>
                    <a:pt x="632"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034;p62">
              <a:extLst>
                <a:ext uri="{FF2B5EF4-FFF2-40B4-BE49-F238E27FC236}">
                  <a16:creationId xmlns:a16="http://schemas.microsoft.com/office/drawing/2014/main" id="{3BF86B3D-7BD7-4776-B301-3F850C3028D9}"/>
                </a:ext>
              </a:extLst>
            </p:cNvPr>
            <p:cNvSpPr/>
            <p:nvPr/>
          </p:nvSpPr>
          <p:spPr>
            <a:xfrm>
              <a:off x="1662819" y="2582163"/>
              <a:ext cx="74377" cy="80919"/>
            </a:xfrm>
            <a:custGeom>
              <a:avLst/>
              <a:gdLst/>
              <a:ahLst/>
              <a:cxnLst/>
              <a:rect l="l" t="t" r="r" b="b"/>
              <a:pathLst>
                <a:path w="2831" h="3080" extrusionOk="0">
                  <a:moveTo>
                    <a:pt x="396" y="0"/>
                  </a:moveTo>
                  <a:cubicBezTo>
                    <a:pt x="181" y="0"/>
                    <a:pt x="0" y="174"/>
                    <a:pt x="0" y="389"/>
                  </a:cubicBezTo>
                  <a:lnTo>
                    <a:pt x="0" y="2691"/>
                  </a:lnTo>
                  <a:cubicBezTo>
                    <a:pt x="0" y="2907"/>
                    <a:pt x="181" y="3080"/>
                    <a:pt x="396" y="3080"/>
                  </a:cubicBezTo>
                  <a:lnTo>
                    <a:pt x="2442" y="3080"/>
                  </a:lnTo>
                  <a:cubicBezTo>
                    <a:pt x="2657" y="3080"/>
                    <a:pt x="2830" y="2907"/>
                    <a:pt x="2830" y="2691"/>
                  </a:cubicBezTo>
                  <a:lnTo>
                    <a:pt x="2830" y="389"/>
                  </a:lnTo>
                  <a:cubicBezTo>
                    <a:pt x="2830" y="174"/>
                    <a:pt x="2657" y="0"/>
                    <a:pt x="244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035;p62">
              <a:extLst>
                <a:ext uri="{FF2B5EF4-FFF2-40B4-BE49-F238E27FC236}">
                  <a16:creationId xmlns:a16="http://schemas.microsoft.com/office/drawing/2014/main" id="{A2EEA97B-3B8A-4AAC-83E9-2D629253F4B8}"/>
                </a:ext>
              </a:extLst>
            </p:cNvPr>
            <p:cNvSpPr/>
            <p:nvPr/>
          </p:nvSpPr>
          <p:spPr>
            <a:xfrm>
              <a:off x="1662635" y="2583975"/>
              <a:ext cx="4939" cy="77478"/>
            </a:xfrm>
            <a:custGeom>
              <a:avLst/>
              <a:gdLst/>
              <a:ahLst/>
              <a:cxnLst/>
              <a:rect l="l" t="t" r="r" b="b"/>
              <a:pathLst>
                <a:path w="188" h="2949" extrusionOk="0">
                  <a:moveTo>
                    <a:pt x="188" y="1"/>
                  </a:moveTo>
                  <a:cubicBezTo>
                    <a:pt x="77" y="49"/>
                    <a:pt x="7" y="153"/>
                    <a:pt x="0" y="271"/>
                  </a:cubicBezTo>
                  <a:lnTo>
                    <a:pt x="0" y="2671"/>
                  </a:lnTo>
                  <a:cubicBezTo>
                    <a:pt x="7" y="2789"/>
                    <a:pt x="77" y="2893"/>
                    <a:pt x="188" y="2948"/>
                  </a:cubicBezTo>
                  <a:lnTo>
                    <a:pt x="188"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6432;p62">
            <a:extLst>
              <a:ext uri="{FF2B5EF4-FFF2-40B4-BE49-F238E27FC236}">
                <a16:creationId xmlns:a16="http://schemas.microsoft.com/office/drawing/2014/main" id="{405EAF7A-161D-4C96-9BDF-9077818E549A}"/>
              </a:ext>
            </a:extLst>
          </p:cNvPr>
          <p:cNvGrpSpPr/>
          <p:nvPr/>
        </p:nvGrpSpPr>
        <p:grpSpPr>
          <a:xfrm>
            <a:off x="907059" y="2118577"/>
            <a:ext cx="575843" cy="395372"/>
            <a:chOff x="5728383" y="4221698"/>
            <a:chExt cx="417128" cy="269162"/>
          </a:xfrm>
        </p:grpSpPr>
        <p:sp>
          <p:nvSpPr>
            <p:cNvPr id="100" name="Google Shape;6433;p62">
              <a:extLst>
                <a:ext uri="{FF2B5EF4-FFF2-40B4-BE49-F238E27FC236}">
                  <a16:creationId xmlns:a16="http://schemas.microsoft.com/office/drawing/2014/main" id="{B17E78B7-0D78-4148-AB9C-09F125246A35}"/>
                </a:ext>
              </a:extLst>
            </p:cNvPr>
            <p:cNvSpPr/>
            <p:nvPr/>
          </p:nvSpPr>
          <p:spPr>
            <a:xfrm>
              <a:off x="5728383" y="4221698"/>
              <a:ext cx="417128" cy="225260"/>
            </a:xfrm>
            <a:custGeom>
              <a:avLst/>
              <a:gdLst/>
              <a:ahLst/>
              <a:cxnLst/>
              <a:rect l="l" t="t" r="r" b="b"/>
              <a:pathLst>
                <a:path w="15877" h="8574" extrusionOk="0">
                  <a:moveTo>
                    <a:pt x="5813" y="0"/>
                  </a:moveTo>
                  <a:cubicBezTo>
                    <a:pt x="5133" y="0"/>
                    <a:pt x="4509" y="361"/>
                    <a:pt x="4169" y="943"/>
                  </a:cubicBezTo>
                  <a:lnTo>
                    <a:pt x="2498" y="3815"/>
                  </a:lnTo>
                  <a:lnTo>
                    <a:pt x="1436" y="4079"/>
                  </a:lnTo>
                  <a:cubicBezTo>
                    <a:pt x="597" y="4294"/>
                    <a:pt x="1" y="5057"/>
                    <a:pt x="1" y="5930"/>
                  </a:cubicBezTo>
                  <a:lnTo>
                    <a:pt x="1" y="7623"/>
                  </a:lnTo>
                  <a:cubicBezTo>
                    <a:pt x="1" y="8150"/>
                    <a:pt x="431" y="8573"/>
                    <a:pt x="958" y="8573"/>
                  </a:cubicBezTo>
                  <a:lnTo>
                    <a:pt x="14837" y="8573"/>
                  </a:lnTo>
                  <a:cubicBezTo>
                    <a:pt x="15364" y="8573"/>
                    <a:pt x="15787" y="8150"/>
                    <a:pt x="15787" y="7623"/>
                  </a:cubicBezTo>
                  <a:lnTo>
                    <a:pt x="15787" y="7158"/>
                  </a:lnTo>
                  <a:cubicBezTo>
                    <a:pt x="15787" y="6999"/>
                    <a:pt x="15725" y="6846"/>
                    <a:pt x="15614" y="6728"/>
                  </a:cubicBezTo>
                  <a:cubicBezTo>
                    <a:pt x="15496" y="6617"/>
                    <a:pt x="15434" y="6465"/>
                    <a:pt x="15441" y="6305"/>
                  </a:cubicBezTo>
                  <a:lnTo>
                    <a:pt x="15441" y="5084"/>
                  </a:lnTo>
                  <a:lnTo>
                    <a:pt x="15746" y="4411"/>
                  </a:lnTo>
                  <a:cubicBezTo>
                    <a:pt x="15876" y="4137"/>
                    <a:pt x="15681" y="3815"/>
                    <a:pt x="15374" y="3815"/>
                  </a:cubicBezTo>
                  <a:cubicBezTo>
                    <a:pt x="15371" y="3815"/>
                    <a:pt x="15368" y="3815"/>
                    <a:pt x="15364" y="3815"/>
                  </a:cubicBezTo>
                  <a:lnTo>
                    <a:pt x="14248" y="3815"/>
                  </a:lnTo>
                  <a:lnTo>
                    <a:pt x="11959" y="763"/>
                  </a:lnTo>
                  <a:cubicBezTo>
                    <a:pt x="11598" y="284"/>
                    <a:pt x="11036" y="0"/>
                    <a:pt x="10440" y="0"/>
                  </a:cubicBezTo>
                  <a:close/>
                </a:path>
              </a:pathLst>
            </a:custGeom>
            <a:solidFill>
              <a:srgbClr val="415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434;p62">
              <a:extLst>
                <a:ext uri="{FF2B5EF4-FFF2-40B4-BE49-F238E27FC236}">
                  <a16:creationId xmlns:a16="http://schemas.microsoft.com/office/drawing/2014/main" id="{01BA4BFB-9978-4F3A-AB63-AD82A4C5EE2B}"/>
                </a:ext>
              </a:extLst>
            </p:cNvPr>
            <p:cNvSpPr/>
            <p:nvPr/>
          </p:nvSpPr>
          <p:spPr>
            <a:xfrm>
              <a:off x="5728383" y="4226059"/>
              <a:ext cx="417128" cy="220899"/>
            </a:xfrm>
            <a:custGeom>
              <a:avLst/>
              <a:gdLst/>
              <a:ahLst/>
              <a:cxnLst/>
              <a:rect l="l" t="t" r="r" b="b"/>
              <a:pathLst>
                <a:path w="15877" h="8408" extrusionOk="0">
                  <a:moveTo>
                    <a:pt x="5495" y="4363"/>
                  </a:moveTo>
                  <a:cubicBezTo>
                    <a:pt x="5182" y="4363"/>
                    <a:pt x="5182" y="4836"/>
                    <a:pt x="5495" y="4836"/>
                  </a:cubicBezTo>
                  <a:cubicBezTo>
                    <a:pt x="5502" y="4836"/>
                    <a:pt x="5508" y="4835"/>
                    <a:pt x="5515" y="4835"/>
                  </a:cubicBezTo>
                  <a:lnTo>
                    <a:pt x="6465" y="4835"/>
                  </a:lnTo>
                  <a:cubicBezTo>
                    <a:pt x="6472" y="4835"/>
                    <a:pt x="6479" y="4836"/>
                    <a:pt x="6485" y="4836"/>
                  </a:cubicBezTo>
                  <a:cubicBezTo>
                    <a:pt x="6798" y="4836"/>
                    <a:pt x="6798" y="4363"/>
                    <a:pt x="6485" y="4363"/>
                  </a:cubicBezTo>
                  <a:cubicBezTo>
                    <a:pt x="6479" y="4363"/>
                    <a:pt x="6472" y="4363"/>
                    <a:pt x="6465" y="4363"/>
                  </a:cubicBezTo>
                  <a:lnTo>
                    <a:pt x="5515" y="4363"/>
                  </a:lnTo>
                  <a:cubicBezTo>
                    <a:pt x="5508" y="4363"/>
                    <a:pt x="5502" y="4363"/>
                    <a:pt x="5495" y="4363"/>
                  </a:cubicBezTo>
                  <a:close/>
                  <a:moveTo>
                    <a:pt x="9310" y="4363"/>
                  </a:moveTo>
                  <a:cubicBezTo>
                    <a:pt x="8997" y="4363"/>
                    <a:pt x="8997" y="4836"/>
                    <a:pt x="9310" y="4836"/>
                  </a:cubicBezTo>
                  <a:cubicBezTo>
                    <a:pt x="9316" y="4836"/>
                    <a:pt x="9323" y="4835"/>
                    <a:pt x="9330" y="4835"/>
                  </a:cubicBezTo>
                  <a:lnTo>
                    <a:pt x="10280" y="4835"/>
                  </a:lnTo>
                  <a:cubicBezTo>
                    <a:pt x="10287" y="4835"/>
                    <a:pt x="10293" y="4836"/>
                    <a:pt x="10300" y="4836"/>
                  </a:cubicBezTo>
                  <a:cubicBezTo>
                    <a:pt x="10613" y="4836"/>
                    <a:pt x="10613" y="4363"/>
                    <a:pt x="10300" y="4363"/>
                  </a:cubicBezTo>
                  <a:cubicBezTo>
                    <a:pt x="10293" y="4363"/>
                    <a:pt x="10287" y="4363"/>
                    <a:pt x="10280" y="4363"/>
                  </a:cubicBezTo>
                  <a:lnTo>
                    <a:pt x="9330" y="4363"/>
                  </a:lnTo>
                  <a:cubicBezTo>
                    <a:pt x="9323" y="4363"/>
                    <a:pt x="9316" y="4363"/>
                    <a:pt x="9310" y="4363"/>
                  </a:cubicBezTo>
                  <a:close/>
                  <a:moveTo>
                    <a:pt x="13055" y="3642"/>
                  </a:moveTo>
                  <a:lnTo>
                    <a:pt x="13623" y="4405"/>
                  </a:lnTo>
                  <a:cubicBezTo>
                    <a:pt x="13714" y="4523"/>
                    <a:pt x="13859" y="4592"/>
                    <a:pt x="14005" y="4592"/>
                  </a:cubicBezTo>
                  <a:lnTo>
                    <a:pt x="14483" y="4592"/>
                  </a:lnTo>
                  <a:lnTo>
                    <a:pt x="14483" y="6139"/>
                  </a:lnTo>
                  <a:cubicBezTo>
                    <a:pt x="14483" y="6265"/>
                    <a:pt x="14384" y="6351"/>
                    <a:pt x="14277" y="6351"/>
                  </a:cubicBezTo>
                  <a:cubicBezTo>
                    <a:pt x="14237" y="6351"/>
                    <a:pt x="14195" y="6339"/>
                    <a:pt x="14157" y="6312"/>
                  </a:cubicBezTo>
                  <a:lnTo>
                    <a:pt x="14150" y="6312"/>
                  </a:lnTo>
                  <a:cubicBezTo>
                    <a:pt x="13676" y="5955"/>
                    <a:pt x="13128" y="5787"/>
                    <a:pt x="12588" y="5787"/>
                  </a:cubicBezTo>
                  <a:cubicBezTo>
                    <a:pt x="11558" y="5787"/>
                    <a:pt x="10555" y="6397"/>
                    <a:pt x="10141" y="7457"/>
                  </a:cubicBezTo>
                  <a:lnTo>
                    <a:pt x="8373" y="7457"/>
                  </a:lnTo>
                  <a:lnTo>
                    <a:pt x="8373" y="3642"/>
                  </a:lnTo>
                  <a:close/>
                  <a:moveTo>
                    <a:pt x="11216" y="1"/>
                  </a:moveTo>
                  <a:cubicBezTo>
                    <a:pt x="10946" y="340"/>
                    <a:pt x="10939" y="819"/>
                    <a:pt x="11203" y="1166"/>
                  </a:cubicBezTo>
                  <a:lnTo>
                    <a:pt x="12174" y="2470"/>
                  </a:lnTo>
                  <a:lnTo>
                    <a:pt x="10058" y="2470"/>
                  </a:lnTo>
                  <a:lnTo>
                    <a:pt x="8373" y="784"/>
                  </a:lnTo>
                  <a:lnTo>
                    <a:pt x="7415" y="784"/>
                  </a:lnTo>
                  <a:lnTo>
                    <a:pt x="7415" y="7457"/>
                  </a:lnTo>
                  <a:lnTo>
                    <a:pt x="4807" y="7457"/>
                  </a:lnTo>
                  <a:cubicBezTo>
                    <a:pt x="4391" y="6503"/>
                    <a:pt x="3507" y="6026"/>
                    <a:pt x="2623" y="6026"/>
                  </a:cubicBezTo>
                  <a:cubicBezTo>
                    <a:pt x="1740" y="6026"/>
                    <a:pt x="857" y="6503"/>
                    <a:pt x="445" y="7457"/>
                  </a:cubicBezTo>
                  <a:lnTo>
                    <a:pt x="1" y="7457"/>
                  </a:lnTo>
                  <a:cubicBezTo>
                    <a:pt x="1" y="7984"/>
                    <a:pt x="431" y="8407"/>
                    <a:pt x="958" y="8407"/>
                  </a:cubicBezTo>
                  <a:lnTo>
                    <a:pt x="14837" y="8407"/>
                  </a:lnTo>
                  <a:cubicBezTo>
                    <a:pt x="15364" y="8407"/>
                    <a:pt x="15787" y="7984"/>
                    <a:pt x="15787" y="7457"/>
                  </a:cubicBezTo>
                  <a:lnTo>
                    <a:pt x="15787" y="6985"/>
                  </a:lnTo>
                  <a:cubicBezTo>
                    <a:pt x="15787" y="6826"/>
                    <a:pt x="15725" y="6673"/>
                    <a:pt x="15614" y="6562"/>
                  </a:cubicBezTo>
                  <a:cubicBezTo>
                    <a:pt x="15496" y="6451"/>
                    <a:pt x="15434" y="6299"/>
                    <a:pt x="15441" y="6139"/>
                  </a:cubicBezTo>
                  <a:lnTo>
                    <a:pt x="15441" y="4918"/>
                  </a:lnTo>
                  <a:lnTo>
                    <a:pt x="15746" y="4245"/>
                  </a:lnTo>
                  <a:cubicBezTo>
                    <a:pt x="15876" y="3971"/>
                    <a:pt x="15681" y="3649"/>
                    <a:pt x="15374" y="3649"/>
                  </a:cubicBezTo>
                  <a:cubicBezTo>
                    <a:pt x="15371" y="3649"/>
                    <a:pt x="15368" y="3649"/>
                    <a:pt x="15364" y="3649"/>
                  </a:cubicBezTo>
                  <a:lnTo>
                    <a:pt x="14248" y="3649"/>
                  </a:lnTo>
                  <a:lnTo>
                    <a:pt x="11959" y="597"/>
                  </a:lnTo>
                  <a:cubicBezTo>
                    <a:pt x="11764" y="340"/>
                    <a:pt x="11508" y="132"/>
                    <a:pt x="11216" y="1"/>
                  </a:cubicBezTo>
                  <a:close/>
                </a:path>
              </a:pathLst>
            </a:custGeom>
            <a:solidFill>
              <a:srgbClr val="7F9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435;p62">
              <a:extLst>
                <a:ext uri="{FF2B5EF4-FFF2-40B4-BE49-F238E27FC236}">
                  <a16:creationId xmlns:a16="http://schemas.microsoft.com/office/drawing/2014/main" id="{3F5C3A10-8C50-4269-A15E-92FE36A5589D}"/>
                </a:ext>
              </a:extLst>
            </p:cNvPr>
            <p:cNvSpPr/>
            <p:nvPr/>
          </p:nvSpPr>
          <p:spPr>
            <a:xfrm>
              <a:off x="5822964" y="4246657"/>
              <a:ext cx="100440" cy="75271"/>
            </a:xfrm>
            <a:custGeom>
              <a:avLst/>
              <a:gdLst/>
              <a:ahLst/>
              <a:cxnLst/>
              <a:rect l="l" t="t" r="r" b="b"/>
              <a:pathLst>
                <a:path w="3823" h="2865" extrusionOk="0">
                  <a:moveTo>
                    <a:pt x="2213" y="0"/>
                  </a:moveTo>
                  <a:cubicBezTo>
                    <a:pt x="1880" y="0"/>
                    <a:pt x="1561" y="181"/>
                    <a:pt x="1395" y="479"/>
                  </a:cubicBezTo>
                  <a:lnTo>
                    <a:pt x="1" y="2865"/>
                  </a:lnTo>
                  <a:lnTo>
                    <a:pt x="3822" y="2865"/>
                  </a:lnTo>
                  <a:lnTo>
                    <a:pt x="3822" y="0"/>
                  </a:lnTo>
                  <a:close/>
                </a:path>
              </a:pathLst>
            </a:custGeom>
            <a:solidFill>
              <a:srgbClr val="A9B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436;p62">
              <a:extLst>
                <a:ext uri="{FF2B5EF4-FFF2-40B4-BE49-F238E27FC236}">
                  <a16:creationId xmlns:a16="http://schemas.microsoft.com/office/drawing/2014/main" id="{5B3E9055-86F7-4BE3-8FC2-DA71FF62D670}"/>
                </a:ext>
              </a:extLst>
            </p:cNvPr>
            <p:cNvSpPr/>
            <p:nvPr/>
          </p:nvSpPr>
          <p:spPr>
            <a:xfrm>
              <a:off x="5948336" y="4246657"/>
              <a:ext cx="109924" cy="75271"/>
            </a:xfrm>
            <a:custGeom>
              <a:avLst/>
              <a:gdLst/>
              <a:ahLst/>
              <a:cxnLst/>
              <a:rect l="l" t="t" r="r" b="b"/>
              <a:pathLst>
                <a:path w="4184" h="2865" extrusionOk="0">
                  <a:moveTo>
                    <a:pt x="1" y="0"/>
                  </a:moveTo>
                  <a:lnTo>
                    <a:pt x="1" y="2865"/>
                  </a:lnTo>
                  <a:lnTo>
                    <a:pt x="3261" y="2865"/>
                  </a:lnTo>
                  <a:cubicBezTo>
                    <a:pt x="3843" y="2865"/>
                    <a:pt x="4183" y="2192"/>
                    <a:pt x="3829" y="1720"/>
                  </a:cubicBezTo>
                  <a:lnTo>
                    <a:pt x="2831" y="382"/>
                  </a:lnTo>
                  <a:cubicBezTo>
                    <a:pt x="2650" y="146"/>
                    <a:pt x="2366" y="0"/>
                    <a:pt x="2068" y="0"/>
                  </a:cubicBezTo>
                  <a:close/>
                </a:path>
              </a:pathLst>
            </a:custGeom>
            <a:solidFill>
              <a:srgbClr val="A9B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437;p62">
              <a:extLst>
                <a:ext uri="{FF2B5EF4-FFF2-40B4-BE49-F238E27FC236}">
                  <a16:creationId xmlns:a16="http://schemas.microsoft.com/office/drawing/2014/main" id="{20FC4B8E-0F77-405B-A1CC-516F7C0FA26A}"/>
                </a:ext>
              </a:extLst>
            </p:cNvPr>
            <p:cNvSpPr/>
            <p:nvPr/>
          </p:nvSpPr>
          <p:spPr>
            <a:xfrm>
              <a:off x="5738787" y="4403057"/>
              <a:ext cx="102436" cy="87803"/>
            </a:xfrm>
            <a:custGeom>
              <a:avLst/>
              <a:gdLst/>
              <a:ahLst/>
              <a:cxnLst/>
              <a:rect l="l" t="t" r="r" b="b"/>
              <a:pathLst>
                <a:path w="3899" h="3342" extrusionOk="0">
                  <a:moveTo>
                    <a:pt x="2217" y="1"/>
                  </a:moveTo>
                  <a:cubicBezTo>
                    <a:pt x="1806" y="1"/>
                    <a:pt x="1388" y="152"/>
                    <a:pt x="1047" y="491"/>
                  </a:cubicBezTo>
                  <a:cubicBezTo>
                    <a:pt x="0" y="1545"/>
                    <a:pt x="742" y="3342"/>
                    <a:pt x="2227" y="3342"/>
                  </a:cubicBezTo>
                  <a:cubicBezTo>
                    <a:pt x="3149" y="3335"/>
                    <a:pt x="3898" y="2593"/>
                    <a:pt x="3898" y="1670"/>
                  </a:cubicBezTo>
                  <a:cubicBezTo>
                    <a:pt x="3898" y="666"/>
                    <a:pt x="3075" y="1"/>
                    <a:pt x="2217" y="1"/>
                  </a:cubicBezTo>
                  <a:close/>
                </a:path>
              </a:pathLst>
            </a:custGeom>
            <a:solidFill>
              <a:srgbClr val="637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438;p62">
              <a:extLst>
                <a:ext uri="{FF2B5EF4-FFF2-40B4-BE49-F238E27FC236}">
                  <a16:creationId xmlns:a16="http://schemas.microsoft.com/office/drawing/2014/main" id="{59D1A931-F478-4C1F-9E77-755DD2E14EF7}"/>
                </a:ext>
              </a:extLst>
            </p:cNvPr>
            <p:cNvSpPr/>
            <p:nvPr/>
          </p:nvSpPr>
          <p:spPr>
            <a:xfrm>
              <a:off x="5754445" y="4404108"/>
              <a:ext cx="98443" cy="86673"/>
            </a:xfrm>
            <a:custGeom>
              <a:avLst/>
              <a:gdLst/>
              <a:ahLst/>
              <a:cxnLst/>
              <a:rect l="l" t="t" r="r" b="b"/>
              <a:pathLst>
                <a:path w="3747" h="3299" extrusionOk="0">
                  <a:moveTo>
                    <a:pt x="1977" y="0"/>
                  </a:moveTo>
                  <a:lnTo>
                    <a:pt x="1977" y="0"/>
                  </a:lnTo>
                  <a:cubicBezTo>
                    <a:pt x="1776" y="368"/>
                    <a:pt x="1839" y="832"/>
                    <a:pt x="2137" y="1131"/>
                  </a:cubicBezTo>
                  <a:lnTo>
                    <a:pt x="1131" y="2136"/>
                  </a:lnTo>
                  <a:cubicBezTo>
                    <a:pt x="949" y="1954"/>
                    <a:pt x="705" y="1860"/>
                    <a:pt x="459" y="1860"/>
                  </a:cubicBezTo>
                  <a:cubicBezTo>
                    <a:pt x="302" y="1860"/>
                    <a:pt x="144" y="1899"/>
                    <a:pt x="1" y="1977"/>
                  </a:cubicBezTo>
                  <a:cubicBezTo>
                    <a:pt x="174" y="2805"/>
                    <a:pt x="896" y="3299"/>
                    <a:pt x="1639" y="3299"/>
                  </a:cubicBezTo>
                  <a:cubicBezTo>
                    <a:pt x="2053" y="3299"/>
                    <a:pt x="2474" y="3145"/>
                    <a:pt x="2810" y="2809"/>
                  </a:cubicBezTo>
                  <a:cubicBezTo>
                    <a:pt x="3746" y="1873"/>
                    <a:pt x="3267" y="271"/>
                    <a:pt x="1977" y="0"/>
                  </a:cubicBezTo>
                  <a:close/>
                </a:path>
              </a:pathLst>
            </a:custGeom>
            <a:solidFill>
              <a:srgbClr val="637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439;p62">
              <a:extLst>
                <a:ext uri="{FF2B5EF4-FFF2-40B4-BE49-F238E27FC236}">
                  <a16:creationId xmlns:a16="http://schemas.microsoft.com/office/drawing/2014/main" id="{4A60A2E2-5CEB-4985-A3A6-09FDB026545E}"/>
                </a:ext>
              </a:extLst>
            </p:cNvPr>
            <p:cNvSpPr/>
            <p:nvPr/>
          </p:nvSpPr>
          <p:spPr>
            <a:xfrm>
              <a:off x="5772311" y="4428147"/>
              <a:ext cx="43744" cy="37648"/>
            </a:xfrm>
            <a:custGeom>
              <a:avLst/>
              <a:gdLst/>
              <a:ahLst/>
              <a:cxnLst/>
              <a:rect l="l" t="t" r="r" b="b"/>
              <a:pathLst>
                <a:path w="1665" h="1433" extrusionOk="0">
                  <a:moveTo>
                    <a:pt x="951" y="1"/>
                  </a:moveTo>
                  <a:cubicBezTo>
                    <a:pt x="319" y="1"/>
                    <a:pt x="0" y="771"/>
                    <a:pt x="451" y="1221"/>
                  </a:cubicBezTo>
                  <a:cubicBezTo>
                    <a:pt x="595" y="1367"/>
                    <a:pt x="772" y="1433"/>
                    <a:pt x="947" y="1433"/>
                  </a:cubicBezTo>
                  <a:cubicBezTo>
                    <a:pt x="1313" y="1433"/>
                    <a:pt x="1665" y="1147"/>
                    <a:pt x="1665" y="715"/>
                  </a:cubicBezTo>
                  <a:cubicBezTo>
                    <a:pt x="1665" y="320"/>
                    <a:pt x="1346" y="1"/>
                    <a:pt x="951" y="1"/>
                  </a:cubicBezTo>
                  <a:close/>
                </a:path>
              </a:pathLst>
            </a:custGeom>
            <a:solidFill>
              <a:srgbClr val="CDD5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440;p62">
              <a:extLst>
                <a:ext uri="{FF2B5EF4-FFF2-40B4-BE49-F238E27FC236}">
                  <a16:creationId xmlns:a16="http://schemas.microsoft.com/office/drawing/2014/main" id="{3E98D5B8-404C-4543-B4D9-180F6C3BD6EF}"/>
                </a:ext>
              </a:extLst>
            </p:cNvPr>
            <p:cNvSpPr/>
            <p:nvPr/>
          </p:nvSpPr>
          <p:spPr>
            <a:xfrm>
              <a:off x="6000277" y="4403057"/>
              <a:ext cx="102436" cy="87803"/>
            </a:xfrm>
            <a:custGeom>
              <a:avLst/>
              <a:gdLst/>
              <a:ahLst/>
              <a:cxnLst/>
              <a:rect l="l" t="t" r="r" b="b"/>
              <a:pathLst>
                <a:path w="3899" h="3342" extrusionOk="0">
                  <a:moveTo>
                    <a:pt x="2219" y="1"/>
                  </a:moveTo>
                  <a:cubicBezTo>
                    <a:pt x="1810" y="1"/>
                    <a:pt x="1393" y="152"/>
                    <a:pt x="1055" y="491"/>
                  </a:cubicBezTo>
                  <a:cubicBezTo>
                    <a:pt x="0" y="1545"/>
                    <a:pt x="750" y="3342"/>
                    <a:pt x="2234" y="3342"/>
                  </a:cubicBezTo>
                  <a:cubicBezTo>
                    <a:pt x="3156" y="3335"/>
                    <a:pt x="3899" y="2593"/>
                    <a:pt x="3899" y="1670"/>
                  </a:cubicBezTo>
                  <a:cubicBezTo>
                    <a:pt x="3899" y="666"/>
                    <a:pt x="3076" y="1"/>
                    <a:pt x="2219" y="1"/>
                  </a:cubicBezTo>
                  <a:close/>
                </a:path>
              </a:pathLst>
            </a:custGeom>
            <a:solidFill>
              <a:srgbClr val="637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441;p62">
              <a:extLst>
                <a:ext uri="{FF2B5EF4-FFF2-40B4-BE49-F238E27FC236}">
                  <a16:creationId xmlns:a16="http://schemas.microsoft.com/office/drawing/2014/main" id="{D6D818B7-AA03-4335-93E2-5009E3ED9919}"/>
                </a:ext>
              </a:extLst>
            </p:cNvPr>
            <p:cNvSpPr/>
            <p:nvPr/>
          </p:nvSpPr>
          <p:spPr>
            <a:xfrm>
              <a:off x="6016119" y="4404108"/>
              <a:ext cx="98443" cy="86673"/>
            </a:xfrm>
            <a:custGeom>
              <a:avLst/>
              <a:gdLst/>
              <a:ahLst/>
              <a:cxnLst/>
              <a:rect l="l" t="t" r="r" b="b"/>
              <a:pathLst>
                <a:path w="3747" h="3299" extrusionOk="0">
                  <a:moveTo>
                    <a:pt x="1971" y="0"/>
                  </a:moveTo>
                  <a:lnTo>
                    <a:pt x="1971" y="0"/>
                  </a:lnTo>
                  <a:cubicBezTo>
                    <a:pt x="1770" y="368"/>
                    <a:pt x="1839" y="832"/>
                    <a:pt x="2137" y="1131"/>
                  </a:cubicBezTo>
                  <a:lnTo>
                    <a:pt x="1125" y="2136"/>
                  </a:lnTo>
                  <a:cubicBezTo>
                    <a:pt x="943" y="1954"/>
                    <a:pt x="701" y="1860"/>
                    <a:pt x="457" y="1860"/>
                  </a:cubicBezTo>
                  <a:cubicBezTo>
                    <a:pt x="301" y="1860"/>
                    <a:pt x="144" y="1899"/>
                    <a:pt x="1" y="1977"/>
                  </a:cubicBezTo>
                  <a:cubicBezTo>
                    <a:pt x="175" y="2805"/>
                    <a:pt x="897" y="3299"/>
                    <a:pt x="1639" y="3299"/>
                  </a:cubicBezTo>
                  <a:cubicBezTo>
                    <a:pt x="2054" y="3299"/>
                    <a:pt x="2475" y="3145"/>
                    <a:pt x="2810" y="2809"/>
                  </a:cubicBezTo>
                  <a:cubicBezTo>
                    <a:pt x="3746" y="1873"/>
                    <a:pt x="3268" y="271"/>
                    <a:pt x="1971" y="0"/>
                  </a:cubicBezTo>
                  <a:close/>
                </a:path>
              </a:pathLst>
            </a:custGeom>
            <a:solidFill>
              <a:srgbClr val="637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442;p62">
              <a:extLst>
                <a:ext uri="{FF2B5EF4-FFF2-40B4-BE49-F238E27FC236}">
                  <a16:creationId xmlns:a16="http://schemas.microsoft.com/office/drawing/2014/main" id="{6DFA9DEF-A425-446B-9E42-031A6CE57493}"/>
                </a:ext>
              </a:extLst>
            </p:cNvPr>
            <p:cNvSpPr/>
            <p:nvPr/>
          </p:nvSpPr>
          <p:spPr>
            <a:xfrm>
              <a:off x="6033801" y="4428147"/>
              <a:ext cx="43954" cy="37648"/>
            </a:xfrm>
            <a:custGeom>
              <a:avLst/>
              <a:gdLst/>
              <a:ahLst/>
              <a:cxnLst/>
              <a:rect l="l" t="t" r="r" b="b"/>
              <a:pathLst>
                <a:path w="1673" h="1433" extrusionOk="0">
                  <a:moveTo>
                    <a:pt x="958" y="1"/>
                  </a:moveTo>
                  <a:cubicBezTo>
                    <a:pt x="320" y="1"/>
                    <a:pt x="1" y="771"/>
                    <a:pt x="452" y="1221"/>
                  </a:cubicBezTo>
                  <a:cubicBezTo>
                    <a:pt x="597" y="1367"/>
                    <a:pt x="777" y="1433"/>
                    <a:pt x="952" y="1433"/>
                  </a:cubicBezTo>
                  <a:cubicBezTo>
                    <a:pt x="1320" y="1433"/>
                    <a:pt x="1672" y="1147"/>
                    <a:pt x="1672" y="715"/>
                  </a:cubicBezTo>
                  <a:cubicBezTo>
                    <a:pt x="1672" y="320"/>
                    <a:pt x="1353" y="1"/>
                    <a:pt x="958" y="1"/>
                  </a:cubicBezTo>
                  <a:close/>
                </a:path>
              </a:pathLst>
            </a:custGeom>
            <a:solidFill>
              <a:srgbClr val="CDD5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443;p62">
              <a:extLst>
                <a:ext uri="{FF2B5EF4-FFF2-40B4-BE49-F238E27FC236}">
                  <a16:creationId xmlns:a16="http://schemas.microsoft.com/office/drawing/2014/main" id="{CC92BFE0-3749-4AA9-BA8D-873E35D08986}"/>
                </a:ext>
              </a:extLst>
            </p:cNvPr>
            <p:cNvSpPr/>
            <p:nvPr/>
          </p:nvSpPr>
          <p:spPr>
            <a:xfrm>
              <a:off x="5728567" y="4328469"/>
              <a:ext cx="39382" cy="49051"/>
            </a:xfrm>
            <a:custGeom>
              <a:avLst/>
              <a:gdLst/>
              <a:ahLst/>
              <a:cxnLst/>
              <a:rect l="l" t="t" r="r" b="b"/>
              <a:pathLst>
                <a:path w="1499" h="1867" extrusionOk="0">
                  <a:moveTo>
                    <a:pt x="1499" y="1"/>
                  </a:moveTo>
                  <a:lnTo>
                    <a:pt x="1429" y="15"/>
                  </a:lnTo>
                  <a:cubicBezTo>
                    <a:pt x="590" y="230"/>
                    <a:pt x="1" y="993"/>
                    <a:pt x="1" y="1866"/>
                  </a:cubicBezTo>
                  <a:lnTo>
                    <a:pt x="549" y="1866"/>
                  </a:lnTo>
                  <a:cubicBezTo>
                    <a:pt x="1076" y="1866"/>
                    <a:pt x="1499" y="1436"/>
                    <a:pt x="1499" y="909"/>
                  </a:cubicBezTo>
                  <a:lnTo>
                    <a:pt x="1499" y="1"/>
                  </a:lnTo>
                  <a:close/>
                </a:path>
              </a:pathLst>
            </a:custGeom>
            <a:solidFill>
              <a:srgbClr val="ADBA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444;p62">
              <a:extLst>
                <a:ext uri="{FF2B5EF4-FFF2-40B4-BE49-F238E27FC236}">
                  <a16:creationId xmlns:a16="http://schemas.microsoft.com/office/drawing/2014/main" id="{6998DB43-3377-4788-A5A0-3F21F6E808B4}"/>
                </a:ext>
              </a:extLst>
            </p:cNvPr>
            <p:cNvSpPr/>
            <p:nvPr/>
          </p:nvSpPr>
          <p:spPr>
            <a:xfrm>
              <a:off x="6109071" y="4346886"/>
              <a:ext cx="28821" cy="24985"/>
            </a:xfrm>
            <a:custGeom>
              <a:avLst/>
              <a:gdLst/>
              <a:ahLst/>
              <a:cxnLst/>
              <a:rect l="l" t="t" r="r" b="b"/>
              <a:pathLst>
                <a:path w="1097" h="951" extrusionOk="0">
                  <a:moveTo>
                    <a:pt x="0" y="0"/>
                  </a:moveTo>
                  <a:lnTo>
                    <a:pt x="0" y="950"/>
                  </a:lnTo>
                  <a:lnTo>
                    <a:pt x="951" y="950"/>
                  </a:lnTo>
                  <a:lnTo>
                    <a:pt x="951" y="319"/>
                  </a:lnTo>
                  <a:lnTo>
                    <a:pt x="1096" y="0"/>
                  </a:lnTo>
                  <a:close/>
                </a:path>
              </a:pathLst>
            </a:custGeom>
            <a:solidFill>
              <a:srgbClr val="8C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2"/>
        <p:cNvGrpSpPr/>
        <p:nvPr/>
      </p:nvGrpSpPr>
      <p:grpSpPr>
        <a:xfrm>
          <a:off x="0" y="0"/>
          <a:ext cx="0" cy="0"/>
          <a:chOff x="0" y="0"/>
          <a:chExt cx="0" cy="0"/>
        </a:xfrm>
      </p:grpSpPr>
      <p:sp>
        <p:nvSpPr>
          <p:cNvPr id="1453" name="Google Shape;1453;p51"/>
          <p:cNvSpPr txBox="1">
            <a:spLocks noGrp="1"/>
          </p:cNvSpPr>
          <p:nvPr>
            <p:ph type="body" idx="1"/>
          </p:nvPr>
        </p:nvSpPr>
        <p:spPr>
          <a:xfrm>
            <a:off x="7051528" y="672490"/>
            <a:ext cx="1510582" cy="388323"/>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endParaRPr sz="1800" dirty="0">
              <a:latin typeface="Poppins Black"/>
              <a:ea typeface="Poppins Black"/>
              <a:cs typeface="Poppins Black"/>
              <a:sym typeface="Poppins Black"/>
            </a:endParaRPr>
          </a:p>
        </p:txBody>
      </p:sp>
      <p:sp>
        <p:nvSpPr>
          <p:cNvPr id="1454" name="Google Shape;1454;p5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Estimated Budget :</a:t>
            </a:r>
            <a:endParaRPr dirty="0"/>
          </a:p>
        </p:txBody>
      </p:sp>
      <p:sp>
        <p:nvSpPr>
          <p:cNvPr id="1455" name="Google Shape;1455;p51"/>
          <p:cNvSpPr txBox="1">
            <a:spLocks noGrp="1"/>
          </p:cNvSpPr>
          <p:nvPr>
            <p:ph type="body" idx="2"/>
          </p:nvPr>
        </p:nvSpPr>
        <p:spPr>
          <a:xfrm>
            <a:off x="6601571" y="418364"/>
            <a:ext cx="1960539" cy="571458"/>
          </a:xfrm>
          <a:prstGeom prst="rect">
            <a:avLst/>
          </a:prstGeom>
          <a:noFill/>
        </p:spPr>
        <p:txBody>
          <a:bodyPr spcFirstLastPara="1" wrap="square" lIns="91425" tIns="91425" rIns="91425" bIns="91425" anchor="t" anchorCtr="0">
            <a:noAutofit/>
          </a:bodyPr>
          <a:lstStyle/>
          <a:p>
            <a:pPr marL="457200" lvl="0" indent="0" algn="l" rtl="0">
              <a:spcBef>
                <a:spcPts val="0"/>
              </a:spcBef>
              <a:spcAft>
                <a:spcPts val="0"/>
              </a:spcAft>
              <a:buNone/>
            </a:pPr>
            <a:endParaRPr dirty="0">
              <a:latin typeface="Poppins Black"/>
              <a:ea typeface="Poppins Black"/>
              <a:cs typeface="Poppins Black"/>
              <a:sym typeface="Poppins Black"/>
            </a:endParaRPr>
          </a:p>
        </p:txBody>
      </p:sp>
      <p:sp>
        <p:nvSpPr>
          <p:cNvPr id="6" name="Google Shape;822;p41">
            <a:extLst>
              <a:ext uri="{FF2B5EF4-FFF2-40B4-BE49-F238E27FC236}">
                <a16:creationId xmlns:a16="http://schemas.microsoft.com/office/drawing/2014/main" id="{BBB1C7F2-40D0-471E-B22C-2CC07D5F72FC}"/>
              </a:ext>
            </a:extLst>
          </p:cNvPr>
          <p:cNvSpPr txBox="1">
            <a:spLocks/>
          </p:cNvSpPr>
          <p:nvPr/>
        </p:nvSpPr>
        <p:spPr>
          <a:xfrm flipH="1">
            <a:off x="6012772" y="565273"/>
            <a:ext cx="2202748" cy="1196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Poppins Black"/>
              <a:buNone/>
              <a:defRPr sz="32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3200"/>
              <a:buFont typeface="Palanquin Dark"/>
              <a:buNone/>
              <a:defRPr sz="3200" b="0" i="0" u="none" strike="noStrike" cap="none">
                <a:solidFill>
                  <a:schemeClr val="dk1"/>
                </a:solidFill>
                <a:latin typeface="Palanquin Dark"/>
                <a:ea typeface="Palanquin Dark"/>
                <a:cs typeface="Palanquin Dark"/>
                <a:sym typeface="Palanquin Dark"/>
              </a:defRPr>
            </a:lvl2pPr>
            <a:lvl3pPr marR="0" lvl="2" algn="l" rtl="0">
              <a:lnSpc>
                <a:spcPct val="100000"/>
              </a:lnSpc>
              <a:spcBef>
                <a:spcPts val="0"/>
              </a:spcBef>
              <a:spcAft>
                <a:spcPts val="0"/>
              </a:spcAft>
              <a:buClr>
                <a:schemeClr val="dk1"/>
              </a:buClr>
              <a:buSzPts val="3200"/>
              <a:buFont typeface="Palanquin Dark"/>
              <a:buNone/>
              <a:defRPr sz="3200" b="0" i="0" u="none" strike="noStrike" cap="none">
                <a:solidFill>
                  <a:schemeClr val="dk1"/>
                </a:solidFill>
                <a:latin typeface="Palanquin Dark"/>
                <a:ea typeface="Palanquin Dark"/>
                <a:cs typeface="Palanquin Dark"/>
                <a:sym typeface="Palanquin Dark"/>
              </a:defRPr>
            </a:lvl3pPr>
            <a:lvl4pPr marR="0" lvl="3" algn="l" rtl="0">
              <a:lnSpc>
                <a:spcPct val="100000"/>
              </a:lnSpc>
              <a:spcBef>
                <a:spcPts val="0"/>
              </a:spcBef>
              <a:spcAft>
                <a:spcPts val="0"/>
              </a:spcAft>
              <a:buClr>
                <a:schemeClr val="dk1"/>
              </a:buClr>
              <a:buSzPts val="3200"/>
              <a:buFont typeface="Palanquin Dark"/>
              <a:buNone/>
              <a:defRPr sz="3200" b="0" i="0" u="none" strike="noStrike" cap="none">
                <a:solidFill>
                  <a:schemeClr val="dk1"/>
                </a:solidFill>
                <a:latin typeface="Palanquin Dark"/>
                <a:ea typeface="Palanquin Dark"/>
                <a:cs typeface="Palanquin Dark"/>
                <a:sym typeface="Palanquin Dark"/>
              </a:defRPr>
            </a:lvl4pPr>
            <a:lvl5pPr marR="0" lvl="4" algn="l" rtl="0">
              <a:lnSpc>
                <a:spcPct val="100000"/>
              </a:lnSpc>
              <a:spcBef>
                <a:spcPts val="0"/>
              </a:spcBef>
              <a:spcAft>
                <a:spcPts val="0"/>
              </a:spcAft>
              <a:buClr>
                <a:schemeClr val="dk1"/>
              </a:buClr>
              <a:buSzPts val="3200"/>
              <a:buFont typeface="Palanquin Dark"/>
              <a:buNone/>
              <a:defRPr sz="3200" b="0" i="0" u="none" strike="noStrike" cap="none">
                <a:solidFill>
                  <a:schemeClr val="dk1"/>
                </a:solidFill>
                <a:latin typeface="Palanquin Dark"/>
                <a:ea typeface="Palanquin Dark"/>
                <a:cs typeface="Palanquin Dark"/>
                <a:sym typeface="Palanquin Dark"/>
              </a:defRPr>
            </a:lvl5pPr>
            <a:lvl6pPr marR="0" lvl="5" algn="l" rtl="0">
              <a:lnSpc>
                <a:spcPct val="100000"/>
              </a:lnSpc>
              <a:spcBef>
                <a:spcPts val="0"/>
              </a:spcBef>
              <a:spcAft>
                <a:spcPts val="0"/>
              </a:spcAft>
              <a:buClr>
                <a:schemeClr val="dk1"/>
              </a:buClr>
              <a:buSzPts val="3200"/>
              <a:buFont typeface="Palanquin Dark"/>
              <a:buNone/>
              <a:defRPr sz="3200" b="0" i="0" u="none" strike="noStrike" cap="none">
                <a:solidFill>
                  <a:schemeClr val="dk1"/>
                </a:solidFill>
                <a:latin typeface="Palanquin Dark"/>
                <a:ea typeface="Palanquin Dark"/>
                <a:cs typeface="Palanquin Dark"/>
                <a:sym typeface="Palanquin Dark"/>
              </a:defRPr>
            </a:lvl6pPr>
            <a:lvl7pPr marR="0" lvl="6" algn="l" rtl="0">
              <a:lnSpc>
                <a:spcPct val="100000"/>
              </a:lnSpc>
              <a:spcBef>
                <a:spcPts val="0"/>
              </a:spcBef>
              <a:spcAft>
                <a:spcPts val="0"/>
              </a:spcAft>
              <a:buClr>
                <a:schemeClr val="dk1"/>
              </a:buClr>
              <a:buSzPts val="3200"/>
              <a:buFont typeface="Palanquin Dark"/>
              <a:buNone/>
              <a:defRPr sz="3200" b="0" i="0" u="none" strike="noStrike" cap="none">
                <a:solidFill>
                  <a:schemeClr val="dk1"/>
                </a:solidFill>
                <a:latin typeface="Palanquin Dark"/>
                <a:ea typeface="Palanquin Dark"/>
                <a:cs typeface="Palanquin Dark"/>
                <a:sym typeface="Palanquin Dark"/>
              </a:defRPr>
            </a:lvl7pPr>
            <a:lvl8pPr marR="0" lvl="7" algn="l" rtl="0">
              <a:lnSpc>
                <a:spcPct val="100000"/>
              </a:lnSpc>
              <a:spcBef>
                <a:spcPts val="0"/>
              </a:spcBef>
              <a:spcAft>
                <a:spcPts val="0"/>
              </a:spcAft>
              <a:buClr>
                <a:schemeClr val="dk1"/>
              </a:buClr>
              <a:buSzPts val="3200"/>
              <a:buFont typeface="Palanquin Dark"/>
              <a:buNone/>
              <a:defRPr sz="3200" b="0" i="0" u="none" strike="noStrike" cap="none">
                <a:solidFill>
                  <a:schemeClr val="dk1"/>
                </a:solidFill>
                <a:latin typeface="Palanquin Dark"/>
                <a:ea typeface="Palanquin Dark"/>
                <a:cs typeface="Palanquin Dark"/>
                <a:sym typeface="Palanquin Dark"/>
              </a:defRPr>
            </a:lvl8pPr>
            <a:lvl9pPr marR="0" lvl="8" algn="l" rtl="0">
              <a:lnSpc>
                <a:spcPct val="100000"/>
              </a:lnSpc>
              <a:spcBef>
                <a:spcPts val="0"/>
              </a:spcBef>
              <a:spcAft>
                <a:spcPts val="0"/>
              </a:spcAft>
              <a:buClr>
                <a:schemeClr val="dk1"/>
              </a:buClr>
              <a:buSzPts val="3200"/>
              <a:buFont typeface="Palanquin Dark"/>
              <a:buNone/>
              <a:defRPr sz="3200" b="0" i="0" u="none" strike="noStrike" cap="none">
                <a:solidFill>
                  <a:schemeClr val="dk1"/>
                </a:solidFill>
                <a:latin typeface="Palanquin Dark"/>
                <a:ea typeface="Palanquin Dark"/>
                <a:cs typeface="Palanquin Dark"/>
                <a:sym typeface="Palanquin Dark"/>
              </a:defRPr>
            </a:lvl9pPr>
          </a:lstStyle>
          <a:p>
            <a:pPr algn="r"/>
            <a:endParaRPr lang="en-US" sz="5000" dirty="0"/>
          </a:p>
        </p:txBody>
      </p:sp>
      <p:grpSp>
        <p:nvGrpSpPr>
          <p:cNvPr id="7" name="Google Shape;823;p41">
            <a:extLst>
              <a:ext uri="{FF2B5EF4-FFF2-40B4-BE49-F238E27FC236}">
                <a16:creationId xmlns:a16="http://schemas.microsoft.com/office/drawing/2014/main" id="{B5798201-9BF5-41E8-96C0-9A9F8319C0E9}"/>
              </a:ext>
            </a:extLst>
          </p:cNvPr>
          <p:cNvGrpSpPr/>
          <p:nvPr/>
        </p:nvGrpSpPr>
        <p:grpSpPr>
          <a:xfrm>
            <a:off x="5653958" y="2475566"/>
            <a:ext cx="3056414" cy="2397328"/>
            <a:chOff x="719878" y="1032266"/>
            <a:chExt cx="3382053" cy="3078966"/>
          </a:xfrm>
        </p:grpSpPr>
        <p:sp>
          <p:nvSpPr>
            <p:cNvPr id="8" name="Google Shape;824;p41">
              <a:extLst>
                <a:ext uri="{FF2B5EF4-FFF2-40B4-BE49-F238E27FC236}">
                  <a16:creationId xmlns:a16="http://schemas.microsoft.com/office/drawing/2014/main" id="{932415F6-AF02-45F7-BBB0-653384A01E4C}"/>
                </a:ext>
              </a:extLst>
            </p:cNvPr>
            <p:cNvSpPr/>
            <p:nvPr/>
          </p:nvSpPr>
          <p:spPr>
            <a:xfrm flipH="1">
              <a:off x="719878" y="3834800"/>
              <a:ext cx="3083924" cy="276432"/>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25;p41">
              <a:extLst>
                <a:ext uri="{FF2B5EF4-FFF2-40B4-BE49-F238E27FC236}">
                  <a16:creationId xmlns:a16="http://schemas.microsoft.com/office/drawing/2014/main" id="{B07C8B1C-0C8F-4EF4-85E9-E616587990A2}"/>
                </a:ext>
              </a:extLst>
            </p:cNvPr>
            <p:cNvSpPr/>
            <p:nvPr/>
          </p:nvSpPr>
          <p:spPr>
            <a:xfrm rot="3863858">
              <a:off x="3581854" y="1890967"/>
              <a:ext cx="391677" cy="531400"/>
            </a:xfrm>
            <a:custGeom>
              <a:avLst/>
              <a:gdLst/>
              <a:ahLst/>
              <a:cxnLst/>
              <a:rect l="l" t="t" r="r" b="b"/>
              <a:pathLst>
                <a:path w="13377" h="18149" extrusionOk="0">
                  <a:moveTo>
                    <a:pt x="7756" y="0"/>
                  </a:moveTo>
                  <a:cubicBezTo>
                    <a:pt x="6728" y="0"/>
                    <a:pt x="5615" y="269"/>
                    <a:pt x="4403" y="836"/>
                  </a:cubicBezTo>
                  <a:cubicBezTo>
                    <a:pt x="2402" y="1737"/>
                    <a:pt x="1101" y="2904"/>
                    <a:pt x="567" y="4272"/>
                  </a:cubicBezTo>
                  <a:cubicBezTo>
                    <a:pt x="0" y="5740"/>
                    <a:pt x="0" y="7307"/>
                    <a:pt x="567" y="8775"/>
                  </a:cubicBezTo>
                  <a:lnTo>
                    <a:pt x="4970" y="7374"/>
                  </a:lnTo>
                  <a:cubicBezTo>
                    <a:pt x="4670" y="6507"/>
                    <a:pt x="4637" y="5806"/>
                    <a:pt x="4804" y="5306"/>
                  </a:cubicBezTo>
                  <a:cubicBezTo>
                    <a:pt x="5004" y="4839"/>
                    <a:pt x="5371" y="4439"/>
                    <a:pt x="5838" y="4238"/>
                  </a:cubicBezTo>
                  <a:cubicBezTo>
                    <a:pt x="6091" y="4100"/>
                    <a:pt x="6376" y="4026"/>
                    <a:pt x="6671" y="4026"/>
                  </a:cubicBezTo>
                  <a:cubicBezTo>
                    <a:pt x="6803" y="4026"/>
                    <a:pt x="6938" y="4041"/>
                    <a:pt x="7072" y="4072"/>
                  </a:cubicBezTo>
                  <a:cubicBezTo>
                    <a:pt x="7405" y="4205"/>
                    <a:pt x="7706" y="4472"/>
                    <a:pt x="7839" y="4839"/>
                  </a:cubicBezTo>
                  <a:cubicBezTo>
                    <a:pt x="8006" y="5239"/>
                    <a:pt x="7906" y="5806"/>
                    <a:pt x="7539" y="6540"/>
                  </a:cubicBezTo>
                  <a:cubicBezTo>
                    <a:pt x="7072" y="7474"/>
                    <a:pt x="6672" y="8442"/>
                    <a:pt x="6305" y="9409"/>
                  </a:cubicBezTo>
                  <a:cubicBezTo>
                    <a:pt x="6171" y="9909"/>
                    <a:pt x="6104" y="10410"/>
                    <a:pt x="6138" y="10910"/>
                  </a:cubicBezTo>
                  <a:cubicBezTo>
                    <a:pt x="6205" y="11544"/>
                    <a:pt x="6405" y="12178"/>
                    <a:pt x="6672" y="12745"/>
                  </a:cubicBezTo>
                  <a:lnTo>
                    <a:pt x="6872" y="13145"/>
                  </a:lnTo>
                  <a:lnTo>
                    <a:pt x="10975" y="11277"/>
                  </a:lnTo>
                  <a:cubicBezTo>
                    <a:pt x="10741" y="10810"/>
                    <a:pt x="10641" y="10276"/>
                    <a:pt x="10641" y="9776"/>
                  </a:cubicBezTo>
                  <a:cubicBezTo>
                    <a:pt x="10774" y="9075"/>
                    <a:pt x="11041" y="8375"/>
                    <a:pt x="11408" y="7774"/>
                  </a:cubicBezTo>
                  <a:cubicBezTo>
                    <a:pt x="11942" y="6807"/>
                    <a:pt x="12309" y="5806"/>
                    <a:pt x="12509" y="4739"/>
                  </a:cubicBezTo>
                  <a:cubicBezTo>
                    <a:pt x="12609" y="4038"/>
                    <a:pt x="12509" y="3371"/>
                    <a:pt x="12209" y="2737"/>
                  </a:cubicBezTo>
                  <a:cubicBezTo>
                    <a:pt x="11575" y="1270"/>
                    <a:pt x="10207" y="269"/>
                    <a:pt x="8640" y="69"/>
                  </a:cubicBezTo>
                  <a:cubicBezTo>
                    <a:pt x="8352" y="23"/>
                    <a:pt x="8058" y="0"/>
                    <a:pt x="7756" y="0"/>
                  </a:cubicBezTo>
                  <a:close/>
                  <a:moveTo>
                    <a:pt x="11608" y="12311"/>
                  </a:moveTo>
                  <a:lnTo>
                    <a:pt x="7239" y="14279"/>
                  </a:lnTo>
                  <a:lnTo>
                    <a:pt x="8973" y="18148"/>
                  </a:lnTo>
                  <a:lnTo>
                    <a:pt x="13376" y="16180"/>
                  </a:lnTo>
                  <a:lnTo>
                    <a:pt x="11608" y="1231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26;p41">
              <a:extLst>
                <a:ext uri="{FF2B5EF4-FFF2-40B4-BE49-F238E27FC236}">
                  <a16:creationId xmlns:a16="http://schemas.microsoft.com/office/drawing/2014/main" id="{1CB8AFC5-0139-4A87-81C7-DE21B19AFCD7}"/>
                </a:ext>
              </a:extLst>
            </p:cNvPr>
            <p:cNvSpPr/>
            <p:nvPr/>
          </p:nvSpPr>
          <p:spPr>
            <a:xfrm rot="3863858">
              <a:off x="3183681" y="1870301"/>
              <a:ext cx="393638" cy="364183"/>
            </a:xfrm>
            <a:custGeom>
              <a:avLst/>
              <a:gdLst/>
              <a:ahLst/>
              <a:cxnLst/>
              <a:rect l="l" t="t" r="r" b="b"/>
              <a:pathLst>
                <a:path w="13444" h="12438" extrusionOk="0">
                  <a:moveTo>
                    <a:pt x="5395" y="0"/>
                  </a:moveTo>
                  <a:cubicBezTo>
                    <a:pt x="4946" y="0"/>
                    <a:pt x="4496" y="86"/>
                    <a:pt x="4070" y="262"/>
                  </a:cubicBezTo>
                  <a:cubicBezTo>
                    <a:pt x="3003" y="696"/>
                    <a:pt x="2102" y="1430"/>
                    <a:pt x="1468" y="2397"/>
                  </a:cubicBezTo>
                  <a:cubicBezTo>
                    <a:pt x="434" y="3765"/>
                    <a:pt x="1" y="5032"/>
                    <a:pt x="134" y="6200"/>
                  </a:cubicBezTo>
                  <a:cubicBezTo>
                    <a:pt x="334" y="7400"/>
                    <a:pt x="935" y="8468"/>
                    <a:pt x="1869" y="9235"/>
                  </a:cubicBezTo>
                  <a:lnTo>
                    <a:pt x="4370" y="6633"/>
                  </a:lnTo>
                  <a:cubicBezTo>
                    <a:pt x="3937" y="6266"/>
                    <a:pt x="3603" y="5799"/>
                    <a:pt x="3470" y="5266"/>
                  </a:cubicBezTo>
                  <a:cubicBezTo>
                    <a:pt x="3403" y="4865"/>
                    <a:pt x="3503" y="4465"/>
                    <a:pt x="3770" y="4131"/>
                  </a:cubicBezTo>
                  <a:cubicBezTo>
                    <a:pt x="3937" y="3865"/>
                    <a:pt x="4204" y="3664"/>
                    <a:pt x="4537" y="3564"/>
                  </a:cubicBezTo>
                  <a:cubicBezTo>
                    <a:pt x="4586" y="3559"/>
                    <a:pt x="4635" y="3556"/>
                    <a:pt x="4683" y="3556"/>
                  </a:cubicBezTo>
                  <a:cubicBezTo>
                    <a:pt x="4933" y="3556"/>
                    <a:pt x="5175" y="3630"/>
                    <a:pt x="5371" y="3798"/>
                  </a:cubicBezTo>
                  <a:cubicBezTo>
                    <a:pt x="5638" y="3998"/>
                    <a:pt x="5771" y="4398"/>
                    <a:pt x="5805" y="5065"/>
                  </a:cubicBezTo>
                  <a:cubicBezTo>
                    <a:pt x="5838" y="5866"/>
                    <a:pt x="5905" y="6667"/>
                    <a:pt x="6072" y="7467"/>
                  </a:cubicBezTo>
                  <a:cubicBezTo>
                    <a:pt x="6138" y="7867"/>
                    <a:pt x="6305" y="8234"/>
                    <a:pt x="6505" y="8568"/>
                  </a:cubicBezTo>
                  <a:cubicBezTo>
                    <a:pt x="6805" y="8968"/>
                    <a:pt x="7172" y="9335"/>
                    <a:pt x="7573" y="9602"/>
                  </a:cubicBezTo>
                  <a:lnTo>
                    <a:pt x="7840" y="9836"/>
                  </a:lnTo>
                  <a:lnTo>
                    <a:pt x="9941" y="7000"/>
                  </a:lnTo>
                  <a:cubicBezTo>
                    <a:pt x="9574" y="6767"/>
                    <a:pt x="9307" y="6466"/>
                    <a:pt x="9107" y="6133"/>
                  </a:cubicBezTo>
                  <a:cubicBezTo>
                    <a:pt x="8940" y="5599"/>
                    <a:pt x="8840" y="5032"/>
                    <a:pt x="8874" y="4465"/>
                  </a:cubicBezTo>
                  <a:cubicBezTo>
                    <a:pt x="8874" y="3598"/>
                    <a:pt x="8740" y="2764"/>
                    <a:pt x="8473" y="1963"/>
                  </a:cubicBezTo>
                  <a:cubicBezTo>
                    <a:pt x="8273" y="1463"/>
                    <a:pt x="7940" y="1029"/>
                    <a:pt x="7506" y="696"/>
                  </a:cubicBezTo>
                  <a:cubicBezTo>
                    <a:pt x="6881" y="238"/>
                    <a:pt x="6140" y="0"/>
                    <a:pt x="5395" y="0"/>
                  </a:cubicBezTo>
                  <a:close/>
                  <a:moveTo>
                    <a:pt x="10742" y="7434"/>
                  </a:moveTo>
                  <a:lnTo>
                    <a:pt x="8507" y="10469"/>
                  </a:lnTo>
                  <a:lnTo>
                    <a:pt x="11209" y="12437"/>
                  </a:lnTo>
                  <a:lnTo>
                    <a:pt x="13444" y="9402"/>
                  </a:lnTo>
                  <a:lnTo>
                    <a:pt x="10742" y="74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27;p41">
              <a:extLst>
                <a:ext uri="{FF2B5EF4-FFF2-40B4-BE49-F238E27FC236}">
                  <a16:creationId xmlns:a16="http://schemas.microsoft.com/office/drawing/2014/main" id="{76FAD7A8-75F0-48C3-91BF-BFC4193CFFA2}"/>
                </a:ext>
              </a:extLst>
            </p:cNvPr>
            <p:cNvSpPr/>
            <p:nvPr/>
          </p:nvSpPr>
          <p:spPr>
            <a:xfrm flipH="1">
              <a:off x="2288267" y="3141187"/>
              <a:ext cx="355547" cy="788393"/>
            </a:xfrm>
            <a:custGeom>
              <a:avLst/>
              <a:gdLst/>
              <a:ahLst/>
              <a:cxnLst/>
              <a:rect l="l" t="t" r="r" b="b"/>
              <a:pathLst>
                <a:path w="12143" h="26926" extrusionOk="0">
                  <a:moveTo>
                    <a:pt x="5573" y="1"/>
                  </a:moveTo>
                  <a:cubicBezTo>
                    <a:pt x="4842" y="1"/>
                    <a:pt x="4119" y="410"/>
                    <a:pt x="3837" y="1374"/>
                  </a:cubicBezTo>
                  <a:cubicBezTo>
                    <a:pt x="3803" y="1441"/>
                    <a:pt x="1602" y="8112"/>
                    <a:pt x="201" y="12982"/>
                  </a:cubicBezTo>
                  <a:cubicBezTo>
                    <a:pt x="1" y="13616"/>
                    <a:pt x="167" y="14283"/>
                    <a:pt x="601" y="14750"/>
                  </a:cubicBezTo>
                  <a:cubicBezTo>
                    <a:pt x="4404" y="18886"/>
                    <a:pt x="6505" y="22689"/>
                    <a:pt x="8173" y="25925"/>
                  </a:cubicBezTo>
                  <a:cubicBezTo>
                    <a:pt x="8507" y="26525"/>
                    <a:pt x="9141" y="26926"/>
                    <a:pt x="9841" y="26926"/>
                  </a:cubicBezTo>
                  <a:cubicBezTo>
                    <a:pt x="11242" y="26926"/>
                    <a:pt x="12143" y="25458"/>
                    <a:pt x="11509" y="24190"/>
                  </a:cubicBezTo>
                  <a:cubicBezTo>
                    <a:pt x="9507" y="20154"/>
                    <a:pt x="7006" y="16418"/>
                    <a:pt x="4070" y="13016"/>
                  </a:cubicBezTo>
                  <a:cubicBezTo>
                    <a:pt x="5471" y="8346"/>
                    <a:pt x="7373" y="2608"/>
                    <a:pt x="7373" y="2541"/>
                  </a:cubicBezTo>
                  <a:cubicBezTo>
                    <a:pt x="7926" y="1044"/>
                    <a:pt x="6740" y="1"/>
                    <a:pt x="55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28;p41">
              <a:extLst>
                <a:ext uri="{FF2B5EF4-FFF2-40B4-BE49-F238E27FC236}">
                  <a16:creationId xmlns:a16="http://schemas.microsoft.com/office/drawing/2014/main" id="{6ED1E501-E2E1-44D7-ACA6-15FC6AA4E45F}"/>
                </a:ext>
              </a:extLst>
            </p:cNvPr>
            <p:cNvSpPr/>
            <p:nvPr/>
          </p:nvSpPr>
          <p:spPr>
            <a:xfrm flipH="1">
              <a:off x="2263848" y="3845547"/>
              <a:ext cx="424882" cy="127983"/>
            </a:xfrm>
            <a:custGeom>
              <a:avLst/>
              <a:gdLst/>
              <a:ahLst/>
              <a:cxnLst/>
              <a:rect l="l" t="t" r="r" b="b"/>
              <a:pathLst>
                <a:path w="14511" h="4371" extrusionOk="0">
                  <a:moveTo>
                    <a:pt x="7672" y="1"/>
                  </a:moveTo>
                  <a:lnTo>
                    <a:pt x="0" y="4371"/>
                  </a:lnTo>
                  <a:lnTo>
                    <a:pt x="14511" y="4371"/>
                  </a:lnTo>
                  <a:lnTo>
                    <a:pt x="14110" y="268"/>
                  </a:lnTo>
                  <a:lnTo>
                    <a:pt x="76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29;p41">
              <a:extLst>
                <a:ext uri="{FF2B5EF4-FFF2-40B4-BE49-F238E27FC236}">
                  <a16:creationId xmlns:a16="http://schemas.microsoft.com/office/drawing/2014/main" id="{2209F4E5-B99B-4F0F-83C5-FF46EC19E64C}"/>
                </a:ext>
              </a:extLst>
            </p:cNvPr>
            <p:cNvSpPr/>
            <p:nvPr/>
          </p:nvSpPr>
          <p:spPr>
            <a:xfrm flipH="1">
              <a:off x="1995262" y="2858548"/>
              <a:ext cx="800925" cy="620355"/>
            </a:xfrm>
            <a:custGeom>
              <a:avLst/>
              <a:gdLst/>
              <a:ahLst/>
              <a:cxnLst/>
              <a:rect l="l" t="t" r="r" b="b"/>
              <a:pathLst>
                <a:path w="27354" h="21187" extrusionOk="0">
                  <a:moveTo>
                    <a:pt x="14994" y="0"/>
                  </a:moveTo>
                  <a:cubicBezTo>
                    <a:pt x="13554" y="0"/>
                    <a:pt x="12061" y="221"/>
                    <a:pt x="10575" y="686"/>
                  </a:cubicBezTo>
                  <a:cubicBezTo>
                    <a:pt x="3970" y="2754"/>
                    <a:pt x="1" y="8859"/>
                    <a:pt x="1736" y="14329"/>
                  </a:cubicBezTo>
                  <a:cubicBezTo>
                    <a:pt x="3054" y="18569"/>
                    <a:pt x="7398" y="21186"/>
                    <a:pt x="12361" y="21186"/>
                  </a:cubicBezTo>
                  <a:cubicBezTo>
                    <a:pt x="13801" y="21186"/>
                    <a:pt x="15294" y="20966"/>
                    <a:pt x="16780" y="20500"/>
                  </a:cubicBezTo>
                  <a:cubicBezTo>
                    <a:pt x="23384" y="18432"/>
                    <a:pt x="27354" y="12328"/>
                    <a:pt x="25653" y="6857"/>
                  </a:cubicBezTo>
                  <a:cubicBezTo>
                    <a:pt x="24308" y="2617"/>
                    <a:pt x="19958" y="0"/>
                    <a:pt x="149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30;p41">
              <a:extLst>
                <a:ext uri="{FF2B5EF4-FFF2-40B4-BE49-F238E27FC236}">
                  <a16:creationId xmlns:a16="http://schemas.microsoft.com/office/drawing/2014/main" id="{ABA12AB9-A0CA-4A1A-8861-73BAA8B20086}"/>
                </a:ext>
              </a:extLst>
            </p:cNvPr>
            <p:cNvSpPr/>
            <p:nvPr/>
          </p:nvSpPr>
          <p:spPr>
            <a:xfrm flipH="1">
              <a:off x="2407407" y="2264281"/>
              <a:ext cx="1030451" cy="705209"/>
            </a:xfrm>
            <a:custGeom>
              <a:avLst/>
              <a:gdLst/>
              <a:ahLst/>
              <a:cxnLst/>
              <a:rect l="l" t="t" r="r" b="b"/>
              <a:pathLst>
                <a:path w="35193" h="24085" extrusionOk="0">
                  <a:moveTo>
                    <a:pt x="33324" y="0"/>
                  </a:moveTo>
                  <a:cubicBezTo>
                    <a:pt x="32290" y="0"/>
                    <a:pt x="31456" y="868"/>
                    <a:pt x="31456" y="1902"/>
                  </a:cubicBezTo>
                  <a:cubicBezTo>
                    <a:pt x="31456" y="2335"/>
                    <a:pt x="31323" y="12543"/>
                    <a:pt x="21582" y="18013"/>
                  </a:cubicBezTo>
                  <a:cubicBezTo>
                    <a:pt x="16504" y="16572"/>
                    <a:pt x="13208" y="16119"/>
                    <a:pt x="10859" y="16119"/>
                  </a:cubicBezTo>
                  <a:cubicBezTo>
                    <a:pt x="8642" y="16119"/>
                    <a:pt x="7269" y="16523"/>
                    <a:pt x="6038" y="16879"/>
                  </a:cubicBezTo>
                  <a:cubicBezTo>
                    <a:pt x="5571" y="17046"/>
                    <a:pt x="5104" y="17146"/>
                    <a:pt x="4670" y="17246"/>
                  </a:cubicBezTo>
                  <a:cubicBezTo>
                    <a:pt x="3836" y="17380"/>
                    <a:pt x="3203" y="18080"/>
                    <a:pt x="3136" y="18914"/>
                  </a:cubicBezTo>
                  <a:cubicBezTo>
                    <a:pt x="3002" y="19614"/>
                    <a:pt x="2535" y="20215"/>
                    <a:pt x="1868" y="20482"/>
                  </a:cubicBezTo>
                  <a:cubicBezTo>
                    <a:pt x="0" y="21282"/>
                    <a:pt x="534" y="24084"/>
                    <a:pt x="2602" y="24084"/>
                  </a:cubicBezTo>
                  <a:cubicBezTo>
                    <a:pt x="2836" y="24084"/>
                    <a:pt x="3103" y="24051"/>
                    <a:pt x="3336" y="23951"/>
                  </a:cubicBezTo>
                  <a:cubicBezTo>
                    <a:pt x="4804" y="23317"/>
                    <a:pt x="5971" y="22150"/>
                    <a:pt x="6505" y="20649"/>
                  </a:cubicBezTo>
                  <a:lnTo>
                    <a:pt x="7105" y="20482"/>
                  </a:lnTo>
                  <a:cubicBezTo>
                    <a:pt x="8063" y="20193"/>
                    <a:pt x="9139" y="19876"/>
                    <a:pt x="10920" y="19876"/>
                  </a:cubicBezTo>
                  <a:cubicBezTo>
                    <a:pt x="13047" y="19876"/>
                    <a:pt x="16178" y="20328"/>
                    <a:pt x="21316" y="21816"/>
                  </a:cubicBezTo>
                  <a:cubicBezTo>
                    <a:pt x="21469" y="21863"/>
                    <a:pt x="21631" y="21885"/>
                    <a:pt x="21796" y="21885"/>
                  </a:cubicBezTo>
                  <a:cubicBezTo>
                    <a:pt x="22095" y="21885"/>
                    <a:pt x="22403" y="21812"/>
                    <a:pt x="22683" y="21683"/>
                  </a:cubicBezTo>
                  <a:cubicBezTo>
                    <a:pt x="35125" y="15245"/>
                    <a:pt x="35192" y="2402"/>
                    <a:pt x="35192" y="1868"/>
                  </a:cubicBezTo>
                  <a:cubicBezTo>
                    <a:pt x="35159" y="834"/>
                    <a:pt x="34325" y="0"/>
                    <a:pt x="33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31;p41">
              <a:extLst>
                <a:ext uri="{FF2B5EF4-FFF2-40B4-BE49-F238E27FC236}">
                  <a16:creationId xmlns:a16="http://schemas.microsoft.com/office/drawing/2014/main" id="{49D6A7DA-64B8-45B7-AFF0-CF47A1B90DA4}"/>
                </a:ext>
              </a:extLst>
            </p:cNvPr>
            <p:cNvSpPr/>
            <p:nvPr/>
          </p:nvSpPr>
          <p:spPr>
            <a:xfrm flipH="1">
              <a:off x="1103540" y="1032266"/>
              <a:ext cx="1999326" cy="2401399"/>
            </a:xfrm>
            <a:custGeom>
              <a:avLst/>
              <a:gdLst/>
              <a:ahLst/>
              <a:cxnLst/>
              <a:rect l="l" t="t" r="r" b="b"/>
              <a:pathLst>
                <a:path w="68283" h="82015" extrusionOk="0">
                  <a:moveTo>
                    <a:pt x="32431" y="1"/>
                  </a:moveTo>
                  <a:cubicBezTo>
                    <a:pt x="31731" y="1"/>
                    <a:pt x="31017" y="27"/>
                    <a:pt x="30289" y="81"/>
                  </a:cubicBezTo>
                  <a:cubicBezTo>
                    <a:pt x="1" y="2282"/>
                    <a:pt x="9474" y="38675"/>
                    <a:pt x="13010" y="52785"/>
                  </a:cubicBezTo>
                  <a:cubicBezTo>
                    <a:pt x="15345" y="61992"/>
                    <a:pt x="15312" y="68963"/>
                    <a:pt x="14978" y="73000"/>
                  </a:cubicBezTo>
                  <a:cubicBezTo>
                    <a:pt x="14711" y="75735"/>
                    <a:pt x="16279" y="78337"/>
                    <a:pt x="18814" y="79337"/>
                  </a:cubicBezTo>
                  <a:cubicBezTo>
                    <a:pt x="23488" y="81187"/>
                    <a:pt x="29281" y="82015"/>
                    <a:pt x="35737" y="82015"/>
                  </a:cubicBezTo>
                  <a:cubicBezTo>
                    <a:pt x="42322" y="82015"/>
                    <a:pt x="49596" y="81154"/>
                    <a:pt x="57075" y="79638"/>
                  </a:cubicBezTo>
                  <a:cubicBezTo>
                    <a:pt x="63613" y="78337"/>
                    <a:pt x="68283" y="72566"/>
                    <a:pt x="68216" y="65895"/>
                  </a:cubicBezTo>
                  <a:cubicBezTo>
                    <a:pt x="68149" y="59490"/>
                    <a:pt x="67649" y="53085"/>
                    <a:pt x="66748" y="46781"/>
                  </a:cubicBezTo>
                  <a:cubicBezTo>
                    <a:pt x="64995" y="34607"/>
                    <a:pt x="57871" y="1"/>
                    <a:pt x="324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32;p41">
              <a:extLst>
                <a:ext uri="{FF2B5EF4-FFF2-40B4-BE49-F238E27FC236}">
                  <a16:creationId xmlns:a16="http://schemas.microsoft.com/office/drawing/2014/main" id="{93B271F8-43C0-4A64-B9A8-EBC953D03242}"/>
                </a:ext>
              </a:extLst>
            </p:cNvPr>
            <p:cNvSpPr/>
            <p:nvPr/>
          </p:nvSpPr>
          <p:spPr>
            <a:xfrm flipH="1">
              <a:off x="1103540" y="1033672"/>
              <a:ext cx="1207214" cy="2390946"/>
            </a:xfrm>
            <a:custGeom>
              <a:avLst/>
              <a:gdLst/>
              <a:ahLst/>
              <a:cxnLst/>
              <a:rect l="l" t="t" r="r" b="b"/>
              <a:pathLst>
                <a:path w="41230" h="81658" extrusionOk="0">
                  <a:moveTo>
                    <a:pt x="7075" y="0"/>
                  </a:moveTo>
                  <a:cubicBezTo>
                    <a:pt x="4584" y="0"/>
                    <a:pt x="2260" y="1362"/>
                    <a:pt x="1035" y="3569"/>
                  </a:cubicBezTo>
                  <a:cubicBezTo>
                    <a:pt x="0" y="5603"/>
                    <a:pt x="34" y="8072"/>
                    <a:pt x="1602" y="10507"/>
                  </a:cubicBezTo>
                  <a:cubicBezTo>
                    <a:pt x="6772" y="18579"/>
                    <a:pt x="19147" y="46366"/>
                    <a:pt x="17279" y="61543"/>
                  </a:cubicBezTo>
                  <a:cubicBezTo>
                    <a:pt x="16446" y="68415"/>
                    <a:pt x="12109" y="73919"/>
                    <a:pt x="15878" y="81658"/>
                  </a:cubicBezTo>
                  <a:cubicBezTo>
                    <a:pt x="20615" y="81258"/>
                    <a:pt x="25352" y="80557"/>
                    <a:pt x="30022" y="79590"/>
                  </a:cubicBezTo>
                  <a:cubicBezTo>
                    <a:pt x="36560" y="78289"/>
                    <a:pt x="41230" y="72485"/>
                    <a:pt x="41163" y="65813"/>
                  </a:cubicBezTo>
                  <a:cubicBezTo>
                    <a:pt x="41096" y="59442"/>
                    <a:pt x="40629" y="53071"/>
                    <a:pt x="39729" y="46733"/>
                  </a:cubicBezTo>
                  <a:cubicBezTo>
                    <a:pt x="37994" y="34924"/>
                    <a:pt x="31289" y="2134"/>
                    <a:pt x="7739" y="33"/>
                  </a:cubicBezTo>
                  <a:cubicBezTo>
                    <a:pt x="7517" y="11"/>
                    <a:pt x="7295" y="0"/>
                    <a:pt x="7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33;p41">
              <a:extLst>
                <a:ext uri="{FF2B5EF4-FFF2-40B4-BE49-F238E27FC236}">
                  <a16:creationId xmlns:a16="http://schemas.microsoft.com/office/drawing/2014/main" id="{91DFD5AB-D80A-4FFB-A34D-A93F2435F2CF}"/>
                </a:ext>
              </a:extLst>
            </p:cNvPr>
            <p:cNvSpPr/>
            <p:nvPr/>
          </p:nvSpPr>
          <p:spPr>
            <a:xfrm flipH="1">
              <a:off x="1261740" y="1056656"/>
              <a:ext cx="1087108" cy="1909905"/>
            </a:xfrm>
            <a:custGeom>
              <a:avLst/>
              <a:gdLst/>
              <a:ahLst/>
              <a:cxnLst/>
              <a:rect l="l" t="t" r="r" b="b"/>
              <a:pathLst>
                <a:path w="37128" h="65229" extrusionOk="0">
                  <a:moveTo>
                    <a:pt x="2397" y="0"/>
                  </a:moveTo>
                  <a:cubicBezTo>
                    <a:pt x="1675" y="0"/>
                    <a:pt x="943" y="27"/>
                    <a:pt x="201" y="82"/>
                  </a:cubicBezTo>
                  <a:cubicBezTo>
                    <a:pt x="101" y="115"/>
                    <a:pt x="1" y="182"/>
                    <a:pt x="34" y="282"/>
                  </a:cubicBezTo>
                  <a:cubicBezTo>
                    <a:pt x="34" y="382"/>
                    <a:pt x="101" y="482"/>
                    <a:pt x="234" y="482"/>
                  </a:cubicBezTo>
                  <a:cubicBezTo>
                    <a:pt x="971" y="427"/>
                    <a:pt x="1699" y="400"/>
                    <a:pt x="2416" y="400"/>
                  </a:cubicBezTo>
                  <a:cubicBezTo>
                    <a:pt x="19607" y="400"/>
                    <a:pt x="30970" y="16105"/>
                    <a:pt x="35292" y="45981"/>
                  </a:cubicBezTo>
                  <a:cubicBezTo>
                    <a:pt x="36193" y="52286"/>
                    <a:pt x="36693" y="58657"/>
                    <a:pt x="36760" y="65062"/>
                  </a:cubicBezTo>
                  <a:cubicBezTo>
                    <a:pt x="36760" y="65157"/>
                    <a:pt x="36821" y="65222"/>
                    <a:pt x="36941" y="65228"/>
                  </a:cubicBezTo>
                  <a:lnTo>
                    <a:pt x="36941" y="65228"/>
                  </a:lnTo>
                  <a:cubicBezTo>
                    <a:pt x="37036" y="65222"/>
                    <a:pt x="37127" y="65157"/>
                    <a:pt x="37127" y="65062"/>
                  </a:cubicBezTo>
                  <a:cubicBezTo>
                    <a:pt x="37027" y="58657"/>
                    <a:pt x="36527" y="52252"/>
                    <a:pt x="35626" y="45914"/>
                  </a:cubicBezTo>
                  <a:cubicBezTo>
                    <a:pt x="31302" y="15807"/>
                    <a:pt x="19812" y="0"/>
                    <a:pt x="2397" y="0"/>
                  </a:cubicBezTo>
                  <a:close/>
                  <a:moveTo>
                    <a:pt x="36941" y="65228"/>
                  </a:moveTo>
                  <a:cubicBezTo>
                    <a:pt x="36937" y="65228"/>
                    <a:pt x="36932" y="65228"/>
                    <a:pt x="36927" y="65228"/>
                  </a:cubicBezTo>
                  <a:lnTo>
                    <a:pt x="36960" y="65228"/>
                  </a:lnTo>
                  <a:cubicBezTo>
                    <a:pt x="36954" y="65228"/>
                    <a:pt x="36948" y="65228"/>
                    <a:pt x="36941" y="6522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34;p41">
              <a:extLst>
                <a:ext uri="{FF2B5EF4-FFF2-40B4-BE49-F238E27FC236}">
                  <a16:creationId xmlns:a16="http://schemas.microsoft.com/office/drawing/2014/main" id="{B0635F6B-80F5-4DEF-B502-4051EEE09863}"/>
                </a:ext>
              </a:extLst>
            </p:cNvPr>
            <p:cNvSpPr/>
            <p:nvPr/>
          </p:nvSpPr>
          <p:spPr>
            <a:xfrm flipH="1">
              <a:off x="965807" y="2887857"/>
              <a:ext cx="800925" cy="620326"/>
            </a:xfrm>
            <a:custGeom>
              <a:avLst/>
              <a:gdLst/>
              <a:ahLst/>
              <a:cxnLst/>
              <a:rect l="l" t="t" r="r" b="b"/>
              <a:pathLst>
                <a:path w="27354" h="21186" extrusionOk="0">
                  <a:moveTo>
                    <a:pt x="14994" y="0"/>
                  </a:moveTo>
                  <a:cubicBezTo>
                    <a:pt x="13553" y="0"/>
                    <a:pt x="12060" y="221"/>
                    <a:pt x="10575" y="686"/>
                  </a:cubicBezTo>
                  <a:cubicBezTo>
                    <a:pt x="3970" y="2754"/>
                    <a:pt x="0" y="8858"/>
                    <a:pt x="1735" y="14329"/>
                  </a:cubicBezTo>
                  <a:cubicBezTo>
                    <a:pt x="3053" y="18569"/>
                    <a:pt x="7398" y="21186"/>
                    <a:pt x="12360" y="21186"/>
                  </a:cubicBezTo>
                  <a:cubicBezTo>
                    <a:pt x="13801" y="21186"/>
                    <a:pt x="15293" y="20965"/>
                    <a:pt x="16779" y="20500"/>
                  </a:cubicBezTo>
                  <a:cubicBezTo>
                    <a:pt x="23384" y="18432"/>
                    <a:pt x="27353" y="12328"/>
                    <a:pt x="25652" y="6857"/>
                  </a:cubicBezTo>
                  <a:cubicBezTo>
                    <a:pt x="24308" y="2617"/>
                    <a:pt x="19958" y="0"/>
                    <a:pt x="149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35;p41">
              <a:extLst>
                <a:ext uri="{FF2B5EF4-FFF2-40B4-BE49-F238E27FC236}">
                  <a16:creationId xmlns:a16="http://schemas.microsoft.com/office/drawing/2014/main" id="{C74331F9-D1E3-4A22-A9BC-30DF2B3632E8}"/>
                </a:ext>
              </a:extLst>
            </p:cNvPr>
            <p:cNvSpPr/>
            <p:nvPr/>
          </p:nvSpPr>
          <p:spPr>
            <a:xfrm flipH="1">
              <a:off x="1174836" y="3143442"/>
              <a:ext cx="355547" cy="786139"/>
            </a:xfrm>
            <a:custGeom>
              <a:avLst/>
              <a:gdLst/>
              <a:ahLst/>
              <a:cxnLst/>
              <a:rect l="l" t="t" r="r" b="b"/>
              <a:pathLst>
                <a:path w="12143" h="26849" extrusionOk="0">
                  <a:moveTo>
                    <a:pt x="5551" y="0"/>
                  </a:moveTo>
                  <a:cubicBezTo>
                    <a:pt x="4837" y="0"/>
                    <a:pt x="4131" y="389"/>
                    <a:pt x="3837" y="1297"/>
                  </a:cubicBezTo>
                  <a:cubicBezTo>
                    <a:pt x="3804" y="1364"/>
                    <a:pt x="1602" y="8035"/>
                    <a:pt x="201" y="12905"/>
                  </a:cubicBezTo>
                  <a:cubicBezTo>
                    <a:pt x="1" y="13539"/>
                    <a:pt x="168" y="14206"/>
                    <a:pt x="601" y="14673"/>
                  </a:cubicBezTo>
                  <a:cubicBezTo>
                    <a:pt x="4404" y="18809"/>
                    <a:pt x="6505" y="22612"/>
                    <a:pt x="8173" y="25848"/>
                  </a:cubicBezTo>
                  <a:cubicBezTo>
                    <a:pt x="8507" y="26448"/>
                    <a:pt x="9141" y="26849"/>
                    <a:pt x="9841" y="26849"/>
                  </a:cubicBezTo>
                  <a:cubicBezTo>
                    <a:pt x="11242" y="26849"/>
                    <a:pt x="12143" y="25381"/>
                    <a:pt x="11509" y="24113"/>
                  </a:cubicBezTo>
                  <a:cubicBezTo>
                    <a:pt x="9508" y="20077"/>
                    <a:pt x="7006" y="16341"/>
                    <a:pt x="4070" y="12939"/>
                  </a:cubicBezTo>
                  <a:cubicBezTo>
                    <a:pt x="5471" y="8269"/>
                    <a:pt x="7373" y="2531"/>
                    <a:pt x="7373" y="2464"/>
                  </a:cubicBezTo>
                  <a:cubicBezTo>
                    <a:pt x="7866" y="1004"/>
                    <a:pt x="6699" y="0"/>
                    <a:pt x="5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36;p41">
              <a:extLst>
                <a:ext uri="{FF2B5EF4-FFF2-40B4-BE49-F238E27FC236}">
                  <a16:creationId xmlns:a16="http://schemas.microsoft.com/office/drawing/2014/main" id="{D6DA7284-F79A-4C74-87EC-E9CD562BD5B7}"/>
                </a:ext>
              </a:extLst>
            </p:cNvPr>
            <p:cNvSpPr/>
            <p:nvPr/>
          </p:nvSpPr>
          <p:spPr>
            <a:xfrm flipH="1">
              <a:off x="946277" y="1120135"/>
              <a:ext cx="678564" cy="1140280"/>
            </a:xfrm>
            <a:custGeom>
              <a:avLst/>
              <a:gdLst/>
              <a:ahLst/>
              <a:cxnLst/>
              <a:rect l="l" t="t" r="r" b="b"/>
              <a:pathLst>
                <a:path w="23175" h="38944" extrusionOk="0">
                  <a:moveTo>
                    <a:pt x="2484" y="0"/>
                  </a:moveTo>
                  <a:cubicBezTo>
                    <a:pt x="1240" y="0"/>
                    <a:pt x="0" y="1256"/>
                    <a:pt x="758" y="2750"/>
                  </a:cubicBezTo>
                  <a:lnTo>
                    <a:pt x="1726" y="4652"/>
                  </a:lnTo>
                  <a:cubicBezTo>
                    <a:pt x="1225" y="6120"/>
                    <a:pt x="1059" y="7687"/>
                    <a:pt x="1325" y="9255"/>
                  </a:cubicBezTo>
                  <a:cubicBezTo>
                    <a:pt x="1392" y="9555"/>
                    <a:pt x="1526" y="9856"/>
                    <a:pt x="1726" y="10122"/>
                  </a:cubicBezTo>
                  <a:cubicBezTo>
                    <a:pt x="3861" y="12691"/>
                    <a:pt x="13634" y="17828"/>
                    <a:pt x="19071" y="20096"/>
                  </a:cubicBezTo>
                  <a:cubicBezTo>
                    <a:pt x="16770" y="30771"/>
                    <a:pt x="8631" y="35207"/>
                    <a:pt x="8264" y="35407"/>
                  </a:cubicBezTo>
                  <a:cubicBezTo>
                    <a:pt x="6529" y="36308"/>
                    <a:pt x="7196" y="38943"/>
                    <a:pt x="9164" y="38943"/>
                  </a:cubicBezTo>
                  <a:cubicBezTo>
                    <a:pt x="9465" y="38943"/>
                    <a:pt x="9765" y="38876"/>
                    <a:pt x="10032" y="38710"/>
                  </a:cubicBezTo>
                  <a:cubicBezTo>
                    <a:pt x="10465" y="38476"/>
                    <a:pt x="20906" y="32872"/>
                    <a:pt x="23041" y="19196"/>
                  </a:cubicBezTo>
                  <a:cubicBezTo>
                    <a:pt x="23174" y="18328"/>
                    <a:pt x="22674" y="17461"/>
                    <a:pt x="21840" y="17161"/>
                  </a:cubicBezTo>
                  <a:cubicBezTo>
                    <a:pt x="17070" y="15393"/>
                    <a:pt x="7396" y="10256"/>
                    <a:pt x="4995" y="8088"/>
                  </a:cubicBezTo>
                  <a:cubicBezTo>
                    <a:pt x="4895" y="7220"/>
                    <a:pt x="5061" y="6386"/>
                    <a:pt x="5462" y="5619"/>
                  </a:cubicBezTo>
                  <a:cubicBezTo>
                    <a:pt x="5795" y="5052"/>
                    <a:pt x="5829" y="4352"/>
                    <a:pt x="5495" y="3785"/>
                  </a:cubicBezTo>
                  <a:lnTo>
                    <a:pt x="4094" y="1049"/>
                  </a:lnTo>
                  <a:cubicBezTo>
                    <a:pt x="3718" y="309"/>
                    <a:pt x="3101"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37;p41">
              <a:extLst>
                <a:ext uri="{FF2B5EF4-FFF2-40B4-BE49-F238E27FC236}">
                  <a16:creationId xmlns:a16="http://schemas.microsoft.com/office/drawing/2014/main" id="{F0BFB525-DD33-4D5F-9BB1-9CC36F04F822}"/>
                </a:ext>
              </a:extLst>
            </p:cNvPr>
            <p:cNvSpPr/>
            <p:nvPr/>
          </p:nvSpPr>
          <p:spPr>
            <a:xfrm flipH="1">
              <a:off x="1392650" y="1275642"/>
              <a:ext cx="173865" cy="133078"/>
            </a:xfrm>
            <a:custGeom>
              <a:avLst/>
              <a:gdLst/>
              <a:ahLst/>
              <a:cxnLst/>
              <a:rect l="l" t="t" r="r" b="b"/>
              <a:pathLst>
                <a:path w="5938" h="4545" extrusionOk="0">
                  <a:moveTo>
                    <a:pt x="4657" y="0"/>
                  </a:moveTo>
                  <a:cubicBezTo>
                    <a:pt x="4567" y="0"/>
                    <a:pt x="4471" y="13"/>
                    <a:pt x="4370" y="41"/>
                  </a:cubicBezTo>
                  <a:cubicBezTo>
                    <a:pt x="2002" y="675"/>
                    <a:pt x="468" y="3010"/>
                    <a:pt x="401" y="3110"/>
                  </a:cubicBezTo>
                  <a:cubicBezTo>
                    <a:pt x="1" y="3711"/>
                    <a:pt x="434" y="4545"/>
                    <a:pt x="1201" y="4545"/>
                  </a:cubicBezTo>
                  <a:cubicBezTo>
                    <a:pt x="1502" y="4545"/>
                    <a:pt x="1802" y="4378"/>
                    <a:pt x="1969" y="4111"/>
                  </a:cubicBezTo>
                  <a:cubicBezTo>
                    <a:pt x="1969" y="4111"/>
                    <a:pt x="3203" y="2276"/>
                    <a:pt x="4837" y="1843"/>
                  </a:cubicBezTo>
                  <a:cubicBezTo>
                    <a:pt x="5937" y="1537"/>
                    <a:pt x="5638" y="0"/>
                    <a:pt x="46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38;p41">
              <a:extLst>
                <a:ext uri="{FF2B5EF4-FFF2-40B4-BE49-F238E27FC236}">
                  <a16:creationId xmlns:a16="http://schemas.microsoft.com/office/drawing/2014/main" id="{89478528-7D55-4713-A458-DBBAB07AFBFA}"/>
                </a:ext>
              </a:extLst>
            </p:cNvPr>
            <p:cNvSpPr/>
            <p:nvPr/>
          </p:nvSpPr>
          <p:spPr>
            <a:xfrm flipH="1">
              <a:off x="1150417" y="3845547"/>
              <a:ext cx="424882" cy="127983"/>
            </a:xfrm>
            <a:custGeom>
              <a:avLst/>
              <a:gdLst/>
              <a:ahLst/>
              <a:cxnLst/>
              <a:rect l="l" t="t" r="r" b="b"/>
              <a:pathLst>
                <a:path w="14511" h="4371" extrusionOk="0">
                  <a:moveTo>
                    <a:pt x="7673" y="1"/>
                  </a:moveTo>
                  <a:lnTo>
                    <a:pt x="0" y="4371"/>
                  </a:lnTo>
                  <a:lnTo>
                    <a:pt x="14511" y="4371"/>
                  </a:lnTo>
                  <a:lnTo>
                    <a:pt x="14110" y="268"/>
                  </a:lnTo>
                  <a:lnTo>
                    <a:pt x="76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39;p41">
              <a:extLst>
                <a:ext uri="{FF2B5EF4-FFF2-40B4-BE49-F238E27FC236}">
                  <a16:creationId xmlns:a16="http://schemas.microsoft.com/office/drawing/2014/main" id="{98E6C480-BB86-4CFD-B16E-C42FFA8BFE23}"/>
                </a:ext>
              </a:extLst>
            </p:cNvPr>
            <p:cNvSpPr/>
            <p:nvPr/>
          </p:nvSpPr>
          <p:spPr>
            <a:xfrm flipH="1">
              <a:off x="1759880" y="1812666"/>
              <a:ext cx="607531" cy="526249"/>
            </a:xfrm>
            <a:custGeom>
              <a:avLst/>
              <a:gdLst/>
              <a:ahLst/>
              <a:cxnLst/>
              <a:rect l="l" t="t" r="r" b="b"/>
              <a:pathLst>
                <a:path w="20749" h="17973" extrusionOk="0">
                  <a:moveTo>
                    <a:pt x="10586" y="1"/>
                  </a:moveTo>
                  <a:cubicBezTo>
                    <a:pt x="10252" y="1"/>
                    <a:pt x="9914" y="16"/>
                    <a:pt x="9574" y="47"/>
                  </a:cubicBezTo>
                  <a:cubicBezTo>
                    <a:pt x="4104" y="547"/>
                    <a:pt x="1" y="4917"/>
                    <a:pt x="434" y="9854"/>
                  </a:cubicBezTo>
                  <a:cubicBezTo>
                    <a:pt x="872" y="14515"/>
                    <a:pt x="5094" y="17973"/>
                    <a:pt x="10157" y="17973"/>
                  </a:cubicBezTo>
                  <a:cubicBezTo>
                    <a:pt x="10493" y="17973"/>
                    <a:pt x="10833" y="17957"/>
                    <a:pt x="11175" y="17926"/>
                  </a:cubicBezTo>
                  <a:cubicBezTo>
                    <a:pt x="16646" y="17459"/>
                    <a:pt x="20749" y="13056"/>
                    <a:pt x="20315" y="8119"/>
                  </a:cubicBezTo>
                  <a:cubicBezTo>
                    <a:pt x="19908" y="3487"/>
                    <a:pt x="15655" y="1"/>
                    <a:pt x="105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40;p41">
              <a:extLst>
                <a:ext uri="{FF2B5EF4-FFF2-40B4-BE49-F238E27FC236}">
                  <a16:creationId xmlns:a16="http://schemas.microsoft.com/office/drawing/2014/main" id="{0CD7EA9D-FF68-4935-BBF1-04BAD51F1087}"/>
                </a:ext>
              </a:extLst>
            </p:cNvPr>
            <p:cNvSpPr/>
            <p:nvPr/>
          </p:nvSpPr>
          <p:spPr>
            <a:xfrm flipH="1">
              <a:off x="2035288" y="1959886"/>
              <a:ext cx="198313" cy="284572"/>
            </a:xfrm>
            <a:custGeom>
              <a:avLst/>
              <a:gdLst/>
              <a:ahLst/>
              <a:cxnLst/>
              <a:rect l="l" t="t" r="r" b="b"/>
              <a:pathLst>
                <a:path w="6773" h="9719" extrusionOk="0">
                  <a:moveTo>
                    <a:pt x="2422" y="0"/>
                  </a:moveTo>
                  <a:cubicBezTo>
                    <a:pt x="2280" y="0"/>
                    <a:pt x="2140" y="18"/>
                    <a:pt x="2002" y="56"/>
                  </a:cubicBezTo>
                  <a:cubicBezTo>
                    <a:pt x="568" y="456"/>
                    <a:pt x="1" y="2958"/>
                    <a:pt x="735" y="5593"/>
                  </a:cubicBezTo>
                  <a:cubicBezTo>
                    <a:pt x="1430" y="8012"/>
                    <a:pt x="2948" y="9718"/>
                    <a:pt x="4319" y="9718"/>
                  </a:cubicBezTo>
                  <a:cubicBezTo>
                    <a:pt x="4460" y="9718"/>
                    <a:pt x="4600" y="9700"/>
                    <a:pt x="4737" y="9663"/>
                  </a:cubicBezTo>
                  <a:cubicBezTo>
                    <a:pt x="6205" y="9229"/>
                    <a:pt x="6772" y="6761"/>
                    <a:pt x="6005" y="4092"/>
                  </a:cubicBezTo>
                  <a:cubicBezTo>
                    <a:pt x="5340" y="1703"/>
                    <a:pt x="3798" y="0"/>
                    <a:pt x="24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41;p41">
              <a:extLst>
                <a:ext uri="{FF2B5EF4-FFF2-40B4-BE49-F238E27FC236}">
                  <a16:creationId xmlns:a16="http://schemas.microsoft.com/office/drawing/2014/main" id="{9A941FC5-CB54-465B-8EDC-B61DC425FDF0}"/>
                </a:ext>
              </a:extLst>
            </p:cNvPr>
            <p:cNvSpPr/>
            <p:nvPr/>
          </p:nvSpPr>
          <p:spPr>
            <a:xfrm flipH="1">
              <a:off x="1786232" y="1745790"/>
              <a:ext cx="643692" cy="379820"/>
            </a:xfrm>
            <a:custGeom>
              <a:avLst/>
              <a:gdLst/>
              <a:ahLst/>
              <a:cxnLst/>
              <a:rect l="l" t="t" r="r" b="b"/>
              <a:pathLst>
                <a:path w="21984" h="12972" extrusionOk="0">
                  <a:moveTo>
                    <a:pt x="10141" y="1"/>
                  </a:moveTo>
                  <a:cubicBezTo>
                    <a:pt x="8797" y="1"/>
                    <a:pt x="7434" y="207"/>
                    <a:pt x="6105" y="663"/>
                  </a:cubicBezTo>
                  <a:cubicBezTo>
                    <a:pt x="1" y="2731"/>
                    <a:pt x="1168" y="12972"/>
                    <a:pt x="1168" y="12972"/>
                  </a:cubicBezTo>
                  <a:cubicBezTo>
                    <a:pt x="7473" y="12171"/>
                    <a:pt x="19948" y="8602"/>
                    <a:pt x="21983" y="7168"/>
                  </a:cubicBezTo>
                  <a:cubicBezTo>
                    <a:pt x="20699" y="3370"/>
                    <a:pt x="15577" y="1"/>
                    <a:pt x="10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842;p41">
              <a:extLst>
                <a:ext uri="{FF2B5EF4-FFF2-40B4-BE49-F238E27FC236}">
                  <a16:creationId xmlns:a16="http://schemas.microsoft.com/office/drawing/2014/main" id="{ED0C5AB6-9D8C-4AE1-B90E-A5437755B1A9}"/>
                </a:ext>
              </a:extLst>
            </p:cNvPr>
            <p:cNvSpPr/>
            <p:nvPr/>
          </p:nvSpPr>
          <p:spPr>
            <a:xfrm flipH="1">
              <a:off x="1748139" y="2051357"/>
              <a:ext cx="611454" cy="356748"/>
            </a:xfrm>
            <a:custGeom>
              <a:avLst/>
              <a:gdLst/>
              <a:ahLst/>
              <a:cxnLst/>
              <a:rect l="l" t="t" r="r" b="b"/>
              <a:pathLst>
                <a:path w="20883" h="12184" extrusionOk="0">
                  <a:moveTo>
                    <a:pt x="20882" y="1"/>
                  </a:moveTo>
                  <a:lnTo>
                    <a:pt x="20882" y="1"/>
                  </a:lnTo>
                  <a:cubicBezTo>
                    <a:pt x="17980" y="1602"/>
                    <a:pt x="7806" y="4104"/>
                    <a:pt x="1" y="5571"/>
                  </a:cubicBezTo>
                  <a:cubicBezTo>
                    <a:pt x="1" y="5571"/>
                    <a:pt x="3951" y="12184"/>
                    <a:pt x="9644" y="12184"/>
                  </a:cubicBezTo>
                  <a:cubicBezTo>
                    <a:pt x="10163" y="12184"/>
                    <a:pt x="10696" y="12129"/>
                    <a:pt x="11242" y="12009"/>
                  </a:cubicBezTo>
                  <a:cubicBezTo>
                    <a:pt x="19214" y="10275"/>
                    <a:pt x="20682" y="5104"/>
                    <a:pt x="20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43;p41">
              <a:extLst>
                <a:ext uri="{FF2B5EF4-FFF2-40B4-BE49-F238E27FC236}">
                  <a16:creationId xmlns:a16="http://schemas.microsoft.com/office/drawing/2014/main" id="{85B947CD-ED67-489A-BFC8-F83F696849A4}"/>
                </a:ext>
              </a:extLst>
            </p:cNvPr>
            <p:cNvSpPr/>
            <p:nvPr/>
          </p:nvSpPr>
          <p:spPr>
            <a:xfrm flipH="1">
              <a:off x="2455280" y="1953854"/>
              <a:ext cx="437590" cy="428484"/>
            </a:xfrm>
            <a:custGeom>
              <a:avLst/>
              <a:gdLst/>
              <a:ahLst/>
              <a:cxnLst/>
              <a:rect l="l" t="t" r="r" b="b"/>
              <a:pathLst>
                <a:path w="14945" h="14634" extrusionOk="0">
                  <a:moveTo>
                    <a:pt x="6033" y="0"/>
                  </a:moveTo>
                  <a:cubicBezTo>
                    <a:pt x="5019" y="0"/>
                    <a:pt x="4046" y="267"/>
                    <a:pt x="3203" y="829"/>
                  </a:cubicBezTo>
                  <a:cubicBezTo>
                    <a:pt x="368" y="2697"/>
                    <a:pt x="1" y="7133"/>
                    <a:pt x="2369" y="10703"/>
                  </a:cubicBezTo>
                  <a:cubicBezTo>
                    <a:pt x="4025" y="13198"/>
                    <a:pt x="6577" y="14633"/>
                    <a:pt x="8931" y="14633"/>
                  </a:cubicBezTo>
                  <a:cubicBezTo>
                    <a:pt x="9945" y="14633"/>
                    <a:pt x="10922" y="14367"/>
                    <a:pt x="11776" y="13805"/>
                  </a:cubicBezTo>
                  <a:cubicBezTo>
                    <a:pt x="14578" y="11937"/>
                    <a:pt x="14945" y="7500"/>
                    <a:pt x="12610" y="3931"/>
                  </a:cubicBezTo>
                  <a:cubicBezTo>
                    <a:pt x="10954" y="1436"/>
                    <a:pt x="8386" y="0"/>
                    <a:pt x="60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44;p41">
              <a:extLst>
                <a:ext uri="{FF2B5EF4-FFF2-40B4-BE49-F238E27FC236}">
                  <a16:creationId xmlns:a16="http://schemas.microsoft.com/office/drawing/2014/main" id="{DC85D736-D4D5-4224-B51A-2B786D0B16A6}"/>
                </a:ext>
              </a:extLst>
            </p:cNvPr>
            <p:cNvSpPr/>
            <p:nvPr/>
          </p:nvSpPr>
          <p:spPr>
            <a:xfrm flipH="1">
              <a:off x="2656463" y="2057154"/>
              <a:ext cx="130911" cy="237490"/>
            </a:xfrm>
            <a:custGeom>
              <a:avLst/>
              <a:gdLst/>
              <a:ahLst/>
              <a:cxnLst/>
              <a:rect l="l" t="t" r="r" b="b"/>
              <a:pathLst>
                <a:path w="4471" h="8111" extrusionOk="0">
                  <a:moveTo>
                    <a:pt x="1423" y="1"/>
                  </a:moveTo>
                  <a:cubicBezTo>
                    <a:pt x="1405" y="1"/>
                    <a:pt x="1386" y="2"/>
                    <a:pt x="1368" y="3"/>
                  </a:cubicBezTo>
                  <a:cubicBezTo>
                    <a:pt x="400" y="69"/>
                    <a:pt x="0" y="1937"/>
                    <a:pt x="467" y="4172"/>
                  </a:cubicBezTo>
                  <a:cubicBezTo>
                    <a:pt x="926" y="6366"/>
                    <a:pt x="2059" y="8110"/>
                    <a:pt x="3047" y="8110"/>
                  </a:cubicBezTo>
                  <a:cubicBezTo>
                    <a:pt x="3066" y="8110"/>
                    <a:pt x="3084" y="8110"/>
                    <a:pt x="3102" y="8109"/>
                  </a:cubicBezTo>
                  <a:cubicBezTo>
                    <a:pt x="4070" y="8008"/>
                    <a:pt x="4470" y="6174"/>
                    <a:pt x="4003" y="3939"/>
                  </a:cubicBezTo>
                  <a:cubicBezTo>
                    <a:pt x="3545" y="1745"/>
                    <a:pt x="2411" y="1"/>
                    <a:pt x="14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45;p41">
              <a:extLst>
                <a:ext uri="{FF2B5EF4-FFF2-40B4-BE49-F238E27FC236}">
                  <a16:creationId xmlns:a16="http://schemas.microsoft.com/office/drawing/2014/main" id="{63F7CB24-810C-418C-A3BA-17F49D67699E}"/>
                </a:ext>
              </a:extLst>
            </p:cNvPr>
            <p:cNvSpPr/>
            <p:nvPr/>
          </p:nvSpPr>
          <p:spPr>
            <a:xfrm flipH="1">
              <a:off x="2486522" y="1886686"/>
              <a:ext cx="429772" cy="265950"/>
            </a:xfrm>
            <a:custGeom>
              <a:avLst/>
              <a:gdLst/>
              <a:ahLst/>
              <a:cxnLst/>
              <a:rect l="l" t="t" r="r" b="b"/>
              <a:pathLst>
                <a:path w="14678" h="9083" extrusionOk="0">
                  <a:moveTo>
                    <a:pt x="4919" y="1"/>
                  </a:moveTo>
                  <a:cubicBezTo>
                    <a:pt x="4646" y="1"/>
                    <a:pt x="4374" y="18"/>
                    <a:pt x="4103" y="54"/>
                  </a:cubicBezTo>
                  <a:cubicBezTo>
                    <a:pt x="0" y="554"/>
                    <a:pt x="667" y="8894"/>
                    <a:pt x="667" y="8894"/>
                  </a:cubicBezTo>
                  <a:cubicBezTo>
                    <a:pt x="1779" y="9025"/>
                    <a:pt x="3174" y="9083"/>
                    <a:pt x="4655" y="9083"/>
                  </a:cubicBezTo>
                  <a:cubicBezTo>
                    <a:pt x="8817" y="9083"/>
                    <a:pt x="13644" y="8626"/>
                    <a:pt x="14677" y="8060"/>
                  </a:cubicBezTo>
                  <a:cubicBezTo>
                    <a:pt x="13705" y="4296"/>
                    <a:pt x="9223" y="1"/>
                    <a:pt x="4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46;p41">
              <a:extLst>
                <a:ext uri="{FF2B5EF4-FFF2-40B4-BE49-F238E27FC236}">
                  <a16:creationId xmlns:a16="http://schemas.microsoft.com/office/drawing/2014/main" id="{1DE850E8-F31A-4657-8DC1-6B6F7E0DFB09}"/>
                </a:ext>
              </a:extLst>
            </p:cNvPr>
            <p:cNvSpPr/>
            <p:nvPr/>
          </p:nvSpPr>
          <p:spPr>
            <a:xfrm flipH="1">
              <a:off x="2463098" y="2205691"/>
              <a:ext cx="411208" cy="227593"/>
            </a:xfrm>
            <a:custGeom>
              <a:avLst/>
              <a:gdLst/>
              <a:ahLst/>
              <a:cxnLst/>
              <a:rect l="l" t="t" r="r" b="b"/>
              <a:pathLst>
                <a:path w="14044" h="7773" extrusionOk="0">
                  <a:moveTo>
                    <a:pt x="14044" y="0"/>
                  </a:moveTo>
                  <a:lnTo>
                    <a:pt x="14044" y="0"/>
                  </a:lnTo>
                  <a:cubicBezTo>
                    <a:pt x="12672" y="520"/>
                    <a:pt x="8838" y="739"/>
                    <a:pt x="4844" y="739"/>
                  </a:cubicBezTo>
                  <a:cubicBezTo>
                    <a:pt x="3203" y="739"/>
                    <a:pt x="1535" y="702"/>
                    <a:pt x="0" y="634"/>
                  </a:cubicBezTo>
                  <a:lnTo>
                    <a:pt x="0" y="634"/>
                  </a:lnTo>
                  <a:cubicBezTo>
                    <a:pt x="0" y="634"/>
                    <a:pt x="3103" y="7706"/>
                    <a:pt x="7472" y="7772"/>
                  </a:cubicBezTo>
                  <a:cubicBezTo>
                    <a:pt x="7496" y="7772"/>
                    <a:pt x="7519" y="7772"/>
                    <a:pt x="7542" y="7772"/>
                  </a:cubicBezTo>
                  <a:cubicBezTo>
                    <a:pt x="12852" y="7772"/>
                    <a:pt x="13878" y="3985"/>
                    <a:pt x="140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47;p41">
              <a:extLst>
                <a:ext uri="{FF2B5EF4-FFF2-40B4-BE49-F238E27FC236}">
                  <a16:creationId xmlns:a16="http://schemas.microsoft.com/office/drawing/2014/main" id="{1067BBDC-4E80-4B60-BC06-2898A17D4CA5}"/>
                </a:ext>
              </a:extLst>
            </p:cNvPr>
            <p:cNvSpPr/>
            <p:nvPr/>
          </p:nvSpPr>
          <p:spPr>
            <a:xfrm flipH="1">
              <a:off x="1789512" y="1471905"/>
              <a:ext cx="638977" cy="219102"/>
            </a:xfrm>
            <a:custGeom>
              <a:avLst/>
              <a:gdLst/>
              <a:ahLst/>
              <a:cxnLst/>
              <a:rect l="l" t="t" r="r" b="b"/>
              <a:pathLst>
                <a:path w="21823" h="7483" extrusionOk="0">
                  <a:moveTo>
                    <a:pt x="2744" y="1"/>
                  </a:moveTo>
                  <a:cubicBezTo>
                    <a:pt x="1176" y="1"/>
                    <a:pt x="1" y="2198"/>
                    <a:pt x="1620" y="3412"/>
                  </a:cubicBezTo>
                  <a:cubicBezTo>
                    <a:pt x="5511" y="6050"/>
                    <a:pt x="10120" y="7482"/>
                    <a:pt x="14833" y="7482"/>
                  </a:cubicBezTo>
                  <a:cubicBezTo>
                    <a:pt x="14887" y="7482"/>
                    <a:pt x="14942" y="7482"/>
                    <a:pt x="14996" y="7482"/>
                  </a:cubicBezTo>
                  <a:cubicBezTo>
                    <a:pt x="16530" y="7482"/>
                    <a:pt x="18031" y="7348"/>
                    <a:pt x="19533" y="7048"/>
                  </a:cubicBezTo>
                  <a:cubicBezTo>
                    <a:pt x="21822" y="6609"/>
                    <a:pt x="21339" y="3338"/>
                    <a:pt x="19249" y="3338"/>
                  </a:cubicBezTo>
                  <a:cubicBezTo>
                    <a:pt x="19116" y="3338"/>
                    <a:pt x="18977" y="3351"/>
                    <a:pt x="18832" y="3379"/>
                  </a:cubicBezTo>
                  <a:cubicBezTo>
                    <a:pt x="17564" y="3615"/>
                    <a:pt x="16288" y="3731"/>
                    <a:pt x="15020" y="3731"/>
                  </a:cubicBezTo>
                  <a:cubicBezTo>
                    <a:pt x="11083" y="3731"/>
                    <a:pt x="7218" y="2605"/>
                    <a:pt x="3888" y="410"/>
                  </a:cubicBezTo>
                  <a:cubicBezTo>
                    <a:pt x="3506" y="123"/>
                    <a:pt x="3114" y="1"/>
                    <a:pt x="27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48;p41">
              <a:extLst>
                <a:ext uri="{FF2B5EF4-FFF2-40B4-BE49-F238E27FC236}">
                  <a16:creationId xmlns:a16="http://schemas.microsoft.com/office/drawing/2014/main" id="{350F00C4-369D-4BA3-8482-0E275CA80D2F}"/>
                </a:ext>
              </a:extLst>
            </p:cNvPr>
            <p:cNvSpPr/>
            <p:nvPr/>
          </p:nvSpPr>
          <p:spPr>
            <a:xfrm flipH="1">
              <a:off x="2573542" y="1356015"/>
              <a:ext cx="458993" cy="241209"/>
            </a:xfrm>
            <a:custGeom>
              <a:avLst/>
              <a:gdLst/>
              <a:ahLst/>
              <a:cxnLst/>
              <a:rect l="l" t="t" r="r" b="b"/>
              <a:pathLst>
                <a:path w="15676" h="8238" extrusionOk="0">
                  <a:moveTo>
                    <a:pt x="7800" y="0"/>
                  </a:moveTo>
                  <a:cubicBezTo>
                    <a:pt x="6982" y="0"/>
                    <a:pt x="6138" y="114"/>
                    <a:pt x="5304" y="399"/>
                  </a:cubicBezTo>
                  <a:cubicBezTo>
                    <a:pt x="3069" y="1166"/>
                    <a:pt x="1402" y="2967"/>
                    <a:pt x="434" y="5736"/>
                  </a:cubicBezTo>
                  <a:cubicBezTo>
                    <a:pt x="1" y="6937"/>
                    <a:pt x="901" y="8204"/>
                    <a:pt x="2202" y="8237"/>
                  </a:cubicBezTo>
                  <a:cubicBezTo>
                    <a:pt x="2969" y="8237"/>
                    <a:pt x="3670" y="7737"/>
                    <a:pt x="3937" y="7003"/>
                  </a:cubicBezTo>
                  <a:cubicBezTo>
                    <a:pt x="4537" y="5335"/>
                    <a:pt x="5371" y="4335"/>
                    <a:pt x="6505" y="3934"/>
                  </a:cubicBezTo>
                  <a:cubicBezTo>
                    <a:pt x="6921" y="3796"/>
                    <a:pt x="7365" y="3738"/>
                    <a:pt x="7814" y="3738"/>
                  </a:cubicBezTo>
                  <a:cubicBezTo>
                    <a:pt x="9524" y="3738"/>
                    <a:pt x="11315" y="4579"/>
                    <a:pt x="11976" y="5002"/>
                  </a:cubicBezTo>
                  <a:cubicBezTo>
                    <a:pt x="12323" y="5211"/>
                    <a:pt x="12665" y="5302"/>
                    <a:pt x="12986" y="5302"/>
                  </a:cubicBezTo>
                  <a:cubicBezTo>
                    <a:pt x="14608" y="5302"/>
                    <a:pt x="15676" y="2975"/>
                    <a:pt x="13977" y="1833"/>
                  </a:cubicBezTo>
                  <a:cubicBezTo>
                    <a:pt x="13818" y="1753"/>
                    <a:pt x="11010" y="0"/>
                    <a:pt x="7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49;p41">
              <a:extLst>
                <a:ext uri="{FF2B5EF4-FFF2-40B4-BE49-F238E27FC236}">
                  <a16:creationId xmlns:a16="http://schemas.microsoft.com/office/drawing/2014/main" id="{C0EAE746-90E6-458A-9726-BBD032446587}"/>
                </a:ext>
              </a:extLst>
            </p:cNvPr>
            <p:cNvSpPr/>
            <p:nvPr/>
          </p:nvSpPr>
          <p:spPr>
            <a:xfrm flipH="1">
              <a:off x="2199373" y="2420080"/>
              <a:ext cx="355547" cy="101104"/>
            </a:xfrm>
            <a:custGeom>
              <a:avLst/>
              <a:gdLst/>
              <a:ahLst/>
              <a:cxnLst/>
              <a:rect l="l" t="t" r="r" b="b"/>
              <a:pathLst>
                <a:path w="12143" h="3453" extrusionOk="0">
                  <a:moveTo>
                    <a:pt x="5228" y="0"/>
                  </a:moveTo>
                  <a:cubicBezTo>
                    <a:pt x="3956" y="0"/>
                    <a:pt x="2867" y="227"/>
                    <a:pt x="1968" y="684"/>
                  </a:cubicBezTo>
                  <a:cubicBezTo>
                    <a:pt x="1101" y="1084"/>
                    <a:pt x="400" y="1818"/>
                    <a:pt x="67" y="2719"/>
                  </a:cubicBezTo>
                  <a:cubicBezTo>
                    <a:pt x="0" y="3019"/>
                    <a:pt x="167" y="3319"/>
                    <a:pt x="467" y="3419"/>
                  </a:cubicBezTo>
                  <a:cubicBezTo>
                    <a:pt x="501" y="3419"/>
                    <a:pt x="567" y="3452"/>
                    <a:pt x="601" y="3452"/>
                  </a:cubicBezTo>
                  <a:cubicBezTo>
                    <a:pt x="867" y="3452"/>
                    <a:pt x="1101" y="3286"/>
                    <a:pt x="1168" y="3052"/>
                  </a:cubicBezTo>
                  <a:cubicBezTo>
                    <a:pt x="1435" y="2418"/>
                    <a:pt x="1935" y="1918"/>
                    <a:pt x="2569" y="1651"/>
                  </a:cubicBezTo>
                  <a:cubicBezTo>
                    <a:pt x="3138" y="1359"/>
                    <a:pt x="3991" y="1116"/>
                    <a:pt x="5228" y="1116"/>
                  </a:cubicBezTo>
                  <a:cubicBezTo>
                    <a:pt x="6675" y="1116"/>
                    <a:pt x="8648" y="1448"/>
                    <a:pt x="11308" y="2418"/>
                  </a:cubicBezTo>
                  <a:cubicBezTo>
                    <a:pt x="11375" y="2440"/>
                    <a:pt x="11443" y="2451"/>
                    <a:pt x="11510" y="2451"/>
                  </a:cubicBezTo>
                  <a:cubicBezTo>
                    <a:pt x="11745" y="2451"/>
                    <a:pt x="11964" y="2319"/>
                    <a:pt x="12042" y="2085"/>
                  </a:cubicBezTo>
                  <a:cubicBezTo>
                    <a:pt x="12142" y="1785"/>
                    <a:pt x="11975" y="1451"/>
                    <a:pt x="11709" y="1351"/>
                  </a:cubicBezTo>
                  <a:cubicBezTo>
                    <a:pt x="9190" y="453"/>
                    <a:pt x="7025" y="0"/>
                    <a:pt x="52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50;p41">
              <a:extLst>
                <a:ext uri="{FF2B5EF4-FFF2-40B4-BE49-F238E27FC236}">
                  <a16:creationId xmlns:a16="http://schemas.microsoft.com/office/drawing/2014/main" id="{5085E0ED-4B02-433D-A9A2-EB4967A3EA22}"/>
                </a:ext>
              </a:extLst>
            </p:cNvPr>
            <p:cNvSpPr/>
            <p:nvPr/>
          </p:nvSpPr>
          <p:spPr>
            <a:xfrm flipH="1">
              <a:off x="2537323" y="2460603"/>
              <a:ext cx="1063655" cy="881972"/>
            </a:xfrm>
            <a:custGeom>
              <a:avLst/>
              <a:gdLst/>
              <a:ahLst/>
              <a:cxnLst/>
              <a:rect l="l" t="t" r="r" b="b"/>
              <a:pathLst>
                <a:path w="36327" h="30122" extrusionOk="0">
                  <a:moveTo>
                    <a:pt x="18681" y="0"/>
                  </a:moveTo>
                  <a:cubicBezTo>
                    <a:pt x="12143" y="567"/>
                    <a:pt x="5805" y="2435"/>
                    <a:pt x="1" y="5471"/>
                  </a:cubicBezTo>
                  <a:cubicBezTo>
                    <a:pt x="67" y="5459"/>
                    <a:pt x="136" y="5453"/>
                    <a:pt x="209" y="5453"/>
                  </a:cubicBezTo>
                  <a:cubicBezTo>
                    <a:pt x="3703" y="5453"/>
                    <a:pt x="14805" y="19372"/>
                    <a:pt x="17713" y="30122"/>
                  </a:cubicBezTo>
                  <a:cubicBezTo>
                    <a:pt x="23184" y="28087"/>
                    <a:pt x="29555" y="26719"/>
                    <a:pt x="36327" y="25652"/>
                  </a:cubicBezTo>
                  <a:cubicBezTo>
                    <a:pt x="32224" y="14311"/>
                    <a:pt x="24685" y="1468"/>
                    <a:pt x="186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51;p41">
              <a:extLst>
                <a:ext uri="{FF2B5EF4-FFF2-40B4-BE49-F238E27FC236}">
                  <a16:creationId xmlns:a16="http://schemas.microsoft.com/office/drawing/2014/main" id="{D2030A3E-98C7-49E0-BAAE-BC38314FAF05}"/>
                </a:ext>
              </a:extLst>
            </p:cNvPr>
            <p:cNvSpPr/>
            <p:nvPr/>
          </p:nvSpPr>
          <p:spPr>
            <a:xfrm flipH="1">
              <a:off x="3053998" y="2458436"/>
              <a:ext cx="606564" cy="293239"/>
            </a:xfrm>
            <a:custGeom>
              <a:avLst/>
              <a:gdLst/>
              <a:ahLst/>
              <a:cxnLst/>
              <a:rect l="l" t="t" r="r" b="b"/>
              <a:pathLst>
                <a:path w="20716" h="10015" extrusionOk="0">
                  <a:moveTo>
                    <a:pt x="19328" y="0"/>
                  </a:moveTo>
                  <a:cubicBezTo>
                    <a:pt x="12202" y="0"/>
                    <a:pt x="2036" y="5245"/>
                    <a:pt x="2036" y="5245"/>
                  </a:cubicBezTo>
                  <a:cubicBezTo>
                    <a:pt x="1" y="6546"/>
                    <a:pt x="535" y="8981"/>
                    <a:pt x="1669" y="10015"/>
                  </a:cubicBezTo>
                  <a:cubicBezTo>
                    <a:pt x="2736" y="8480"/>
                    <a:pt x="14678" y="4477"/>
                    <a:pt x="19181" y="3944"/>
                  </a:cubicBezTo>
                  <a:cubicBezTo>
                    <a:pt x="16946" y="1876"/>
                    <a:pt x="19014" y="374"/>
                    <a:pt x="20716" y="74"/>
                  </a:cubicBezTo>
                  <a:cubicBezTo>
                    <a:pt x="20269" y="24"/>
                    <a:pt x="19805" y="0"/>
                    <a:pt x="19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52;p41">
              <a:extLst>
                <a:ext uri="{FF2B5EF4-FFF2-40B4-BE49-F238E27FC236}">
                  <a16:creationId xmlns:a16="http://schemas.microsoft.com/office/drawing/2014/main" id="{46A6ED42-8FDF-4E2B-AC3F-3D4E344B2D3E}"/>
                </a:ext>
              </a:extLst>
            </p:cNvPr>
            <p:cNvSpPr/>
            <p:nvPr/>
          </p:nvSpPr>
          <p:spPr>
            <a:xfrm flipH="1">
              <a:off x="3299130" y="2735747"/>
              <a:ext cx="148508" cy="233742"/>
            </a:xfrm>
            <a:custGeom>
              <a:avLst/>
              <a:gdLst/>
              <a:ahLst/>
              <a:cxnLst/>
              <a:rect l="l" t="t" r="r" b="b"/>
              <a:pathLst>
                <a:path w="5072" h="7983" extrusionOk="0">
                  <a:moveTo>
                    <a:pt x="2755" y="0"/>
                  </a:moveTo>
                  <a:cubicBezTo>
                    <a:pt x="2043" y="0"/>
                    <a:pt x="1336" y="387"/>
                    <a:pt x="1035" y="1278"/>
                  </a:cubicBezTo>
                  <a:cubicBezTo>
                    <a:pt x="835" y="1911"/>
                    <a:pt x="1" y="5080"/>
                    <a:pt x="1368" y="7148"/>
                  </a:cubicBezTo>
                  <a:cubicBezTo>
                    <a:pt x="1702" y="7682"/>
                    <a:pt x="2302" y="7982"/>
                    <a:pt x="2936" y="7982"/>
                  </a:cubicBezTo>
                  <a:cubicBezTo>
                    <a:pt x="3303" y="7982"/>
                    <a:pt x="3637" y="7882"/>
                    <a:pt x="3937" y="7682"/>
                  </a:cubicBezTo>
                  <a:cubicBezTo>
                    <a:pt x="4804" y="7115"/>
                    <a:pt x="5071" y="5981"/>
                    <a:pt x="4504" y="5114"/>
                  </a:cubicBezTo>
                  <a:cubicBezTo>
                    <a:pt x="4237" y="4747"/>
                    <a:pt x="4304" y="3412"/>
                    <a:pt x="4604" y="2345"/>
                  </a:cubicBezTo>
                  <a:cubicBezTo>
                    <a:pt x="4969" y="927"/>
                    <a:pt x="3856" y="0"/>
                    <a:pt x="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Table 1">
            <a:extLst>
              <a:ext uri="{FF2B5EF4-FFF2-40B4-BE49-F238E27FC236}">
                <a16:creationId xmlns:a16="http://schemas.microsoft.com/office/drawing/2014/main" id="{34F68797-964F-44FB-88EA-58E249CAD08B}"/>
              </a:ext>
            </a:extLst>
          </p:cNvPr>
          <p:cNvGraphicFramePr>
            <a:graphicFrameLocks noGrp="1"/>
          </p:cNvGraphicFramePr>
          <p:nvPr>
            <p:extLst>
              <p:ext uri="{D42A27DB-BD31-4B8C-83A1-F6EECF244321}">
                <p14:modId xmlns:p14="http://schemas.microsoft.com/office/powerpoint/2010/main" val="2988053629"/>
              </p:ext>
            </p:extLst>
          </p:nvPr>
        </p:nvGraphicFramePr>
        <p:xfrm>
          <a:off x="821789" y="1447187"/>
          <a:ext cx="3590883" cy="3318489"/>
        </p:xfrm>
        <a:graphic>
          <a:graphicData uri="http://schemas.openxmlformats.org/drawingml/2006/table">
            <a:tbl>
              <a:tblPr firstRow="1" firstCol="1" bandRow="1">
                <a:tableStyleId>{BB2066E1-4421-438E-940E-95C68341904D}</a:tableStyleId>
              </a:tblPr>
              <a:tblGrid>
                <a:gridCol w="1948818">
                  <a:extLst>
                    <a:ext uri="{9D8B030D-6E8A-4147-A177-3AD203B41FA5}">
                      <a16:colId xmlns:a16="http://schemas.microsoft.com/office/drawing/2014/main" val="125377194"/>
                    </a:ext>
                  </a:extLst>
                </a:gridCol>
                <a:gridCol w="761474">
                  <a:extLst>
                    <a:ext uri="{9D8B030D-6E8A-4147-A177-3AD203B41FA5}">
                      <a16:colId xmlns:a16="http://schemas.microsoft.com/office/drawing/2014/main" val="265918047"/>
                    </a:ext>
                  </a:extLst>
                </a:gridCol>
                <a:gridCol w="880591">
                  <a:extLst>
                    <a:ext uri="{9D8B030D-6E8A-4147-A177-3AD203B41FA5}">
                      <a16:colId xmlns:a16="http://schemas.microsoft.com/office/drawing/2014/main" val="1226994354"/>
                    </a:ext>
                  </a:extLst>
                </a:gridCol>
              </a:tblGrid>
              <a:tr h="177206">
                <a:tc>
                  <a:txBody>
                    <a:bodyPr/>
                    <a:lstStyle/>
                    <a:p>
                      <a:pPr marL="0" marR="0" indent="0" algn="ctr">
                        <a:lnSpc>
                          <a:spcPct val="107000"/>
                        </a:lnSpc>
                        <a:spcBef>
                          <a:spcPts val="0"/>
                        </a:spcBef>
                        <a:spcAft>
                          <a:spcPts val="0"/>
                        </a:spcAft>
                      </a:pPr>
                      <a:r>
                        <a:rPr lang="en-US" sz="1000" dirty="0">
                          <a:effectLst/>
                        </a:rPr>
                        <a:t>Equipment</a:t>
                      </a:r>
                      <a:endParaRPr lang="en-US" sz="10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tc>
                  <a:txBody>
                    <a:bodyPr/>
                    <a:lstStyle/>
                    <a:p>
                      <a:pPr marL="52705" marR="0" indent="0" algn="l">
                        <a:lnSpc>
                          <a:spcPct val="107000"/>
                        </a:lnSpc>
                        <a:spcBef>
                          <a:spcPts val="0"/>
                        </a:spcBef>
                        <a:spcAft>
                          <a:spcPts val="0"/>
                        </a:spcAft>
                      </a:pPr>
                      <a:r>
                        <a:rPr lang="en-US" sz="1000" dirty="0">
                          <a:effectLst/>
                        </a:rPr>
                        <a:t>Quantity</a:t>
                      </a:r>
                      <a:endParaRPr lang="en-US" sz="10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tc>
                  <a:txBody>
                    <a:bodyPr/>
                    <a:lstStyle/>
                    <a:p>
                      <a:pPr marL="0" marR="0" indent="0" algn="just">
                        <a:lnSpc>
                          <a:spcPct val="107000"/>
                        </a:lnSpc>
                        <a:spcBef>
                          <a:spcPts val="0"/>
                        </a:spcBef>
                        <a:spcAft>
                          <a:spcPts val="0"/>
                        </a:spcAft>
                      </a:pPr>
                      <a:r>
                        <a:rPr lang="en-US" sz="1000" dirty="0">
                          <a:effectLst/>
                        </a:rPr>
                        <a:t>Budget(TK)</a:t>
                      </a:r>
                      <a:endParaRPr lang="en-US" sz="10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extLst>
                  <a:ext uri="{0D108BD9-81ED-4DB2-BD59-A6C34878D82A}">
                    <a16:rowId xmlns:a16="http://schemas.microsoft.com/office/drawing/2014/main" val="3925140497"/>
                  </a:ext>
                </a:extLst>
              </a:tr>
              <a:tr h="188098">
                <a:tc>
                  <a:txBody>
                    <a:bodyPr/>
                    <a:lstStyle/>
                    <a:p>
                      <a:pPr marL="6350" marR="0" indent="-6350" algn="just">
                        <a:lnSpc>
                          <a:spcPct val="112000"/>
                        </a:lnSpc>
                        <a:spcBef>
                          <a:spcPts val="0"/>
                        </a:spcBef>
                        <a:spcAft>
                          <a:spcPts val="480"/>
                        </a:spcAft>
                      </a:pPr>
                      <a:r>
                        <a:rPr lang="en-US" sz="1000" b="1" kern="0" dirty="0">
                          <a:effectLst/>
                        </a:rPr>
                        <a:t>Arduino Uno R3</a:t>
                      </a:r>
                      <a:endParaRPr lang="en-US" sz="800" b="1" kern="0" dirty="0">
                        <a:solidFill>
                          <a:srgbClr val="000000"/>
                        </a:solidFill>
                        <a:effectLst/>
                        <a:latin typeface="Calibri" panose="020F0502020204030204" pitchFamily="34" charset="0"/>
                        <a:ea typeface="Cambria" panose="02040503050406030204" pitchFamily="18" charset="0"/>
                        <a:cs typeface="Times New Roman" panose="02020603050405020304" pitchFamily="18" charset="0"/>
                      </a:endParaRPr>
                    </a:p>
                  </a:txBody>
                  <a:tcPr marL="55898" marR="55898" marT="18933" marB="0"/>
                </a:tc>
                <a:tc>
                  <a:txBody>
                    <a:bodyPr/>
                    <a:lstStyle/>
                    <a:p>
                      <a:pPr marL="0" marR="0" indent="0" algn="ctr">
                        <a:lnSpc>
                          <a:spcPct val="107000"/>
                        </a:lnSpc>
                        <a:spcBef>
                          <a:spcPts val="0"/>
                        </a:spcBef>
                        <a:spcAft>
                          <a:spcPts val="0"/>
                        </a:spcAft>
                      </a:pPr>
                      <a:r>
                        <a:rPr lang="en-US" sz="1000" b="1" dirty="0">
                          <a:effectLst/>
                        </a:rPr>
                        <a:t>1</a:t>
                      </a:r>
                      <a:endParaRPr lang="en-US" sz="10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tc>
                  <a:txBody>
                    <a:bodyPr/>
                    <a:lstStyle/>
                    <a:p>
                      <a:pPr marL="0" marR="0" indent="0" algn="ctr">
                        <a:lnSpc>
                          <a:spcPct val="107000"/>
                        </a:lnSpc>
                        <a:spcBef>
                          <a:spcPts val="0"/>
                        </a:spcBef>
                        <a:spcAft>
                          <a:spcPts val="0"/>
                        </a:spcAft>
                      </a:pPr>
                      <a:r>
                        <a:rPr lang="en-US" sz="1000" b="1" dirty="0">
                          <a:effectLst/>
                        </a:rPr>
                        <a:t>681</a:t>
                      </a:r>
                      <a:endParaRPr lang="en-US" sz="10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extLst>
                  <a:ext uri="{0D108BD9-81ED-4DB2-BD59-A6C34878D82A}">
                    <a16:rowId xmlns:a16="http://schemas.microsoft.com/office/drawing/2014/main" val="4291713617"/>
                  </a:ext>
                </a:extLst>
              </a:tr>
              <a:tr h="188098">
                <a:tc>
                  <a:txBody>
                    <a:bodyPr/>
                    <a:lstStyle/>
                    <a:p>
                      <a:pPr marL="6350" marR="0" indent="-6350" algn="just">
                        <a:lnSpc>
                          <a:spcPct val="112000"/>
                        </a:lnSpc>
                        <a:spcBef>
                          <a:spcPts val="0"/>
                        </a:spcBef>
                        <a:spcAft>
                          <a:spcPts val="480"/>
                        </a:spcAft>
                      </a:pPr>
                      <a:r>
                        <a:rPr lang="en-US" sz="1000" b="1" kern="0" dirty="0">
                          <a:effectLst/>
                        </a:rPr>
                        <a:t>Gear Motor</a:t>
                      </a:r>
                      <a:endParaRPr lang="en-US" sz="800" b="1" kern="0" dirty="0">
                        <a:solidFill>
                          <a:srgbClr val="000000"/>
                        </a:solidFill>
                        <a:effectLst/>
                        <a:latin typeface="Calibri" panose="020F0502020204030204" pitchFamily="34" charset="0"/>
                        <a:ea typeface="Cambria" panose="02040503050406030204" pitchFamily="18" charset="0"/>
                        <a:cs typeface="Times New Roman" panose="02020603050405020304" pitchFamily="18" charset="0"/>
                      </a:endParaRPr>
                    </a:p>
                  </a:txBody>
                  <a:tcPr marL="55898" marR="55898" marT="18933" marB="0"/>
                </a:tc>
                <a:tc>
                  <a:txBody>
                    <a:bodyPr/>
                    <a:lstStyle/>
                    <a:p>
                      <a:pPr marL="0" marR="0" indent="0" algn="ctr">
                        <a:lnSpc>
                          <a:spcPct val="107000"/>
                        </a:lnSpc>
                        <a:spcBef>
                          <a:spcPts val="0"/>
                        </a:spcBef>
                        <a:spcAft>
                          <a:spcPts val="0"/>
                        </a:spcAft>
                      </a:pPr>
                      <a:r>
                        <a:rPr lang="en-US" sz="1000" b="1" dirty="0">
                          <a:effectLst/>
                        </a:rPr>
                        <a:t>4</a:t>
                      </a:r>
                      <a:endParaRPr lang="en-US" sz="10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tc>
                  <a:txBody>
                    <a:bodyPr/>
                    <a:lstStyle/>
                    <a:p>
                      <a:pPr marL="0" marR="0" indent="0" algn="ctr">
                        <a:lnSpc>
                          <a:spcPct val="107000"/>
                        </a:lnSpc>
                        <a:spcBef>
                          <a:spcPts val="0"/>
                        </a:spcBef>
                        <a:spcAft>
                          <a:spcPts val="0"/>
                        </a:spcAft>
                      </a:pPr>
                      <a:r>
                        <a:rPr lang="en-US" sz="1000" b="1" dirty="0">
                          <a:effectLst/>
                        </a:rPr>
                        <a:t>300</a:t>
                      </a:r>
                      <a:endParaRPr lang="en-US" sz="10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extLst>
                  <a:ext uri="{0D108BD9-81ED-4DB2-BD59-A6C34878D82A}">
                    <a16:rowId xmlns:a16="http://schemas.microsoft.com/office/drawing/2014/main" val="394701933"/>
                  </a:ext>
                </a:extLst>
              </a:tr>
              <a:tr h="188098">
                <a:tc>
                  <a:txBody>
                    <a:bodyPr/>
                    <a:lstStyle/>
                    <a:p>
                      <a:pPr marL="0" marR="0" indent="0" algn="just">
                        <a:lnSpc>
                          <a:spcPct val="112000"/>
                        </a:lnSpc>
                        <a:spcBef>
                          <a:spcPts val="0"/>
                        </a:spcBef>
                        <a:spcAft>
                          <a:spcPts val="480"/>
                        </a:spcAft>
                      </a:pPr>
                      <a:r>
                        <a:rPr lang="en-US" sz="1000" b="1" kern="0" dirty="0">
                          <a:effectLst/>
                        </a:rPr>
                        <a:t>Wheel (Rubber Tire)</a:t>
                      </a:r>
                      <a:endParaRPr lang="en-US" sz="800" b="1" kern="0" dirty="0">
                        <a:solidFill>
                          <a:srgbClr val="000000"/>
                        </a:solidFill>
                        <a:effectLst/>
                        <a:latin typeface="Calibri" panose="020F0502020204030204" pitchFamily="34" charset="0"/>
                        <a:ea typeface="Cambria" panose="02040503050406030204" pitchFamily="18" charset="0"/>
                        <a:cs typeface="Times New Roman" panose="02020603050405020304" pitchFamily="18" charset="0"/>
                      </a:endParaRPr>
                    </a:p>
                  </a:txBody>
                  <a:tcPr marL="55898" marR="55898" marT="18933" marB="0"/>
                </a:tc>
                <a:tc>
                  <a:txBody>
                    <a:bodyPr/>
                    <a:lstStyle/>
                    <a:p>
                      <a:pPr marL="0" marR="0" indent="0" algn="ctr">
                        <a:lnSpc>
                          <a:spcPct val="107000"/>
                        </a:lnSpc>
                        <a:spcBef>
                          <a:spcPts val="0"/>
                        </a:spcBef>
                        <a:spcAft>
                          <a:spcPts val="0"/>
                        </a:spcAft>
                      </a:pPr>
                      <a:r>
                        <a:rPr lang="en-US" sz="1000" b="1" dirty="0">
                          <a:effectLst/>
                        </a:rPr>
                        <a:t>4</a:t>
                      </a:r>
                      <a:endParaRPr lang="en-US" sz="10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tc>
                  <a:txBody>
                    <a:bodyPr/>
                    <a:lstStyle/>
                    <a:p>
                      <a:pPr marL="0" marR="0" indent="0" algn="ctr">
                        <a:lnSpc>
                          <a:spcPct val="107000"/>
                        </a:lnSpc>
                        <a:spcBef>
                          <a:spcPts val="0"/>
                        </a:spcBef>
                        <a:spcAft>
                          <a:spcPts val="0"/>
                        </a:spcAft>
                      </a:pPr>
                      <a:r>
                        <a:rPr lang="en-US" sz="1000" b="1" dirty="0">
                          <a:effectLst/>
                        </a:rPr>
                        <a:t>256</a:t>
                      </a:r>
                      <a:endParaRPr lang="en-US" sz="10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extLst>
                  <a:ext uri="{0D108BD9-81ED-4DB2-BD59-A6C34878D82A}">
                    <a16:rowId xmlns:a16="http://schemas.microsoft.com/office/drawing/2014/main" val="3203045630"/>
                  </a:ext>
                </a:extLst>
              </a:tr>
              <a:tr h="188098">
                <a:tc>
                  <a:txBody>
                    <a:bodyPr/>
                    <a:lstStyle/>
                    <a:p>
                      <a:pPr marL="6350" marR="0" indent="-6350" algn="just">
                        <a:lnSpc>
                          <a:spcPct val="112000"/>
                        </a:lnSpc>
                        <a:spcBef>
                          <a:spcPts val="0"/>
                        </a:spcBef>
                        <a:spcAft>
                          <a:spcPts val="480"/>
                        </a:spcAft>
                      </a:pPr>
                      <a:r>
                        <a:rPr lang="en-US" sz="1000" b="1" kern="0" dirty="0">
                          <a:effectLst/>
                        </a:rPr>
                        <a:t>L293D DC Motor Driver Shield</a:t>
                      </a:r>
                      <a:endParaRPr lang="en-US" sz="800" b="1" kern="0" dirty="0">
                        <a:solidFill>
                          <a:srgbClr val="000000"/>
                        </a:solidFill>
                        <a:effectLst/>
                        <a:latin typeface="Calibri" panose="020F0502020204030204" pitchFamily="34" charset="0"/>
                        <a:ea typeface="Cambria" panose="02040503050406030204" pitchFamily="18" charset="0"/>
                        <a:cs typeface="Times New Roman" panose="02020603050405020304" pitchFamily="18" charset="0"/>
                      </a:endParaRPr>
                    </a:p>
                  </a:txBody>
                  <a:tcPr marL="55898" marR="55898" marT="18933" marB="0"/>
                </a:tc>
                <a:tc>
                  <a:txBody>
                    <a:bodyPr/>
                    <a:lstStyle/>
                    <a:p>
                      <a:pPr marL="0" marR="0" indent="0" algn="ctr">
                        <a:lnSpc>
                          <a:spcPct val="107000"/>
                        </a:lnSpc>
                        <a:spcBef>
                          <a:spcPts val="0"/>
                        </a:spcBef>
                        <a:spcAft>
                          <a:spcPts val="0"/>
                        </a:spcAft>
                      </a:pPr>
                      <a:r>
                        <a:rPr lang="en-US" sz="1000" b="1" dirty="0">
                          <a:effectLst/>
                        </a:rPr>
                        <a:t>1</a:t>
                      </a:r>
                      <a:endParaRPr lang="en-US" sz="10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tc>
                  <a:txBody>
                    <a:bodyPr/>
                    <a:lstStyle/>
                    <a:p>
                      <a:pPr marL="0" marR="0" indent="0" algn="ctr">
                        <a:lnSpc>
                          <a:spcPct val="107000"/>
                        </a:lnSpc>
                        <a:spcBef>
                          <a:spcPts val="0"/>
                        </a:spcBef>
                        <a:spcAft>
                          <a:spcPts val="0"/>
                        </a:spcAft>
                      </a:pPr>
                      <a:r>
                        <a:rPr lang="en-US" sz="1000" b="1" dirty="0">
                          <a:effectLst/>
                        </a:rPr>
                        <a:t>230</a:t>
                      </a:r>
                      <a:endParaRPr lang="en-US" sz="10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extLst>
                  <a:ext uri="{0D108BD9-81ED-4DB2-BD59-A6C34878D82A}">
                    <a16:rowId xmlns:a16="http://schemas.microsoft.com/office/drawing/2014/main" val="4039721222"/>
                  </a:ext>
                </a:extLst>
              </a:tr>
              <a:tr h="188098">
                <a:tc>
                  <a:txBody>
                    <a:bodyPr/>
                    <a:lstStyle/>
                    <a:p>
                      <a:pPr marL="6350" marR="0" indent="-6350" algn="just">
                        <a:lnSpc>
                          <a:spcPct val="112000"/>
                        </a:lnSpc>
                        <a:spcBef>
                          <a:spcPts val="0"/>
                        </a:spcBef>
                        <a:spcAft>
                          <a:spcPts val="480"/>
                        </a:spcAft>
                      </a:pPr>
                      <a:r>
                        <a:rPr lang="en-US" sz="1000" b="1" kern="0" dirty="0">
                          <a:effectLst/>
                        </a:rPr>
                        <a:t>Sonar Sensor HC-SR04</a:t>
                      </a:r>
                      <a:endParaRPr lang="en-US" sz="800" b="1" kern="0" dirty="0">
                        <a:solidFill>
                          <a:srgbClr val="000000"/>
                        </a:solidFill>
                        <a:effectLst/>
                        <a:latin typeface="Calibri" panose="020F0502020204030204" pitchFamily="34" charset="0"/>
                        <a:ea typeface="Cambria" panose="02040503050406030204" pitchFamily="18" charset="0"/>
                        <a:cs typeface="Times New Roman" panose="02020603050405020304" pitchFamily="18" charset="0"/>
                      </a:endParaRPr>
                    </a:p>
                  </a:txBody>
                  <a:tcPr marL="55898" marR="55898" marT="18933" marB="0"/>
                </a:tc>
                <a:tc>
                  <a:txBody>
                    <a:bodyPr/>
                    <a:lstStyle/>
                    <a:p>
                      <a:pPr marL="0" marR="0" indent="0" algn="ctr">
                        <a:lnSpc>
                          <a:spcPct val="107000"/>
                        </a:lnSpc>
                        <a:spcBef>
                          <a:spcPts val="0"/>
                        </a:spcBef>
                        <a:spcAft>
                          <a:spcPts val="0"/>
                        </a:spcAft>
                      </a:pPr>
                      <a:r>
                        <a:rPr lang="en-US" sz="1000" b="1" dirty="0">
                          <a:effectLst/>
                        </a:rPr>
                        <a:t>1</a:t>
                      </a:r>
                      <a:endParaRPr lang="en-US" sz="10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tc>
                  <a:txBody>
                    <a:bodyPr/>
                    <a:lstStyle/>
                    <a:p>
                      <a:pPr marL="0" marR="0" indent="0" algn="ctr">
                        <a:lnSpc>
                          <a:spcPct val="107000"/>
                        </a:lnSpc>
                        <a:spcBef>
                          <a:spcPts val="0"/>
                        </a:spcBef>
                        <a:spcAft>
                          <a:spcPts val="0"/>
                        </a:spcAft>
                      </a:pPr>
                      <a:r>
                        <a:rPr lang="en-US" sz="1000" b="1" dirty="0">
                          <a:effectLst/>
                        </a:rPr>
                        <a:t>110</a:t>
                      </a:r>
                      <a:endParaRPr lang="en-US" sz="10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extLst>
                  <a:ext uri="{0D108BD9-81ED-4DB2-BD59-A6C34878D82A}">
                    <a16:rowId xmlns:a16="http://schemas.microsoft.com/office/drawing/2014/main" val="4227566507"/>
                  </a:ext>
                </a:extLst>
              </a:tr>
              <a:tr h="366494">
                <a:tc>
                  <a:txBody>
                    <a:bodyPr/>
                    <a:lstStyle/>
                    <a:p>
                      <a:pPr marL="6350" marR="0" indent="-6350" algn="just">
                        <a:lnSpc>
                          <a:spcPct val="112000"/>
                        </a:lnSpc>
                        <a:spcBef>
                          <a:spcPts val="0"/>
                        </a:spcBef>
                        <a:spcAft>
                          <a:spcPts val="480"/>
                        </a:spcAft>
                      </a:pPr>
                      <a:r>
                        <a:rPr lang="en-US" sz="1000" b="1" kern="0" dirty="0">
                          <a:effectLst/>
                        </a:rPr>
                        <a:t>Bluetooth Module Breakout (HC-05)</a:t>
                      </a:r>
                      <a:endParaRPr lang="en-US" sz="800" b="1" kern="0" dirty="0">
                        <a:solidFill>
                          <a:srgbClr val="000000"/>
                        </a:solidFill>
                        <a:effectLst/>
                        <a:latin typeface="Calibri" panose="020F0502020204030204" pitchFamily="34" charset="0"/>
                        <a:ea typeface="Cambria" panose="02040503050406030204" pitchFamily="18" charset="0"/>
                        <a:cs typeface="Times New Roman" panose="02020603050405020304" pitchFamily="18" charset="0"/>
                      </a:endParaRPr>
                    </a:p>
                  </a:txBody>
                  <a:tcPr marL="55898" marR="55898" marT="18933" marB="0"/>
                </a:tc>
                <a:tc>
                  <a:txBody>
                    <a:bodyPr/>
                    <a:lstStyle/>
                    <a:p>
                      <a:pPr marL="0" marR="0" indent="0" algn="ctr">
                        <a:lnSpc>
                          <a:spcPct val="107000"/>
                        </a:lnSpc>
                        <a:spcBef>
                          <a:spcPts val="0"/>
                        </a:spcBef>
                        <a:spcAft>
                          <a:spcPts val="0"/>
                        </a:spcAft>
                      </a:pPr>
                      <a:r>
                        <a:rPr lang="en-US" sz="1000" b="1">
                          <a:effectLst/>
                        </a:rPr>
                        <a:t>1</a:t>
                      </a:r>
                      <a:endParaRPr lang="en-US" sz="10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tc>
                  <a:txBody>
                    <a:bodyPr/>
                    <a:lstStyle/>
                    <a:p>
                      <a:pPr marL="0" marR="0" indent="0" algn="ctr">
                        <a:lnSpc>
                          <a:spcPct val="107000"/>
                        </a:lnSpc>
                        <a:spcBef>
                          <a:spcPts val="0"/>
                        </a:spcBef>
                        <a:spcAft>
                          <a:spcPts val="0"/>
                        </a:spcAft>
                      </a:pPr>
                      <a:r>
                        <a:rPr lang="en-US" sz="1000" b="1" dirty="0">
                          <a:effectLst/>
                        </a:rPr>
                        <a:t>366</a:t>
                      </a:r>
                      <a:endParaRPr lang="en-US" sz="10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extLst>
                  <a:ext uri="{0D108BD9-81ED-4DB2-BD59-A6C34878D82A}">
                    <a16:rowId xmlns:a16="http://schemas.microsoft.com/office/drawing/2014/main" val="1750756247"/>
                  </a:ext>
                </a:extLst>
              </a:tr>
              <a:tr h="347638">
                <a:tc>
                  <a:txBody>
                    <a:bodyPr/>
                    <a:lstStyle/>
                    <a:p>
                      <a:pPr marL="0" marR="0" indent="0" algn="l">
                        <a:lnSpc>
                          <a:spcPct val="107000"/>
                        </a:lnSpc>
                        <a:spcBef>
                          <a:spcPts val="0"/>
                        </a:spcBef>
                        <a:spcAft>
                          <a:spcPts val="0"/>
                        </a:spcAft>
                      </a:pPr>
                      <a:r>
                        <a:rPr lang="en-US" sz="1000" b="1" dirty="0">
                          <a:effectLst/>
                        </a:rPr>
                        <a:t>Rechargeable 6800mAh Li-ion Battery</a:t>
                      </a:r>
                      <a:endParaRPr lang="en-US" sz="10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tc>
                  <a:txBody>
                    <a:bodyPr/>
                    <a:lstStyle/>
                    <a:p>
                      <a:pPr marL="0" marR="0" indent="0" algn="ctr">
                        <a:lnSpc>
                          <a:spcPct val="107000"/>
                        </a:lnSpc>
                        <a:spcBef>
                          <a:spcPts val="0"/>
                        </a:spcBef>
                        <a:spcAft>
                          <a:spcPts val="0"/>
                        </a:spcAft>
                      </a:pPr>
                      <a:r>
                        <a:rPr lang="en-US" sz="1000" b="1" dirty="0">
                          <a:effectLst/>
                        </a:rPr>
                        <a:t>2</a:t>
                      </a:r>
                      <a:endParaRPr lang="en-US" sz="10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tc>
                  <a:txBody>
                    <a:bodyPr/>
                    <a:lstStyle/>
                    <a:p>
                      <a:pPr marL="0" marR="0" indent="0" algn="ctr">
                        <a:lnSpc>
                          <a:spcPct val="107000"/>
                        </a:lnSpc>
                        <a:spcBef>
                          <a:spcPts val="0"/>
                        </a:spcBef>
                        <a:spcAft>
                          <a:spcPts val="0"/>
                        </a:spcAft>
                      </a:pPr>
                      <a:r>
                        <a:rPr lang="en-US" sz="1000" b="1" dirty="0">
                          <a:effectLst/>
                        </a:rPr>
                        <a:t>100</a:t>
                      </a:r>
                      <a:endParaRPr lang="en-US" sz="10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extLst>
                  <a:ext uri="{0D108BD9-81ED-4DB2-BD59-A6C34878D82A}">
                    <a16:rowId xmlns:a16="http://schemas.microsoft.com/office/drawing/2014/main" val="1056899849"/>
                  </a:ext>
                </a:extLst>
              </a:tr>
              <a:tr h="188098">
                <a:tc>
                  <a:txBody>
                    <a:bodyPr/>
                    <a:lstStyle/>
                    <a:p>
                      <a:pPr marL="6350" marR="0" indent="-6350" algn="just">
                        <a:lnSpc>
                          <a:spcPct val="112000"/>
                        </a:lnSpc>
                        <a:spcBef>
                          <a:spcPts val="0"/>
                        </a:spcBef>
                        <a:spcAft>
                          <a:spcPts val="480"/>
                        </a:spcAft>
                      </a:pPr>
                      <a:r>
                        <a:rPr lang="en-US" sz="1000" b="1" kern="0" dirty="0">
                          <a:effectLst/>
                        </a:rPr>
                        <a:t>Battery Holder</a:t>
                      </a:r>
                      <a:endParaRPr lang="en-US" sz="800" b="1" kern="0" dirty="0">
                        <a:solidFill>
                          <a:srgbClr val="000000"/>
                        </a:solidFill>
                        <a:effectLst/>
                        <a:latin typeface="Calibri" panose="020F0502020204030204" pitchFamily="34" charset="0"/>
                        <a:ea typeface="Cambria" panose="02040503050406030204" pitchFamily="18" charset="0"/>
                        <a:cs typeface="Times New Roman" panose="02020603050405020304" pitchFamily="18" charset="0"/>
                      </a:endParaRPr>
                    </a:p>
                  </a:txBody>
                  <a:tcPr marL="55898" marR="55898" marT="18933" marB="0"/>
                </a:tc>
                <a:tc>
                  <a:txBody>
                    <a:bodyPr/>
                    <a:lstStyle/>
                    <a:p>
                      <a:pPr marL="0" marR="0" indent="0" algn="ctr">
                        <a:lnSpc>
                          <a:spcPct val="107000"/>
                        </a:lnSpc>
                        <a:spcBef>
                          <a:spcPts val="0"/>
                        </a:spcBef>
                        <a:spcAft>
                          <a:spcPts val="0"/>
                        </a:spcAft>
                      </a:pPr>
                      <a:r>
                        <a:rPr lang="en-US" sz="1000" b="1" dirty="0">
                          <a:effectLst/>
                        </a:rPr>
                        <a:t>1</a:t>
                      </a:r>
                      <a:endParaRPr lang="en-US" sz="10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tc>
                  <a:txBody>
                    <a:bodyPr/>
                    <a:lstStyle/>
                    <a:p>
                      <a:pPr marL="0" marR="0" indent="0" algn="ctr">
                        <a:lnSpc>
                          <a:spcPct val="107000"/>
                        </a:lnSpc>
                        <a:spcBef>
                          <a:spcPts val="0"/>
                        </a:spcBef>
                        <a:spcAft>
                          <a:spcPts val="0"/>
                        </a:spcAft>
                      </a:pPr>
                      <a:r>
                        <a:rPr lang="en-US" sz="1000" b="1" dirty="0">
                          <a:effectLst/>
                        </a:rPr>
                        <a:t>50</a:t>
                      </a:r>
                      <a:endParaRPr lang="en-US" sz="10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extLst>
                  <a:ext uri="{0D108BD9-81ED-4DB2-BD59-A6C34878D82A}">
                    <a16:rowId xmlns:a16="http://schemas.microsoft.com/office/drawing/2014/main" val="3348603381"/>
                  </a:ext>
                </a:extLst>
              </a:tr>
              <a:tr h="188098">
                <a:tc>
                  <a:txBody>
                    <a:bodyPr/>
                    <a:lstStyle/>
                    <a:p>
                      <a:pPr marL="6350" marR="0" indent="-6350" algn="just">
                        <a:lnSpc>
                          <a:spcPct val="112000"/>
                        </a:lnSpc>
                        <a:spcBef>
                          <a:spcPts val="0"/>
                        </a:spcBef>
                        <a:spcAft>
                          <a:spcPts val="390"/>
                        </a:spcAft>
                      </a:pPr>
                      <a:r>
                        <a:rPr lang="en-US" sz="1000" b="1" kern="0" dirty="0">
                          <a:effectLst/>
                        </a:rPr>
                        <a:t>Breadboard Jumper Wire Set</a:t>
                      </a:r>
                      <a:endParaRPr lang="en-US" sz="800" b="1" kern="0" dirty="0">
                        <a:solidFill>
                          <a:srgbClr val="000000"/>
                        </a:solidFill>
                        <a:effectLst/>
                        <a:latin typeface="Calibri" panose="020F0502020204030204" pitchFamily="34" charset="0"/>
                        <a:ea typeface="Cambria" panose="02040503050406030204" pitchFamily="18" charset="0"/>
                        <a:cs typeface="Times New Roman" panose="02020603050405020304" pitchFamily="18" charset="0"/>
                      </a:endParaRPr>
                    </a:p>
                  </a:txBody>
                  <a:tcPr marL="55898" marR="55898" marT="18933" marB="0"/>
                </a:tc>
                <a:tc>
                  <a:txBody>
                    <a:bodyPr/>
                    <a:lstStyle/>
                    <a:p>
                      <a:pPr marL="0" marR="0" indent="0" algn="ctr">
                        <a:lnSpc>
                          <a:spcPct val="107000"/>
                        </a:lnSpc>
                        <a:spcBef>
                          <a:spcPts val="0"/>
                        </a:spcBef>
                        <a:spcAft>
                          <a:spcPts val="0"/>
                        </a:spcAft>
                      </a:pPr>
                      <a:r>
                        <a:rPr lang="en-US" sz="1000" b="1" dirty="0">
                          <a:effectLst/>
                        </a:rPr>
                        <a:t>1</a:t>
                      </a:r>
                      <a:endParaRPr lang="en-US" sz="10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tc>
                  <a:txBody>
                    <a:bodyPr/>
                    <a:lstStyle/>
                    <a:p>
                      <a:pPr marL="0" marR="0" indent="0" algn="ctr">
                        <a:lnSpc>
                          <a:spcPct val="107000"/>
                        </a:lnSpc>
                        <a:spcBef>
                          <a:spcPts val="0"/>
                        </a:spcBef>
                        <a:spcAft>
                          <a:spcPts val="0"/>
                        </a:spcAft>
                      </a:pPr>
                      <a:r>
                        <a:rPr lang="en-US" sz="1000" b="1" dirty="0">
                          <a:effectLst/>
                        </a:rPr>
                        <a:t>156</a:t>
                      </a:r>
                      <a:endParaRPr lang="en-US" sz="10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extLst>
                  <a:ext uri="{0D108BD9-81ED-4DB2-BD59-A6C34878D82A}">
                    <a16:rowId xmlns:a16="http://schemas.microsoft.com/office/drawing/2014/main" val="1600741143"/>
                  </a:ext>
                </a:extLst>
              </a:tr>
              <a:tr h="191759">
                <a:tc>
                  <a:txBody>
                    <a:bodyPr/>
                    <a:lstStyle/>
                    <a:p>
                      <a:pPr marL="6350" marR="0" indent="-6350" algn="just">
                        <a:lnSpc>
                          <a:spcPct val="112000"/>
                        </a:lnSpc>
                        <a:spcBef>
                          <a:spcPts val="0"/>
                        </a:spcBef>
                        <a:spcAft>
                          <a:spcPts val="480"/>
                        </a:spcAft>
                      </a:pPr>
                      <a:r>
                        <a:rPr lang="en-US" sz="1000" b="1" kern="0" dirty="0">
                          <a:effectLst/>
                        </a:rPr>
                        <a:t>Breadboard</a:t>
                      </a:r>
                      <a:endParaRPr lang="en-US" sz="800" b="1" kern="0" dirty="0">
                        <a:solidFill>
                          <a:srgbClr val="000000"/>
                        </a:solidFill>
                        <a:effectLst/>
                        <a:latin typeface="Calibri" panose="020F0502020204030204" pitchFamily="34" charset="0"/>
                        <a:ea typeface="Cambria" panose="02040503050406030204" pitchFamily="18" charset="0"/>
                        <a:cs typeface="Times New Roman" panose="02020603050405020304" pitchFamily="18" charset="0"/>
                      </a:endParaRPr>
                    </a:p>
                  </a:txBody>
                  <a:tcPr marL="55898" marR="55898" marT="18933" marB="0"/>
                </a:tc>
                <a:tc>
                  <a:txBody>
                    <a:bodyPr/>
                    <a:lstStyle/>
                    <a:p>
                      <a:pPr marL="0" marR="0" indent="0" algn="ctr">
                        <a:lnSpc>
                          <a:spcPct val="107000"/>
                        </a:lnSpc>
                        <a:spcBef>
                          <a:spcPts val="0"/>
                        </a:spcBef>
                        <a:spcAft>
                          <a:spcPts val="0"/>
                        </a:spcAft>
                      </a:pPr>
                      <a:r>
                        <a:rPr lang="en-US" sz="1000" b="1" dirty="0">
                          <a:effectLst/>
                        </a:rPr>
                        <a:t>1</a:t>
                      </a:r>
                      <a:endParaRPr lang="en-US" sz="10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nchor="ctr"/>
                </a:tc>
                <a:tc>
                  <a:txBody>
                    <a:bodyPr/>
                    <a:lstStyle/>
                    <a:p>
                      <a:pPr marL="0" marR="0" indent="0" algn="ctr">
                        <a:lnSpc>
                          <a:spcPct val="107000"/>
                        </a:lnSpc>
                        <a:spcBef>
                          <a:spcPts val="0"/>
                        </a:spcBef>
                        <a:spcAft>
                          <a:spcPts val="0"/>
                        </a:spcAft>
                      </a:pPr>
                      <a:r>
                        <a:rPr lang="en-US" sz="1000" b="1" dirty="0">
                          <a:effectLst/>
                        </a:rPr>
                        <a:t>50</a:t>
                      </a:r>
                      <a:endParaRPr lang="en-US" sz="10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nchor="ctr"/>
                </a:tc>
                <a:extLst>
                  <a:ext uri="{0D108BD9-81ED-4DB2-BD59-A6C34878D82A}">
                    <a16:rowId xmlns:a16="http://schemas.microsoft.com/office/drawing/2014/main" val="1163850739"/>
                  </a:ext>
                </a:extLst>
              </a:tr>
              <a:tr h="188098">
                <a:tc>
                  <a:txBody>
                    <a:bodyPr/>
                    <a:lstStyle/>
                    <a:p>
                      <a:pPr marL="6350" marR="0" indent="-6350" algn="just">
                        <a:lnSpc>
                          <a:spcPct val="112000"/>
                        </a:lnSpc>
                        <a:spcBef>
                          <a:spcPts val="0"/>
                        </a:spcBef>
                        <a:spcAft>
                          <a:spcPts val="480"/>
                        </a:spcAft>
                      </a:pPr>
                      <a:r>
                        <a:rPr lang="en-US" sz="1000" b="1" kern="0" dirty="0">
                          <a:effectLst/>
                        </a:rPr>
                        <a:t>Dip Switch</a:t>
                      </a:r>
                      <a:endParaRPr lang="en-US" sz="800" b="1" kern="0" dirty="0">
                        <a:solidFill>
                          <a:srgbClr val="000000"/>
                        </a:solidFill>
                        <a:effectLst/>
                        <a:latin typeface="Calibri" panose="020F0502020204030204" pitchFamily="34" charset="0"/>
                        <a:ea typeface="Cambria" panose="02040503050406030204" pitchFamily="18" charset="0"/>
                        <a:cs typeface="Times New Roman" panose="02020603050405020304" pitchFamily="18" charset="0"/>
                      </a:endParaRPr>
                    </a:p>
                  </a:txBody>
                  <a:tcPr marL="55898" marR="55898" marT="18933" marB="0"/>
                </a:tc>
                <a:tc>
                  <a:txBody>
                    <a:bodyPr/>
                    <a:lstStyle/>
                    <a:p>
                      <a:pPr marL="0" marR="0" indent="0" algn="ctr">
                        <a:lnSpc>
                          <a:spcPct val="107000"/>
                        </a:lnSpc>
                        <a:spcBef>
                          <a:spcPts val="0"/>
                        </a:spcBef>
                        <a:spcAft>
                          <a:spcPts val="0"/>
                        </a:spcAft>
                      </a:pPr>
                      <a:r>
                        <a:rPr lang="en-US" sz="1000" b="1">
                          <a:effectLst/>
                        </a:rPr>
                        <a:t>1</a:t>
                      </a:r>
                      <a:endParaRPr lang="en-US" sz="10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tc>
                  <a:txBody>
                    <a:bodyPr/>
                    <a:lstStyle/>
                    <a:p>
                      <a:pPr marL="0" marR="0" indent="0" algn="ctr">
                        <a:lnSpc>
                          <a:spcPct val="107000"/>
                        </a:lnSpc>
                        <a:spcBef>
                          <a:spcPts val="0"/>
                        </a:spcBef>
                        <a:spcAft>
                          <a:spcPts val="0"/>
                        </a:spcAft>
                      </a:pPr>
                      <a:r>
                        <a:rPr lang="en-US" sz="1000" b="1" dirty="0">
                          <a:effectLst/>
                        </a:rPr>
                        <a:t>15</a:t>
                      </a:r>
                      <a:endParaRPr lang="en-US" sz="10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extLst>
                  <a:ext uri="{0D108BD9-81ED-4DB2-BD59-A6C34878D82A}">
                    <a16:rowId xmlns:a16="http://schemas.microsoft.com/office/drawing/2014/main" val="1078687153"/>
                  </a:ext>
                </a:extLst>
              </a:tr>
              <a:tr h="177206">
                <a:tc>
                  <a:txBody>
                    <a:bodyPr/>
                    <a:lstStyle/>
                    <a:p>
                      <a:pPr marL="0" marR="0" indent="0" algn="just">
                        <a:lnSpc>
                          <a:spcPct val="107000"/>
                        </a:lnSpc>
                        <a:spcBef>
                          <a:spcPts val="0"/>
                        </a:spcBef>
                        <a:spcAft>
                          <a:spcPts val="0"/>
                        </a:spcAft>
                      </a:pPr>
                      <a:r>
                        <a:rPr lang="en-US" sz="1000" b="1" dirty="0">
                          <a:effectLst/>
                        </a:rPr>
                        <a:t>Garbage Collector</a:t>
                      </a:r>
                      <a:endParaRPr lang="en-US" sz="10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tc>
                  <a:txBody>
                    <a:bodyPr/>
                    <a:lstStyle/>
                    <a:p>
                      <a:pPr marL="0" marR="0" indent="0" algn="ctr">
                        <a:lnSpc>
                          <a:spcPct val="107000"/>
                        </a:lnSpc>
                        <a:spcBef>
                          <a:spcPts val="0"/>
                        </a:spcBef>
                        <a:spcAft>
                          <a:spcPts val="0"/>
                        </a:spcAft>
                      </a:pPr>
                      <a:r>
                        <a:rPr lang="en-US" sz="1000" b="1">
                          <a:effectLst/>
                        </a:rPr>
                        <a:t>1</a:t>
                      </a:r>
                      <a:endParaRPr lang="en-US" sz="1000" b="1">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tc>
                  <a:txBody>
                    <a:bodyPr/>
                    <a:lstStyle/>
                    <a:p>
                      <a:pPr marL="0" marR="0" indent="0" algn="ctr">
                        <a:lnSpc>
                          <a:spcPct val="107000"/>
                        </a:lnSpc>
                        <a:spcBef>
                          <a:spcPts val="0"/>
                        </a:spcBef>
                        <a:spcAft>
                          <a:spcPts val="0"/>
                        </a:spcAft>
                      </a:pPr>
                      <a:r>
                        <a:rPr lang="en-US" sz="1000" b="1" dirty="0">
                          <a:effectLst/>
                        </a:rPr>
                        <a:t>20</a:t>
                      </a:r>
                      <a:endParaRPr lang="en-US" sz="10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extLst>
                  <a:ext uri="{0D108BD9-81ED-4DB2-BD59-A6C34878D82A}">
                    <a16:rowId xmlns:a16="http://schemas.microsoft.com/office/drawing/2014/main" val="1139894055"/>
                  </a:ext>
                </a:extLst>
              </a:tr>
              <a:tr h="188098">
                <a:tc>
                  <a:txBody>
                    <a:bodyPr/>
                    <a:lstStyle/>
                    <a:p>
                      <a:pPr marL="6350" marR="0" indent="-6350" algn="just">
                        <a:lnSpc>
                          <a:spcPct val="112000"/>
                        </a:lnSpc>
                        <a:spcBef>
                          <a:spcPts val="0"/>
                        </a:spcBef>
                        <a:spcAft>
                          <a:spcPts val="480"/>
                        </a:spcAft>
                      </a:pPr>
                      <a:r>
                        <a:rPr lang="en-US" sz="1000" b="1" kern="0" dirty="0">
                          <a:effectLst/>
                        </a:rPr>
                        <a:t>Servo Motor SG90</a:t>
                      </a:r>
                      <a:endParaRPr lang="en-US" sz="800" b="1" kern="0" dirty="0">
                        <a:solidFill>
                          <a:srgbClr val="000000"/>
                        </a:solidFill>
                        <a:effectLst/>
                        <a:latin typeface="Calibri" panose="020F0502020204030204" pitchFamily="34" charset="0"/>
                        <a:ea typeface="Cambria" panose="02040503050406030204" pitchFamily="18" charset="0"/>
                        <a:cs typeface="Times New Roman" panose="02020603050405020304" pitchFamily="18" charset="0"/>
                      </a:endParaRPr>
                    </a:p>
                  </a:txBody>
                  <a:tcPr marL="55898" marR="55898" marT="18933" marB="0"/>
                </a:tc>
                <a:tc>
                  <a:txBody>
                    <a:bodyPr/>
                    <a:lstStyle/>
                    <a:p>
                      <a:pPr marL="0" marR="0" indent="0" algn="ctr">
                        <a:lnSpc>
                          <a:spcPct val="107000"/>
                        </a:lnSpc>
                        <a:spcBef>
                          <a:spcPts val="0"/>
                        </a:spcBef>
                        <a:spcAft>
                          <a:spcPts val="0"/>
                        </a:spcAft>
                      </a:pPr>
                      <a:r>
                        <a:rPr lang="en-US" sz="1000" b="1" dirty="0">
                          <a:effectLst/>
                        </a:rPr>
                        <a:t>1</a:t>
                      </a:r>
                      <a:endParaRPr lang="en-US" sz="10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tc>
                  <a:txBody>
                    <a:bodyPr/>
                    <a:lstStyle/>
                    <a:p>
                      <a:pPr marL="0" marR="0" indent="0" algn="ctr">
                        <a:lnSpc>
                          <a:spcPct val="107000"/>
                        </a:lnSpc>
                        <a:spcBef>
                          <a:spcPts val="0"/>
                        </a:spcBef>
                        <a:spcAft>
                          <a:spcPts val="0"/>
                        </a:spcAft>
                      </a:pPr>
                      <a:r>
                        <a:rPr lang="en-US" sz="1000" b="1" dirty="0">
                          <a:effectLst/>
                        </a:rPr>
                        <a:t>200</a:t>
                      </a:r>
                      <a:endParaRPr lang="en-US" sz="10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extLst>
                  <a:ext uri="{0D108BD9-81ED-4DB2-BD59-A6C34878D82A}">
                    <a16:rowId xmlns:a16="http://schemas.microsoft.com/office/drawing/2014/main" val="415300279"/>
                  </a:ext>
                </a:extLst>
              </a:tr>
              <a:tr h="188098">
                <a:tc>
                  <a:txBody>
                    <a:bodyPr/>
                    <a:lstStyle/>
                    <a:p>
                      <a:pPr marL="6350" marR="0" indent="-6350" algn="just">
                        <a:lnSpc>
                          <a:spcPct val="112000"/>
                        </a:lnSpc>
                        <a:spcBef>
                          <a:spcPts val="0"/>
                        </a:spcBef>
                        <a:spcAft>
                          <a:spcPts val="480"/>
                        </a:spcAft>
                      </a:pPr>
                      <a:r>
                        <a:rPr lang="en-US" sz="1000" b="1" kern="0" dirty="0">
                          <a:effectLst/>
                        </a:rPr>
                        <a:t>DC Fan 12V</a:t>
                      </a:r>
                      <a:endParaRPr lang="en-US" sz="800" b="1" kern="0" dirty="0">
                        <a:solidFill>
                          <a:srgbClr val="000000"/>
                        </a:solidFill>
                        <a:effectLst/>
                        <a:latin typeface="Calibri" panose="020F0502020204030204" pitchFamily="34" charset="0"/>
                        <a:ea typeface="Cambria" panose="02040503050406030204" pitchFamily="18" charset="0"/>
                        <a:cs typeface="Times New Roman" panose="02020603050405020304" pitchFamily="18" charset="0"/>
                      </a:endParaRPr>
                    </a:p>
                  </a:txBody>
                  <a:tcPr marL="55898" marR="55898" marT="18933" marB="0"/>
                </a:tc>
                <a:tc>
                  <a:txBody>
                    <a:bodyPr/>
                    <a:lstStyle/>
                    <a:p>
                      <a:pPr marL="0" marR="0" indent="0" algn="ctr">
                        <a:lnSpc>
                          <a:spcPct val="107000"/>
                        </a:lnSpc>
                        <a:spcBef>
                          <a:spcPts val="0"/>
                        </a:spcBef>
                        <a:spcAft>
                          <a:spcPts val="0"/>
                        </a:spcAft>
                      </a:pPr>
                      <a:r>
                        <a:rPr lang="en-US" sz="1000" b="1" dirty="0">
                          <a:effectLst/>
                        </a:rPr>
                        <a:t>1</a:t>
                      </a:r>
                      <a:endParaRPr lang="en-US" sz="10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tc>
                  <a:txBody>
                    <a:bodyPr/>
                    <a:lstStyle/>
                    <a:p>
                      <a:pPr marL="0" marR="0" indent="0" algn="ctr">
                        <a:lnSpc>
                          <a:spcPct val="107000"/>
                        </a:lnSpc>
                        <a:spcBef>
                          <a:spcPts val="0"/>
                        </a:spcBef>
                        <a:spcAft>
                          <a:spcPts val="0"/>
                        </a:spcAft>
                      </a:pPr>
                      <a:r>
                        <a:rPr lang="en-US" sz="1000" b="1" dirty="0">
                          <a:effectLst/>
                        </a:rPr>
                        <a:t>66</a:t>
                      </a:r>
                      <a:endParaRPr lang="en-US" sz="10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extLst>
                  <a:ext uri="{0D108BD9-81ED-4DB2-BD59-A6C34878D82A}">
                    <a16:rowId xmlns:a16="http://schemas.microsoft.com/office/drawing/2014/main" val="3953259475"/>
                  </a:ext>
                </a:extLst>
              </a:tr>
              <a:tr h="177206">
                <a:tc>
                  <a:txBody>
                    <a:bodyPr/>
                    <a:lstStyle/>
                    <a:p>
                      <a:pPr marL="0" marR="0" indent="0" algn="ctr">
                        <a:lnSpc>
                          <a:spcPct val="107000"/>
                        </a:lnSpc>
                        <a:spcBef>
                          <a:spcPts val="0"/>
                        </a:spcBef>
                        <a:spcAft>
                          <a:spcPts val="0"/>
                        </a:spcAft>
                      </a:pPr>
                      <a:r>
                        <a:rPr lang="en-US" sz="1000" b="1" dirty="0">
                          <a:effectLst/>
                        </a:rPr>
                        <a:t>Total</a:t>
                      </a:r>
                      <a:endParaRPr lang="en-US" sz="10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tc>
                  <a:txBody>
                    <a:bodyPr/>
                    <a:lstStyle/>
                    <a:p>
                      <a:pPr marL="0" marR="0" indent="0" algn="l">
                        <a:lnSpc>
                          <a:spcPct val="107000"/>
                        </a:lnSpc>
                        <a:spcBef>
                          <a:spcPts val="0"/>
                        </a:spcBef>
                        <a:spcAft>
                          <a:spcPts val="800"/>
                        </a:spcAft>
                      </a:pPr>
                      <a:r>
                        <a:rPr lang="en-US" sz="1000" b="1" dirty="0">
                          <a:effectLst/>
                        </a:rPr>
                        <a:t> </a:t>
                      </a:r>
                      <a:endParaRPr lang="en-US" sz="10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tc>
                  <a:txBody>
                    <a:bodyPr/>
                    <a:lstStyle/>
                    <a:p>
                      <a:pPr marL="0" marR="0" indent="0" algn="ctr">
                        <a:lnSpc>
                          <a:spcPct val="107000"/>
                        </a:lnSpc>
                        <a:spcBef>
                          <a:spcPts val="0"/>
                        </a:spcBef>
                        <a:spcAft>
                          <a:spcPts val="0"/>
                        </a:spcAft>
                      </a:pPr>
                      <a:r>
                        <a:rPr lang="en-US" sz="1000" b="1" dirty="0">
                          <a:effectLst/>
                        </a:rPr>
                        <a:t>2600</a:t>
                      </a:r>
                      <a:endParaRPr lang="en-US" sz="1000" b="1"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55898" marR="55898" marT="18933" marB="0"/>
                </a:tc>
                <a:extLst>
                  <a:ext uri="{0D108BD9-81ED-4DB2-BD59-A6C34878D82A}">
                    <a16:rowId xmlns:a16="http://schemas.microsoft.com/office/drawing/2014/main" val="346652236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0"/>
          <p:cNvSpPr/>
          <p:nvPr/>
        </p:nvSpPr>
        <p:spPr>
          <a:xfrm>
            <a:off x="720001" y="4431475"/>
            <a:ext cx="7704150" cy="26316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txBox="1">
            <a:spLocks noGrp="1"/>
          </p:cNvSpPr>
          <p:nvPr>
            <p:ph type="title"/>
          </p:nvPr>
        </p:nvSpPr>
        <p:spPr>
          <a:xfrm>
            <a:off x="2913090" y="565232"/>
            <a:ext cx="4242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r>
              <a:rPr lang="en-US" dirty="0"/>
              <a:t> :</a:t>
            </a:r>
            <a:br>
              <a:rPr lang="en-US" dirty="0"/>
            </a:br>
            <a:endParaRPr dirty="0"/>
          </a:p>
        </p:txBody>
      </p:sp>
      <p:sp>
        <p:nvSpPr>
          <p:cNvPr id="296" name="Google Shape;296;p30"/>
          <p:cNvSpPr txBox="1">
            <a:spLocks noGrp="1"/>
          </p:cNvSpPr>
          <p:nvPr>
            <p:ph type="title" idx="2"/>
          </p:nvPr>
        </p:nvSpPr>
        <p:spPr>
          <a:xfrm>
            <a:off x="7854588" y="267911"/>
            <a:ext cx="923400" cy="69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4800" dirty="0"/>
          </a:p>
        </p:txBody>
      </p:sp>
      <p:sp>
        <p:nvSpPr>
          <p:cNvPr id="297" name="Google Shape;297;p30"/>
          <p:cNvSpPr txBox="1">
            <a:spLocks noGrp="1"/>
          </p:cNvSpPr>
          <p:nvPr>
            <p:ph type="subTitle" idx="1"/>
          </p:nvPr>
        </p:nvSpPr>
        <p:spPr>
          <a:xfrm>
            <a:off x="2346043" y="1605765"/>
            <a:ext cx="4516720" cy="762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effectLst/>
                <a:latin typeface="Cambria" panose="02040503050406030204" pitchFamily="18" charset="0"/>
                <a:ea typeface="Cambria" panose="02040503050406030204" pitchFamily="18" charset="0"/>
                <a:cs typeface="Cambria" panose="02040503050406030204" pitchFamily="18" charset="0"/>
              </a:rPr>
              <a:t>In this project we will implement Smart Vacuum Cleaner. Whenever Robot Vacuum car encounters any obstacle, it turns to the side where the distance between obstacle and car is more. This project helps collect the dust using a vacuum cleaner made using daily useable tools and batteries without human intervention thereby reducing the hazards to human health.</a:t>
            </a:r>
            <a:endParaRPr dirty="0"/>
          </a:p>
        </p:txBody>
      </p:sp>
      <p:grpSp>
        <p:nvGrpSpPr>
          <p:cNvPr id="298" name="Google Shape;298;p30"/>
          <p:cNvGrpSpPr/>
          <p:nvPr/>
        </p:nvGrpSpPr>
        <p:grpSpPr>
          <a:xfrm flipH="1">
            <a:off x="1007489" y="540211"/>
            <a:ext cx="1889267" cy="4008760"/>
            <a:chOff x="2319665" y="540000"/>
            <a:chExt cx="1892295" cy="4015184"/>
          </a:xfrm>
        </p:grpSpPr>
        <p:sp>
          <p:nvSpPr>
            <p:cNvPr id="299" name="Google Shape;299;p30"/>
            <p:cNvSpPr/>
            <p:nvPr/>
          </p:nvSpPr>
          <p:spPr>
            <a:xfrm>
              <a:off x="3094252" y="1699525"/>
              <a:ext cx="370096" cy="316186"/>
            </a:xfrm>
            <a:custGeom>
              <a:avLst/>
              <a:gdLst/>
              <a:ahLst/>
              <a:cxnLst/>
              <a:rect l="l" t="t" r="r" b="b"/>
              <a:pathLst>
                <a:path w="13277" h="11343" extrusionOk="0">
                  <a:moveTo>
                    <a:pt x="7606" y="502"/>
                  </a:moveTo>
                  <a:cubicBezTo>
                    <a:pt x="10441" y="502"/>
                    <a:pt x="12776" y="2837"/>
                    <a:pt x="12776" y="5705"/>
                  </a:cubicBezTo>
                  <a:cubicBezTo>
                    <a:pt x="12776" y="8816"/>
                    <a:pt x="10232" y="10876"/>
                    <a:pt x="7574" y="10876"/>
                  </a:cubicBezTo>
                  <a:cubicBezTo>
                    <a:pt x="6298" y="10876"/>
                    <a:pt x="4996" y="10401"/>
                    <a:pt x="3936" y="9341"/>
                  </a:cubicBezTo>
                  <a:cubicBezTo>
                    <a:pt x="667" y="6106"/>
                    <a:pt x="2969" y="502"/>
                    <a:pt x="7606" y="502"/>
                  </a:cubicBezTo>
                  <a:close/>
                  <a:moveTo>
                    <a:pt x="7561" y="1"/>
                  </a:moveTo>
                  <a:cubicBezTo>
                    <a:pt x="6171" y="1"/>
                    <a:pt x="4755" y="517"/>
                    <a:pt x="3603" y="1669"/>
                  </a:cubicBezTo>
                  <a:cubicBezTo>
                    <a:pt x="0" y="5238"/>
                    <a:pt x="2535" y="11343"/>
                    <a:pt x="7606" y="11343"/>
                  </a:cubicBezTo>
                  <a:cubicBezTo>
                    <a:pt x="10708" y="11343"/>
                    <a:pt x="13243" y="8808"/>
                    <a:pt x="13276" y="5705"/>
                  </a:cubicBezTo>
                  <a:cubicBezTo>
                    <a:pt x="13276" y="2272"/>
                    <a:pt x="10477" y="1"/>
                    <a:pt x="7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3094252" y="1597221"/>
              <a:ext cx="370096" cy="316214"/>
            </a:xfrm>
            <a:custGeom>
              <a:avLst/>
              <a:gdLst/>
              <a:ahLst/>
              <a:cxnLst/>
              <a:rect l="l" t="t" r="r" b="b"/>
              <a:pathLst>
                <a:path w="13277" h="11344" extrusionOk="0">
                  <a:moveTo>
                    <a:pt x="7606" y="502"/>
                  </a:moveTo>
                  <a:cubicBezTo>
                    <a:pt x="10441" y="502"/>
                    <a:pt x="12776" y="2804"/>
                    <a:pt x="12776" y="5673"/>
                  </a:cubicBezTo>
                  <a:cubicBezTo>
                    <a:pt x="12776" y="8808"/>
                    <a:pt x="10229" y="10875"/>
                    <a:pt x="7569" y="10875"/>
                  </a:cubicBezTo>
                  <a:cubicBezTo>
                    <a:pt x="6295" y="10875"/>
                    <a:pt x="4995" y="10401"/>
                    <a:pt x="3936" y="9342"/>
                  </a:cubicBezTo>
                  <a:cubicBezTo>
                    <a:pt x="667" y="6073"/>
                    <a:pt x="2969" y="502"/>
                    <a:pt x="7606" y="502"/>
                  </a:cubicBezTo>
                  <a:close/>
                  <a:moveTo>
                    <a:pt x="7566" y="1"/>
                  </a:moveTo>
                  <a:cubicBezTo>
                    <a:pt x="6174" y="1"/>
                    <a:pt x="4756" y="516"/>
                    <a:pt x="3603" y="1670"/>
                  </a:cubicBezTo>
                  <a:cubicBezTo>
                    <a:pt x="0" y="5239"/>
                    <a:pt x="2535" y="11344"/>
                    <a:pt x="7606" y="11344"/>
                  </a:cubicBezTo>
                  <a:cubicBezTo>
                    <a:pt x="10708" y="11344"/>
                    <a:pt x="13243" y="8808"/>
                    <a:pt x="13276" y="5673"/>
                  </a:cubicBezTo>
                  <a:cubicBezTo>
                    <a:pt x="13276" y="2264"/>
                    <a:pt x="10480" y="1"/>
                    <a:pt x="7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3223485" y="990251"/>
              <a:ext cx="219488" cy="188602"/>
            </a:xfrm>
            <a:custGeom>
              <a:avLst/>
              <a:gdLst/>
              <a:ahLst/>
              <a:cxnLst/>
              <a:rect l="l" t="t" r="r" b="b"/>
              <a:pathLst>
                <a:path w="7874" h="6766" extrusionOk="0">
                  <a:moveTo>
                    <a:pt x="4504" y="294"/>
                  </a:moveTo>
                  <a:cubicBezTo>
                    <a:pt x="6205" y="294"/>
                    <a:pt x="7573" y="1695"/>
                    <a:pt x="7573" y="3396"/>
                  </a:cubicBezTo>
                  <a:cubicBezTo>
                    <a:pt x="7573" y="5246"/>
                    <a:pt x="6062" y="6471"/>
                    <a:pt x="4475" y="6471"/>
                  </a:cubicBezTo>
                  <a:cubicBezTo>
                    <a:pt x="3716" y="6471"/>
                    <a:pt x="2939" y="6191"/>
                    <a:pt x="2302" y="5564"/>
                  </a:cubicBezTo>
                  <a:cubicBezTo>
                    <a:pt x="368" y="3630"/>
                    <a:pt x="1735" y="294"/>
                    <a:pt x="4504" y="294"/>
                  </a:cubicBezTo>
                  <a:close/>
                  <a:moveTo>
                    <a:pt x="4460" y="0"/>
                  </a:moveTo>
                  <a:cubicBezTo>
                    <a:pt x="3633" y="0"/>
                    <a:pt x="2790" y="307"/>
                    <a:pt x="2102" y="995"/>
                  </a:cubicBezTo>
                  <a:cubicBezTo>
                    <a:pt x="1" y="3129"/>
                    <a:pt x="1502" y="6732"/>
                    <a:pt x="4504" y="6765"/>
                  </a:cubicBezTo>
                  <a:cubicBezTo>
                    <a:pt x="6339" y="6732"/>
                    <a:pt x="7873" y="5231"/>
                    <a:pt x="7873" y="3396"/>
                  </a:cubicBezTo>
                  <a:cubicBezTo>
                    <a:pt x="7873" y="1361"/>
                    <a:pt x="6202" y="0"/>
                    <a:pt x="4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3204892" y="963686"/>
              <a:ext cx="219460" cy="188184"/>
            </a:xfrm>
            <a:custGeom>
              <a:avLst/>
              <a:gdLst/>
              <a:ahLst/>
              <a:cxnLst/>
              <a:rect l="l" t="t" r="r" b="b"/>
              <a:pathLst>
                <a:path w="7873" h="6751" extrusionOk="0">
                  <a:moveTo>
                    <a:pt x="4504" y="280"/>
                  </a:moveTo>
                  <a:cubicBezTo>
                    <a:pt x="6205" y="280"/>
                    <a:pt x="7573" y="1681"/>
                    <a:pt x="7573" y="3382"/>
                  </a:cubicBezTo>
                  <a:cubicBezTo>
                    <a:pt x="7573" y="5232"/>
                    <a:pt x="6062" y="6456"/>
                    <a:pt x="4475" y="6456"/>
                  </a:cubicBezTo>
                  <a:cubicBezTo>
                    <a:pt x="3716" y="6456"/>
                    <a:pt x="2939" y="6176"/>
                    <a:pt x="2302" y="5550"/>
                  </a:cubicBezTo>
                  <a:cubicBezTo>
                    <a:pt x="368" y="3615"/>
                    <a:pt x="1735" y="280"/>
                    <a:pt x="4504" y="280"/>
                  </a:cubicBezTo>
                  <a:close/>
                  <a:moveTo>
                    <a:pt x="4459" y="1"/>
                  </a:moveTo>
                  <a:cubicBezTo>
                    <a:pt x="3632" y="1"/>
                    <a:pt x="2789" y="304"/>
                    <a:pt x="2102" y="980"/>
                  </a:cubicBezTo>
                  <a:cubicBezTo>
                    <a:pt x="1" y="3115"/>
                    <a:pt x="1502" y="6751"/>
                    <a:pt x="4504" y="6751"/>
                  </a:cubicBezTo>
                  <a:cubicBezTo>
                    <a:pt x="6372" y="6751"/>
                    <a:pt x="7873" y="5217"/>
                    <a:pt x="7873" y="3382"/>
                  </a:cubicBezTo>
                  <a:cubicBezTo>
                    <a:pt x="7873" y="1346"/>
                    <a:pt x="6201" y="1"/>
                    <a:pt x="4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377312" y="727187"/>
              <a:ext cx="752263" cy="659941"/>
            </a:xfrm>
            <a:custGeom>
              <a:avLst/>
              <a:gdLst/>
              <a:ahLst/>
              <a:cxnLst/>
              <a:rect l="l" t="t" r="r" b="b"/>
              <a:pathLst>
                <a:path w="26987" h="23675" extrusionOk="0">
                  <a:moveTo>
                    <a:pt x="2252" y="1"/>
                  </a:moveTo>
                  <a:cubicBezTo>
                    <a:pt x="1533" y="1"/>
                    <a:pt x="366" y="210"/>
                    <a:pt x="1" y="491"/>
                  </a:cubicBezTo>
                  <a:cubicBezTo>
                    <a:pt x="835" y="4594"/>
                    <a:pt x="8073" y="13867"/>
                    <a:pt x="9774" y="15335"/>
                  </a:cubicBezTo>
                  <a:cubicBezTo>
                    <a:pt x="13711" y="18704"/>
                    <a:pt x="24819" y="23674"/>
                    <a:pt x="24819" y="23674"/>
                  </a:cubicBezTo>
                  <a:lnTo>
                    <a:pt x="26987" y="16703"/>
                  </a:lnTo>
                  <a:cubicBezTo>
                    <a:pt x="26987" y="16703"/>
                    <a:pt x="13944" y="12867"/>
                    <a:pt x="13010" y="11265"/>
                  </a:cubicBezTo>
                  <a:cubicBezTo>
                    <a:pt x="11776" y="9131"/>
                    <a:pt x="4404" y="2326"/>
                    <a:pt x="2603" y="24"/>
                  </a:cubicBezTo>
                  <a:cubicBezTo>
                    <a:pt x="2507" y="8"/>
                    <a:pt x="2388" y="1"/>
                    <a:pt x="2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319665" y="644144"/>
              <a:ext cx="139514" cy="121842"/>
            </a:xfrm>
            <a:custGeom>
              <a:avLst/>
              <a:gdLst/>
              <a:ahLst/>
              <a:cxnLst/>
              <a:rect l="l" t="t" r="r" b="b"/>
              <a:pathLst>
                <a:path w="5005" h="4371" extrusionOk="0">
                  <a:moveTo>
                    <a:pt x="3903" y="1"/>
                  </a:moveTo>
                  <a:lnTo>
                    <a:pt x="1" y="234"/>
                  </a:lnTo>
                  <a:cubicBezTo>
                    <a:pt x="568" y="1736"/>
                    <a:pt x="1368" y="3103"/>
                    <a:pt x="2369" y="4371"/>
                  </a:cubicBezTo>
                  <a:lnTo>
                    <a:pt x="5004" y="3503"/>
                  </a:lnTo>
                  <a:lnTo>
                    <a:pt x="3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319665" y="540000"/>
              <a:ext cx="108824" cy="110692"/>
            </a:xfrm>
            <a:custGeom>
              <a:avLst/>
              <a:gdLst/>
              <a:ahLst/>
              <a:cxnLst/>
              <a:rect l="l" t="t" r="r" b="b"/>
              <a:pathLst>
                <a:path w="3904" h="3971" extrusionOk="0">
                  <a:moveTo>
                    <a:pt x="2169" y="1"/>
                  </a:moveTo>
                  <a:lnTo>
                    <a:pt x="234" y="768"/>
                  </a:lnTo>
                  <a:lnTo>
                    <a:pt x="1" y="3970"/>
                  </a:lnTo>
                  <a:lnTo>
                    <a:pt x="3903" y="3704"/>
                  </a:lnTo>
                  <a:lnTo>
                    <a:pt x="2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935248" y="1184630"/>
              <a:ext cx="612776" cy="632177"/>
            </a:xfrm>
            <a:custGeom>
              <a:avLst/>
              <a:gdLst/>
              <a:ahLst/>
              <a:cxnLst/>
              <a:rect l="l" t="t" r="r" b="b"/>
              <a:pathLst>
                <a:path w="21983" h="22679" extrusionOk="0">
                  <a:moveTo>
                    <a:pt x="11925" y="1"/>
                  </a:moveTo>
                  <a:cubicBezTo>
                    <a:pt x="10583" y="1"/>
                    <a:pt x="9240" y="43"/>
                    <a:pt x="7906" y="126"/>
                  </a:cubicBezTo>
                  <a:cubicBezTo>
                    <a:pt x="6738" y="226"/>
                    <a:pt x="5604" y="426"/>
                    <a:pt x="4670" y="593"/>
                  </a:cubicBezTo>
                  <a:cubicBezTo>
                    <a:pt x="3269" y="860"/>
                    <a:pt x="2135" y="1927"/>
                    <a:pt x="1768" y="3295"/>
                  </a:cubicBezTo>
                  <a:cubicBezTo>
                    <a:pt x="767" y="7164"/>
                    <a:pt x="200" y="11134"/>
                    <a:pt x="100" y="15137"/>
                  </a:cubicBezTo>
                  <a:cubicBezTo>
                    <a:pt x="0" y="19106"/>
                    <a:pt x="3136" y="22442"/>
                    <a:pt x="7139" y="22542"/>
                  </a:cubicBezTo>
                  <a:lnTo>
                    <a:pt x="12576" y="22675"/>
                  </a:lnTo>
                  <a:cubicBezTo>
                    <a:pt x="12642" y="22677"/>
                    <a:pt x="12707" y="22678"/>
                    <a:pt x="12773" y="22678"/>
                  </a:cubicBezTo>
                  <a:cubicBezTo>
                    <a:pt x="16224" y="22678"/>
                    <a:pt x="19155" y="20108"/>
                    <a:pt x="19547" y="16671"/>
                  </a:cubicBezTo>
                  <a:cubicBezTo>
                    <a:pt x="19914" y="13736"/>
                    <a:pt x="20515" y="9566"/>
                    <a:pt x="21749" y="3261"/>
                  </a:cubicBezTo>
                  <a:cubicBezTo>
                    <a:pt x="21982" y="1961"/>
                    <a:pt x="21115" y="693"/>
                    <a:pt x="19781" y="526"/>
                  </a:cubicBezTo>
                  <a:cubicBezTo>
                    <a:pt x="18680" y="359"/>
                    <a:pt x="17279" y="193"/>
                    <a:pt x="15945" y="126"/>
                  </a:cubicBezTo>
                  <a:cubicBezTo>
                    <a:pt x="14611" y="43"/>
                    <a:pt x="13268" y="1"/>
                    <a:pt x="11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3093304" y="978906"/>
              <a:ext cx="286416" cy="282708"/>
            </a:xfrm>
            <a:custGeom>
              <a:avLst/>
              <a:gdLst/>
              <a:ahLst/>
              <a:cxnLst/>
              <a:rect l="l" t="t" r="r" b="b"/>
              <a:pathLst>
                <a:path w="10275" h="10142" extrusionOk="0">
                  <a:moveTo>
                    <a:pt x="9408" y="1"/>
                  </a:moveTo>
                  <a:lnTo>
                    <a:pt x="4637" y="1268"/>
                  </a:lnTo>
                  <a:cubicBezTo>
                    <a:pt x="5071" y="3270"/>
                    <a:pt x="5138" y="6839"/>
                    <a:pt x="2236" y="7506"/>
                  </a:cubicBezTo>
                  <a:cubicBezTo>
                    <a:pt x="2236" y="7506"/>
                    <a:pt x="1" y="10141"/>
                    <a:pt x="4371" y="10141"/>
                  </a:cubicBezTo>
                  <a:cubicBezTo>
                    <a:pt x="9174" y="10141"/>
                    <a:pt x="10275" y="7506"/>
                    <a:pt x="10275" y="7506"/>
                  </a:cubicBezTo>
                  <a:cubicBezTo>
                    <a:pt x="8507" y="5771"/>
                    <a:pt x="8840" y="2569"/>
                    <a:pt x="9408"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3218857" y="977986"/>
              <a:ext cx="135779" cy="154372"/>
            </a:xfrm>
            <a:custGeom>
              <a:avLst/>
              <a:gdLst/>
              <a:ahLst/>
              <a:cxnLst/>
              <a:rect l="l" t="t" r="r" b="b"/>
              <a:pathLst>
                <a:path w="4871" h="5538" extrusionOk="0">
                  <a:moveTo>
                    <a:pt x="4870" y="0"/>
                  </a:moveTo>
                  <a:lnTo>
                    <a:pt x="133" y="1301"/>
                  </a:lnTo>
                  <a:cubicBezTo>
                    <a:pt x="400" y="2469"/>
                    <a:pt x="534" y="4170"/>
                    <a:pt x="0" y="5537"/>
                  </a:cubicBezTo>
                  <a:cubicBezTo>
                    <a:pt x="434" y="5437"/>
                    <a:pt x="867" y="5304"/>
                    <a:pt x="1301" y="5104"/>
                  </a:cubicBezTo>
                  <a:cubicBezTo>
                    <a:pt x="2935" y="4337"/>
                    <a:pt x="3769" y="3136"/>
                    <a:pt x="4637" y="1368"/>
                  </a:cubicBezTo>
                  <a:cubicBezTo>
                    <a:pt x="4703" y="901"/>
                    <a:pt x="4803" y="434"/>
                    <a:pt x="48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3305328" y="933357"/>
              <a:ext cx="126246" cy="102329"/>
            </a:xfrm>
            <a:custGeom>
              <a:avLst/>
              <a:gdLst/>
              <a:ahLst/>
              <a:cxnLst/>
              <a:rect l="l" t="t" r="r" b="b"/>
              <a:pathLst>
                <a:path w="4529" h="3671" extrusionOk="0">
                  <a:moveTo>
                    <a:pt x="1749" y="0"/>
                  </a:moveTo>
                  <a:cubicBezTo>
                    <a:pt x="1577" y="0"/>
                    <a:pt x="1404" y="31"/>
                    <a:pt x="1234" y="100"/>
                  </a:cubicBezTo>
                  <a:cubicBezTo>
                    <a:pt x="267" y="534"/>
                    <a:pt x="0" y="1835"/>
                    <a:pt x="801" y="2602"/>
                  </a:cubicBezTo>
                  <a:cubicBezTo>
                    <a:pt x="1368" y="3236"/>
                    <a:pt x="2202" y="3636"/>
                    <a:pt x="3069" y="3669"/>
                  </a:cubicBezTo>
                  <a:cubicBezTo>
                    <a:pt x="3085" y="3670"/>
                    <a:pt x="3102" y="3670"/>
                    <a:pt x="3118" y="3670"/>
                  </a:cubicBezTo>
                  <a:cubicBezTo>
                    <a:pt x="4213" y="3670"/>
                    <a:pt x="4529" y="2555"/>
                    <a:pt x="3970" y="1601"/>
                  </a:cubicBezTo>
                  <a:cubicBezTo>
                    <a:pt x="3577" y="872"/>
                    <a:pt x="2665" y="0"/>
                    <a:pt x="17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3119814" y="722169"/>
              <a:ext cx="326221" cy="381107"/>
            </a:xfrm>
            <a:custGeom>
              <a:avLst/>
              <a:gdLst/>
              <a:ahLst/>
              <a:cxnLst/>
              <a:rect l="l" t="t" r="r" b="b"/>
              <a:pathLst>
                <a:path w="11703" h="13672" extrusionOk="0">
                  <a:moveTo>
                    <a:pt x="6268" y="1"/>
                  </a:moveTo>
                  <a:cubicBezTo>
                    <a:pt x="6002" y="1"/>
                    <a:pt x="5730" y="23"/>
                    <a:pt x="5454" y="71"/>
                  </a:cubicBezTo>
                  <a:cubicBezTo>
                    <a:pt x="1785" y="671"/>
                    <a:pt x="84" y="5641"/>
                    <a:pt x="51" y="8877"/>
                  </a:cubicBezTo>
                  <a:cubicBezTo>
                    <a:pt x="0" y="11568"/>
                    <a:pt x="2149" y="13671"/>
                    <a:pt x="4583" y="13671"/>
                  </a:cubicBezTo>
                  <a:cubicBezTo>
                    <a:pt x="5377" y="13671"/>
                    <a:pt x="6201" y="13447"/>
                    <a:pt x="6989" y="12947"/>
                  </a:cubicBezTo>
                  <a:cubicBezTo>
                    <a:pt x="9124" y="11579"/>
                    <a:pt x="9591" y="9544"/>
                    <a:pt x="10658" y="6175"/>
                  </a:cubicBezTo>
                  <a:cubicBezTo>
                    <a:pt x="11703" y="3102"/>
                    <a:pt x="9379" y="1"/>
                    <a:pt x="6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30"/>
            <p:cNvGrpSpPr/>
            <p:nvPr/>
          </p:nvGrpSpPr>
          <p:grpSpPr>
            <a:xfrm>
              <a:off x="3194661" y="748986"/>
              <a:ext cx="212047" cy="132546"/>
              <a:chOff x="3194661" y="748986"/>
              <a:chExt cx="212047" cy="132546"/>
            </a:xfrm>
          </p:grpSpPr>
          <p:sp>
            <p:nvSpPr>
              <p:cNvPr id="312" name="Google Shape;312;p30"/>
              <p:cNvSpPr/>
              <p:nvPr/>
            </p:nvSpPr>
            <p:spPr>
              <a:xfrm>
                <a:off x="3194661" y="748986"/>
                <a:ext cx="183222" cy="123235"/>
              </a:xfrm>
              <a:custGeom>
                <a:avLst/>
                <a:gdLst/>
                <a:ahLst/>
                <a:cxnLst/>
                <a:rect l="l" t="t" r="r" b="b"/>
                <a:pathLst>
                  <a:path w="6573" h="4421" extrusionOk="0">
                    <a:moveTo>
                      <a:pt x="2794" y="0"/>
                    </a:moveTo>
                    <a:cubicBezTo>
                      <a:pt x="2774" y="0"/>
                      <a:pt x="2754" y="3"/>
                      <a:pt x="2736" y="9"/>
                    </a:cubicBezTo>
                    <a:cubicBezTo>
                      <a:pt x="2636" y="9"/>
                      <a:pt x="2536" y="76"/>
                      <a:pt x="2469" y="176"/>
                    </a:cubicBezTo>
                    <a:cubicBezTo>
                      <a:pt x="2420" y="127"/>
                      <a:pt x="2336" y="96"/>
                      <a:pt x="2255" y="96"/>
                    </a:cubicBezTo>
                    <a:cubicBezTo>
                      <a:pt x="2225" y="96"/>
                      <a:pt x="2196" y="100"/>
                      <a:pt x="2169" y="109"/>
                    </a:cubicBezTo>
                    <a:cubicBezTo>
                      <a:pt x="2069" y="143"/>
                      <a:pt x="1969" y="209"/>
                      <a:pt x="1902" y="310"/>
                    </a:cubicBezTo>
                    <a:cubicBezTo>
                      <a:pt x="1863" y="270"/>
                      <a:pt x="1801" y="254"/>
                      <a:pt x="1736" y="254"/>
                    </a:cubicBezTo>
                    <a:cubicBezTo>
                      <a:pt x="1691" y="254"/>
                      <a:pt x="1643" y="262"/>
                      <a:pt x="1602" y="276"/>
                    </a:cubicBezTo>
                    <a:cubicBezTo>
                      <a:pt x="1502" y="343"/>
                      <a:pt x="1402" y="443"/>
                      <a:pt x="1402" y="543"/>
                    </a:cubicBezTo>
                    <a:cubicBezTo>
                      <a:pt x="1346" y="529"/>
                      <a:pt x="1297" y="521"/>
                      <a:pt x="1251" y="521"/>
                    </a:cubicBezTo>
                    <a:cubicBezTo>
                      <a:pt x="1185" y="521"/>
                      <a:pt x="1127" y="537"/>
                      <a:pt x="1068" y="576"/>
                    </a:cubicBezTo>
                    <a:cubicBezTo>
                      <a:pt x="968" y="643"/>
                      <a:pt x="901" y="743"/>
                      <a:pt x="901" y="843"/>
                    </a:cubicBezTo>
                    <a:cubicBezTo>
                      <a:pt x="801" y="843"/>
                      <a:pt x="668" y="843"/>
                      <a:pt x="601" y="943"/>
                    </a:cubicBezTo>
                    <a:cubicBezTo>
                      <a:pt x="501" y="1010"/>
                      <a:pt x="434" y="1143"/>
                      <a:pt x="468" y="1277"/>
                    </a:cubicBezTo>
                    <a:cubicBezTo>
                      <a:pt x="301" y="1277"/>
                      <a:pt x="201" y="1344"/>
                      <a:pt x="134" y="1477"/>
                    </a:cubicBezTo>
                    <a:cubicBezTo>
                      <a:pt x="67" y="1610"/>
                      <a:pt x="67" y="1777"/>
                      <a:pt x="168" y="1911"/>
                    </a:cubicBezTo>
                    <a:cubicBezTo>
                      <a:pt x="67" y="1977"/>
                      <a:pt x="1" y="2144"/>
                      <a:pt x="34" y="2278"/>
                    </a:cubicBezTo>
                    <a:cubicBezTo>
                      <a:pt x="34" y="2411"/>
                      <a:pt x="134" y="2544"/>
                      <a:pt x="268" y="2578"/>
                    </a:cubicBezTo>
                    <a:cubicBezTo>
                      <a:pt x="234" y="2711"/>
                      <a:pt x="268" y="2845"/>
                      <a:pt x="368" y="2978"/>
                    </a:cubicBezTo>
                    <a:cubicBezTo>
                      <a:pt x="431" y="3042"/>
                      <a:pt x="508" y="3065"/>
                      <a:pt x="590" y="3065"/>
                    </a:cubicBezTo>
                    <a:cubicBezTo>
                      <a:pt x="637" y="3065"/>
                      <a:pt x="686" y="3057"/>
                      <a:pt x="735" y="3045"/>
                    </a:cubicBezTo>
                    <a:cubicBezTo>
                      <a:pt x="781" y="3207"/>
                      <a:pt x="924" y="3305"/>
                      <a:pt x="1074" y="3305"/>
                    </a:cubicBezTo>
                    <a:cubicBezTo>
                      <a:pt x="1140" y="3305"/>
                      <a:pt x="1207" y="3286"/>
                      <a:pt x="1268" y="3245"/>
                    </a:cubicBezTo>
                    <a:cubicBezTo>
                      <a:pt x="1302" y="3312"/>
                      <a:pt x="1368" y="3412"/>
                      <a:pt x="1468" y="3445"/>
                    </a:cubicBezTo>
                    <a:cubicBezTo>
                      <a:pt x="1569" y="3445"/>
                      <a:pt x="1702" y="3445"/>
                      <a:pt x="1769" y="3378"/>
                    </a:cubicBezTo>
                    <a:cubicBezTo>
                      <a:pt x="1802" y="3478"/>
                      <a:pt x="1902" y="3545"/>
                      <a:pt x="2002" y="3579"/>
                    </a:cubicBezTo>
                    <a:cubicBezTo>
                      <a:pt x="2102" y="3579"/>
                      <a:pt x="2202" y="3579"/>
                      <a:pt x="2269" y="3512"/>
                    </a:cubicBezTo>
                    <a:cubicBezTo>
                      <a:pt x="2336" y="3612"/>
                      <a:pt x="2402" y="3679"/>
                      <a:pt x="2503" y="3712"/>
                    </a:cubicBezTo>
                    <a:cubicBezTo>
                      <a:pt x="2529" y="3721"/>
                      <a:pt x="2556" y="3725"/>
                      <a:pt x="2583" y="3725"/>
                    </a:cubicBezTo>
                    <a:cubicBezTo>
                      <a:pt x="2656" y="3725"/>
                      <a:pt x="2729" y="3694"/>
                      <a:pt x="2803" y="3645"/>
                    </a:cubicBezTo>
                    <a:cubicBezTo>
                      <a:pt x="2836" y="3745"/>
                      <a:pt x="2903" y="3812"/>
                      <a:pt x="3003" y="3845"/>
                    </a:cubicBezTo>
                    <a:cubicBezTo>
                      <a:pt x="3030" y="3854"/>
                      <a:pt x="3057" y="3858"/>
                      <a:pt x="3083" y="3858"/>
                    </a:cubicBezTo>
                    <a:cubicBezTo>
                      <a:pt x="3157" y="3858"/>
                      <a:pt x="3230" y="3827"/>
                      <a:pt x="3303" y="3779"/>
                    </a:cubicBezTo>
                    <a:cubicBezTo>
                      <a:pt x="3336" y="3879"/>
                      <a:pt x="3437" y="3945"/>
                      <a:pt x="3537" y="3979"/>
                    </a:cubicBezTo>
                    <a:cubicBezTo>
                      <a:pt x="3556" y="3989"/>
                      <a:pt x="3581" y="3993"/>
                      <a:pt x="3609" y="3993"/>
                    </a:cubicBezTo>
                    <a:cubicBezTo>
                      <a:pt x="3676" y="3993"/>
                      <a:pt x="3756" y="3969"/>
                      <a:pt x="3803" y="3945"/>
                    </a:cubicBezTo>
                    <a:cubicBezTo>
                      <a:pt x="3837" y="4012"/>
                      <a:pt x="3937" y="4079"/>
                      <a:pt x="4037" y="4112"/>
                    </a:cubicBezTo>
                    <a:cubicBezTo>
                      <a:pt x="4078" y="4126"/>
                      <a:pt x="4120" y="4134"/>
                      <a:pt x="4159" y="4134"/>
                    </a:cubicBezTo>
                    <a:cubicBezTo>
                      <a:pt x="4214" y="4134"/>
                      <a:pt x="4265" y="4118"/>
                      <a:pt x="4304" y="4079"/>
                    </a:cubicBezTo>
                    <a:cubicBezTo>
                      <a:pt x="4368" y="4208"/>
                      <a:pt x="4489" y="4282"/>
                      <a:pt x="4620" y="4282"/>
                    </a:cubicBezTo>
                    <a:cubicBezTo>
                      <a:pt x="4692" y="4282"/>
                      <a:pt x="4767" y="4260"/>
                      <a:pt x="4838" y="4212"/>
                    </a:cubicBezTo>
                    <a:cubicBezTo>
                      <a:pt x="4871" y="4312"/>
                      <a:pt x="4938" y="4379"/>
                      <a:pt x="5038" y="4412"/>
                    </a:cubicBezTo>
                    <a:lnTo>
                      <a:pt x="5071" y="4412"/>
                    </a:lnTo>
                    <a:cubicBezTo>
                      <a:pt x="5094" y="4418"/>
                      <a:pt x="5117" y="4421"/>
                      <a:pt x="5140" y="4421"/>
                    </a:cubicBezTo>
                    <a:cubicBezTo>
                      <a:pt x="5249" y="4421"/>
                      <a:pt x="5355" y="4356"/>
                      <a:pt x="5438" y="4246"/>
                    </a:cubicBezTo>
                    <a:cubicBezTo>
                      <a:pt x="5513" y="4321"/>
                      <a:pt x="5607" y="4358"/>
                      <a:pt x="5705" y="4358"/>
                    </a:cubicBezTo>
                    <a:cubicBezTo>
                      <a:pt x="5738" y="4358"/>
                      <a:pt x="5772" y="4354"/>
                      <a:pt x="5805" y="4346"/>
                    </a:cubicBezTo>
                    <a:cubicBezTo>
                      <a:pt x="5938" y="4279"/>
                      <a:pt x="6005" y="4146"/>
                      <a:pt x="6038" y="4012"/>
                    </a:cubicBezTo>
                    <a:cubicBezTo>
                      <a:pt x="6172" y="4012"/>
                      <a:pt x="6305" y="3945"/>
                      <a:pt x="6372" y="3812"/>
                    </a:cubicBezTo>
                    <a:cubicBezTo>
                      <a:pt x="6472" y="3679"/>
                      <a:pt x="6472" y="3545"/>
                      <a:pt x="6372" y="3412"/>
                    </a:cubicBezTo>
                    <a:cubicBezTo>
                      <a:pt x="6505" y="3312"/>
                      <a:pt x="6572" y="3178"/>
                      <a:pt x="6572" y="3045"/>
                    </a:cubicBezTo>
                    <a:cubicBezTo>
                      <a:pt x="6539" y="2911"/>
                      <a:pt x="6472" y="2778"/>
                      <a:pt x="6372" y="2745"/>
                    </a:cubicBezTo>
                    <a:cubicBezTo>
                      <a:pt x="6439" y="2645"/>
                      <a:pt x="6439" y="2511"/>
                      <a:pt x="6405" y="2411"/>
                    </a:cubicBezTo>
                    <a:cubicBezTo>
                      <a:pt x="6372" y="2278"/>
                      <a:pt x="6272" y="2211"/>
                      <a:pt x="6172" y="2178"/>
                    </a:cubicBezTo>
                    <a:cubicBezTo>
                      <a:pt x="6205" y="2077"/>
                      <a:pt x="6205" y="1944"/>
                      <a:pt x="6172" y="1844"/>
                    </a:cubicBezTo>
                    <a:cubicBezTo>
                      <a:pt x="6105" y="1744"/>
                      <a:pt x="6005" y="1677"/>
                      <a:pt x="5905" y="1677"/>
                    </a:cubicBezTo>
                    <a:cubicBezTo>
                      <a:pt x="5938" y="1577"/>
                      <a:pt x="5905" y="1444"/>
                      <a:pt x="5838" y="1344"/>
                    </a:cubicBezTo>
                    <a:cubicBezTo>
                      <a:pt x="5772" y="1277"/>
                      <a:pt x="5671" y="1210"/>
                      <a:pt x="5538" y="1210"/>
                    </a:cubicBezTo>
                    <a:cubicBezTo>
                      <a:pt x="5571" y="1110"/>
                      <a:pt x="5505" y="977"/>
                      <a:pt x="5438" y="910"/>
                    </a:cubicBezTo>
                    <a:cubicBezTo>
                      <a:pt x="5365" y="861"/>
                      <a:pt x="5291" y="830"/>
                      <a:pt x="5218" y="830"/>
                    </a:cubicBezTo>
                    <a:cubicBezTo>
                      <a:pt x="5191" y="830"/>
                      <a:pt x="5165" y="834"/>
                      <a:pt x="5138" y="843"/>
                    </a:cubicBezTo>
                    <a:cubicBezTo>
                      <a:pt x="5138" y="710"/>
                      <a:pt x="5071" y="610"/>
                      <a:pt x="4971" y="543"/>
                    </a:cubicBezTo>
                    <a:cubicBezTo>
                      <a:pt x="4912" y="504"/>
                      <a:pt x="4854" y="488"/>
                      <a:pt x="4795" y="488"/>
                    </a:cubicBezTo>
                    <a:cubicBezTo>
                      <a:pt x="4754" y="488"/>
                      <a:pt x="4712" y="496"/>
                      <a:pt x="4671" y="510"/>
                    </a:cubicBezTo>
                    <a:cubicBezTo>
                      <a:pt x="4637" y="410"/>
                      <a:pt x="4571" y="310"/>
                      <a:pt x="4471" y="276"/>
                    </a:cubicBezTo>
                    <a:cubicBezTo>
                      <a:pt x="4432" y="251"/>
                      <a:pt x="4389" y="240"/>
                      <a:pt x="4345" y="240"/>
                    </a:cubicBezTo>
                    <a:cubicBezTo>
                      <a:pt x="4273" y="240"/>
                      <a:pt x="4199" y="268"/>
                      <a:pt x="4137" y="310"/>
                    </a:cubicBezTo>
                    <a:cubicBezTo>
                      <a:pt x="4104" y="176"/>
                      <a:pt x="4004" y="109"/>
                      <a:pt x="3904" y="76"/>
                    </a:cubicBezTo>
                    <a:cubicBezTo>
                      <a:pt x="3879" y="68"/>
                      <a:pt x="3851" y="63"/>
                      <a:pt x="3824" y="63"/>
                    </a:cubicBezTo>
                    <a:cubicBezTo>
                      <a:pt x="3741" y="63"/>
                      <a:pt x="3653" y="101"/>
                      <a:pt x="3603" y="176"/>
                    </a:cubicBezTo>
                    <a:cubicBezTo>
                      <a:pt x="3537" y="76"/>
                      <a:pt x="3437" y="9"/>
                      <a:pt x="3336" y="9"/>
                    </a:cubicBezTo>
                    <a:cubicBezTo>
                      <a:pt x="3312" y="3"/>
                      <a:pt x="3289" y="0"/>
                      <a:pt x="3266" y="0"/>
                    </a:cubicBezTo>
                    <a:cubicBezTo>
                      <a:pt x="3167" y="0"/>
                      <a:pt x="3091" y="55"/>
                      <a:pt x="3036" y="109"/>
                    </a:cubicBezTo>
                    <a:cubicBezTo>
                      <a:pt x="2982" y="55"/>
                      <a:pt x="2883" y="0"/>
                      <a:pt x="2794" y="0"/>
                    </a:cubicBezTo>
                    <a:close/>
                  </a:path>
                </a:pathLst>
              </a:custGeom>
              <a:solidFill>
                <a:srgbClr val="96F3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245813" y="761307"/>
                <a:ext cx="160894" cy="120225"/>
              </a:xfrm>
              <a:custGeom>
                <a:avLst/>
                <a:gdLst/>
                <a:ahLst/>
                <a:cxnLst/>
                <a:rect l="l" t="t" r="r" b="b"/>
                <a:pathLst>
                  <a:path w="5772" h="4313" extrusionOk="0">
                    <a:moveTo>
                      <a:pt x="2502" y="1"/>
                    </a:moveTo>
                    <a:cubicBezTo>
                      <a:pt x="2402" y="34"/>
                      <a:pt x="2302" y="101"/>
                      <a:pt x="2269" y="201"/>
                    </a:cubicBezTo>
                    <a:cubicBezTo>
                      <a:pt x="2220" y="152"/>
                      <a:pt x="2135" y="121"/>
                      <a:pt x="2067" y="121"/>
                    </a:cubicBezTo>
                    <a:cubicBezTo>
                      <a:pt x="2042" y="121"/>
                      <a:pt x="2020" y="125"/>
                      <a:pt x="2002" y="134"/>
                    </a:cubicBezTo>
                    <a:cubicBezTo>
                      <a:pt x="1868" y="168"/>
                      <a:pt x="1802" y="234"/>
                      <a:pt x="1768" y="368"/>
                    </a:cubicBezTo>
                    <a:cubicBezTo>
                      <a:pt x="1718" y="335"/>
                      <a:pt x="1668" y="318"/>
                      <a:pt x="1622" y="318"/>
                    </a:cubicBezTo>
                    <a:cubicBezTo>
                      <a:pt x="1577" y="318"/>
                      <a:pt x="1535" y="335"/>
                      <a:pt x="1501" y="368"/>
                    </a:cubicBezTo>
                    <a:cubicBezTo>
                      <a:pt x="1401" y="401"/>
                      <a:pt x="1301" y="501"/>
                      <a:pt x="1301" y="601"/>
                    </a:cubicBezTo>
                    <a:cubicBezTo>
                      <a:pt x="1260" y="588"/>
                      <a:pt x="1218" y="579"/>
                      <a:pt x="1177" y="579"/>
                    </a:cubicBezTo>
                    <a:cubicBezTo>
                      <a:pt x="1118" y="579"/>
                      <a:pt x="1060" y="596"/>
                      <a:pt x="1001" y="635"/>
                    </a:cubicBezTo>
                    <a:cubicBezTo>
                      <a:pt x="934" y="735"/>
                      <a:pt x="868" y="835"/>
                      <a:pt x="834" y="935"/>
                    </a:cubicBezTo>
                    <a:cubicBezTo>
                      <a:pt x="809" y="927"/>
                      <a:pt x="784" y="922"/>
                      <a:pt x="760" y="922"/>
                    </a:cubicBezTo>
                    <a:cubicBezTo>
                      <a:pt x="686" y="922"/>
                      <a:pt x="617" y="960"/>
                      <a:pt x="567" y="1035"/>
                    </a:cubicBezTo>
                    <a:cubicBezTo>
                      <a:pt x="501" y="1102"/>
                      <a:pt x="434" y="1235"/>
                      <a:pt x="434" y="1369"/>
                    </a:cubicBezTo>
                    <a:cubicBezTo>
                      <a:pt x="301" y="1369"/>
                      <a:pt x="201" y="1469"/>
                      <a:pt x="167" y="1569"/>
                    </a:cubicBezTo>
                    <a:cubicBezTo>
                      <a:pt x="100" y="1702"/>
                      <a:pt x="100" y="1869"/>
                      <a:pt x="167" y="2002"/>
                    </a:cubicBezTo>
                    <a:cubicBezTo>
                      <a:pt x="67" y="2102"/>
                      <a:pt x="0" y="2236"/>
                      <a:pt x="0" y="2369"/>
                    </a:cubicBezTo>
                    <a:cubicBezTo>
                      <a:pt x="34" y="2503"/>
                      <a:pt x="100" y="2603"/>
                      <a:pt x="234" y="2670"/>
                    </a:cubicBezTo>
                    <a:cubicBezTo>
                      <a:pt x="167" y="2803"/>
                      <a:pt x="201" y="2936"/>
                      <a:pt x="301" y="3036"/>
                    </a:cubicBezTo>
                    <a:cubicBezTo>
                      <a:pt x="344" y="3101"/>
                      <a:pt x="415" y="3138"/>
                      <a:pt x="486" y="3138"/>
                    </a:cubicBezTo>
                    <a:cubicBezTo>
                      <a:pt x="526" y="3138"/>
                      <a:pt x="565" y="3127"/>
                      <a:pt x="601" y="3103"/>
                    </a:cubicBezTo>
                    <a:cubicBezTo>
                      <a:pt x="634" y="3203"/>
                      <a:pt x="701" y="3303"/>
                      <a:pt x="834" y="3337"/>
                    </a:cubicBezTo>
                    <a:cubicBezTo>
                      <a:pt x="852" y="3346"/>
                      <a:pt x="872" y="3350"/>
                      <a:pt x="894" y="3350"/>
                    </a:cubicBezTo>
                    <a:cubicBezTo>
                      <a:pt x="952" y="3350"/>
                      <a:pt x="1019" y="3319"/>
                      <a:pt x="1068" y="3270"/>
                    </a:cubicBezTo>
                    <a:cubicBezTo>
                      <a:pt x="1101" y="3370"/>
                      <a:pt x="1168" y="3437"/>
                      <a:pt x="1268" y="3470"/>
                    </a:cubicBezTo>
                    <a:cubicBezTo>
                      <a:pt x="1286" y="3479"/>
                      <a:pt x="1306" y="3483"/>
                      <a:pt x="1327" y="3483"/>
                    </a:cubicBezTo>
                    <a:cubicBezTo>
                      <a:pt x="1386" y="3483"/>
                      <a:pt x="1453" y="3452"/>
                      <a:pt x="1501" y="3403"/>
                    </a:cubicBezTo>
                    <a:cubicBezTo>
                      <a:pt x="1535" y="3503"/>
                      <a:pt x="1602" y="3570"/>
                      <a:pt x="1702" y="3570"/>
                    </a:cubicBezTo>
                    <a:cubicBezTo>
                      <a:pt x="1731" y="3580"/>
                      <a:pt x="1757" y="3584"/>
                      <a:pt x="1783" y="3584"/>
                    </a:cubicBezTo>
                    <a:cubicBezTo>
                      <a:pt x="1844" y="3584"/>
                      <a:pt x="1898" y="3560"/>
                      <a:pt x="1968" y="3537"/>
                    </a:cubicBezTo>
                    <a:cubicBezTo>
                      <a:pt x="1968" y="3604"/>
                      <a:pt x="2035" y="3670"/>
                      <a:pt x="2135" y="3704"/>
                    </a:cubicBezTo>
                    <a:cubicBezTo>
                      <a:pt x="2162" y="3713"/>
                      <a:pt x="2189" y="3717"/>
                      <a:pt x="2215" y="3717"/>
                    </a:cubicBezTo>
                    <a:cubicBezTo>
                      <a:pt x="2287" y="3717"/>
                      <a:pt x="2353" y="3686"/>
                      <a:pt x="2402" y="3637"/>
                    </a:cubicBezTo>
                    <a:cubicBezTo>
                      <a:pt x="2435" y="3737"/>
                      <a:pt x="2502" y="3804"/>
                      <a:pt x="2569" y="3837"/>
                    </a:cubicBezTo>
                    <a:cubicBezTo>
                      <a:pt x="2669" y="3837"/>
                      <a:pt x="2769" y="3837"/>
                      <a:pt x="2836" y="3770"/>
                    </a:cubicBezTo>
                    <a:cubicBezTo>
                      <a:pt x="2869" y="3870"/>
                      <a:pt x="2936" y="3937"/>
                      <a:pt x="3036" y="3937"/>
                    </a:cubicBezTo>
                    <a:cubicBezTo>
                      <a:pt x="3054" y="3946"/>
                      <a:pt x="3074" y="3950"/>
                      <a:pt x="3095" y="3950"/>
                    </a:cubicBezTo>
                    <a:cubicBezTo>
                      <a:pt x="3154" y="3950"/>
                      <a:pt x="3221" y="3919"/>
                      <a:pt x="3269" y="3870"/>
                    </a:cubicBezTo>
                    <a:cubicBezTo>
                      <a:pt x="3303" y="3970"/>
                      <a:pt x="3369" y="4037"/>
                      <a:pt x="3470" y="4071"/>
                    </a:cubicBezTo>
                    <a:cubicBezTo>
                      <a:pt x="3496" y="4079"/>
                      <a:pt x="3521" y="4084"/>
                      <a:pt x="3544" y="4084"/>
                    </a:cubicBezTo>
                    <a:cubicBezTo>
                      <a:pt x="3608" y="4084"/>
                      <a:pt x="3663" y="4053"/>
                      <a:pt x="3736" y="4004"/>
                    </a:cubicBezTo>
                    <a:cubicBezTo>
                      <a:pt x="3736" y="4104"/>
                      <a:pt x="3803" y="4171"/>
                      <a:pt x="3903" y="4204"/>
                    </a:cubicBezTo>
                    <a:cubicBezTo>
                      <a:pt x="3964" y="4155"/>
                      <a:pt x="4035" y="4133"/>
                      <a:pt x="4101" y="4133"/>
                    </a:cubicBezTo>
                    <a:cubicBezTo>
                      <a:pt x="4214" y="4133"/>
                      <a:pt x="4316" y="4198"/>
                      <a:pt x="4337" y="4304"/>
                    </a:cubicBezTo>
                    <a:cubicBezTo>
                      <a:pt x="4360" y="4310"/>
                      <a:pt x="4384" y="4313"/>
                      <a:pt x="4407" y="4313"/>
                    </a:cubicBezTo>
                    <a:cubicBezTo>
                      <a:pt x="4515" y="4313"/>
                      <a:pt x="4615" y="4253"/>
                      <a:pt x="4670" y="4171"/>
                    </a:cubicBezTo>
                    <a:cubicBezTo>
                      <a:pt x="4725" y="4226"/>
                      <a:pt x="4791" y="4250"/>
                      <a:pt x="4855" y="4250"/>
                    </a:cubicBezTo>
                    <a:cubicBezTo>
                      <a:pt x="4907" y="4250"/>
                      <a:pt x="4959" y="4234"/>
                      <a:pt x="5004" y="4204"/>
                    </a:cubicBezTo>
                    <a:cubicBezTo>
                      <a:pt x="5104" y="4137"/>
                      <a:pt x="5204" y="4037"/>
                      <a:pt x="5204" y="3870"/>
                    </a:cubicBezTo>
                    <a:cubicBezTo>
                      <a:pt x="5222" y="3875"/>
                      <a:pt x="5240" y="3877"/>
                      <a:pt x="5258" y="3877"/>
                    </a:cubicBezTo>
                    <a:cubicBezTo>
                      <a:pt x="5372" y="3877"/>
                      <a:pt x="5480" y="3790"/>
                      <a:pt x="5538" y="3704"/>
                    </a:cubicBezTo>
                    <a:cubicBezTo>
                      <a:pt x="5638" y="3570"/>
                      <a:pt x="5638" y="3403"/>
                      <a:pt x="5571" y="3237"/>
                    </a:cubicBezTo>
                    <a:cubicBezTo>
                      <a:pt x="5671" y="3170"/>
                      <a:pt x="5771" y="3036"/>
                      <a:pt x="5738" y="2870"/>
                    </a:cubicBezTo>
                    <a:cubicBezTo>
                      <a:pt x="5738" y="2770"/>
                      <a:pt x="5704" y="2636"/>
                      <a:pt x="5604" y="2569"/>
                    </a:cubicBezTo>
                    <a:cubicBezTo>
                      <a:pt x="5638" y="2469"/>
                      <a:pt x="5671" y="2369"/>
                      <a:pt x="5638" y="2236"/>
                    </a:cubicBezTo>
                    <a:cubicBezTo>
                      <a:pt x="5604" y="2136"/>
                      <a:pt x="5538" y="2069"/>
                      <a:pt x="5438" y="2036"/>
                    </a:cubicBezTo>
                    <a:cubicBezTo>
                      <a:pt x="5471" y="1936"/>
                      <a:pt x="5471" y="1836"/>
                      <a:pt x="5438" y="1702"/>
                    </a:cubicBezTo>
                    <a:cubicBezTo>
                      <a:pt x="5404" y="1635"/>
                      <a:pt x="5304" y="1569"/>
                      <a:pt x="5204" y="1535"/>
                    </a:cubicBezTo>
                    <a:cubicBezTo>
                      <a:pt x="5237" y="1435"/>
                      <a:pt x="5204" y="1335"/>
                      <a:pt x="5171" y="1235"/>
                    </a:cubicBezTo>
                    <a:cubicBezTo>
                      <a:pt x="5104" y="1135"/>
                      <a:pt x="5004" y="1102"/>
                      <a:pt x="4904" y="1102"/>
                    </a:cubicBezTo>
                    <a:cubicBezTo>
                      <a:pt x="4937" y="1002"/>
                      <a:pt x="4904" y="902"/>
                      <a:pt x="4837" y="802"/>
                    </a:cubicBezTo>
                    <a:cubicBezTo>
                      <a:pt x="4788" y="753"/>
                      <a:pt x="4704" y="722"/>
                      <a:pt x="4636" y="722"/>
                    </a:cubicBezTo>
                    <a:cubicBezTo>
                      <a:pt x="4611" y="722"/>
                      <a:pt x="4588" y="726"/>
                      <a:pt x="4570" y="735"/>
                    </a:cubicBezTo>
                    <a:cubicBezTo>
                      <a:pt x="4570" y="635"/>
                      <a:pt x="4504" y="535"/>
                      <a:pt x="4437" y="468"/>
                    </a:cubicBezTo>
                    <a:cubicBezTo>
                      <a:pt x="4387" y="435"/>
                      <a:pt x="4337" y="418"/>
                      <a:pt x="4291" y="418"/>
                    </a:cubicBezTo>
                    <a:cubicBezTo>
                      <a:pt x="4245" y="418"/>
                      <a:pt x="4203" y="435"/>
                      <a:pt x="4170" y="468"/>
                    </a:cubicBezTo>
                    <a:cubicBezTo>
                      <a:pt x="4137" y="368"/>
                      <a:pt x="4070" y="268"/>
                      <a:pt x="4003" y="234"/>
                    </a:cubicBezTo>
                    <a:cubicBezTo>
                      <a:pt x="3965" y="209"/>
                      <a:pt x="3927" y="198"/>
                      <a:pt x="3889" y="198"/>
                    </a:cubicBezTo>
                    <a:cubicBezTo>
                      <a:pt x="3827" y="198"/>
                      <a:pt x="3765" y="227"/>
                      <a:pt x="3703" y="268"/>
                    </a:cubicBezTo>
                    <a:cubicBezTo>
                      <a:pt x="3670" y="168"/>
                      <a:pt x="3603" y="68"/>
                      <a:pt x="3503" y="68"/>
                    </a:cubicBezTo>
                    <a:cubicBezTo>
                      <a:pt x="3476" y="59"/>
                      <a:pt x="3449" y="55"/>
                      <a:pt x="3423" y="55"/>
                    </a:cubicBezTo>
                    <a:cubicBezTo>
                      <a:pt x="3352" y="55"/>
                      <a:pt x="3285" y="86"/>
                      <a:pt x="3236" y="134"/>
                    </a:cubicBezTo>
                    <a:cubicBezTo>
                      <a:pt x="3203" y="68"/>
                      <a:pt x="3103" y="1"/>
                      <a:pt x="3003" y="1"/>
                    </a:cubicBezTo>
                    <a:cubicBezTo>
                      <a:pt x="2902" y="1"/>
                      <a:pt x="2802" y="34"/>
                      <a:pt x="2736" y="134"/>
                    </a:cubicBezTo>
                    <a:cubicBezTo>
                      <a:pt x="2702" y="34"/>
                      <a:pt x="2602" y="1"/>
                      <a:pt x="2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30"/>
            <p:cNvSpPr/>
            <p:nvPr/>
          </p:nvSpPr>
          <p:spPr>
            <a:xfrm>
              <a:off x="3386224" y="1157451"/>
              <a:ext cx="747607" cy="274541"/>
            </a:xfrm>
            <a:custGeom>
              <a:avLst/>
              <a:gdLst/>
              <a:ahLst/>
              <a:cxnLst/>
              <a:rect l="l" t="t" r="r" b="b"/>
              <a:pathLst>
                <a:path w="26820" h="9849" extrusionOk="0">
                  <a:moveTo>
                    <a:pt x="24585" y="0"/>
                  </a:moveTo>
                  <a:cubicBezTo>
                    <a:pt x="22183" y="1735"/>
                    <a:pt x="17279" y="3469"/>
                    <a:pt x="15078" y="4503"/>
                  </a:cubicBezTo>
                  <a:cubicBezTo>
                    <a:pt x="14950" y="4562"/>
                    <a:pt x="14765" y="4588"/>
                    <a:pt x="14530" y="4588"/>
                  </a:cubicBezTo>
                  <a:cubicBezTo>
                    <a:pt x="12617" y="4588"/>
                    <a:pt x="7461" y="2797"/>
                    <a:pt x="4370" y="1668"/>
                  </a:cubicBezTo>
                  <a:cubicBezTo>
                    <a:pt x="4071" y="1556"/>
                    <a:pt x="3761" y="1502"/>
                    <a:pt x="3456" y="1502"/>
                  </a:cubicBezTo>
                  <a:cubicBezTo>
                    <a:pt x="2399" y="1502"/>
                    <a:pt x="1389" y="2142"/>
                    <a:pt x="1001" y="3202"/>
                  </a:cubicBezTo>
                  <a:lnTo>
                    <a:pt x="567" y="4203"/>
                  </a:lnTo>
                  <a:cubicBezTo>
                    <a:pt x="0" y="5704"/>
                    <a:pt x="834" y="7372"/>
                    <a:pt x="2369" y="7772"/>
                  </a:cubicBezTo>
                  <a:cubicBezTo>
                    <a:pt x="5573" y="8619"/>
                    <a:pt x="10749" y="9848"/>
                    <a:pt x="14224" y="9848"/>
                  </a:cubicBezTo>
                  <a:cubicBezTo>
                    <a:pt x="14584" y="9848"/>
                    <a:pt x="14925" y="9835"/>
                    <a:pt x="15245" y="9807"/>
                  </a:cubicBezTo>
                  <a:cubicBezTo>
                    <a:pt x="17446" y="9607"/>
                    <a:pt x="24818" y="5004"/>
                    <a:pt x="26819" y="1268"/>
                  </a:cubicBezTo>
                  <a:cubicBezTo>
                    <a:pt x="26553" y="801"/>
                    <a:pt x="25152" y="100"/>
                    <a:pt x="24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4030603" y="1101643"/>
              <a:ext cx="165550" cy="111611"/>
            </a:xfrm>
            <a:custGeom>
              <a:avLst/>
              <a:gdLst/>
              <a:ahLst/>
              <a:cxnLst/>
              <a:rect l="l" t="t" r="r" b="b"/>
              <a:pathLst>
                <a:path w="5939" h="4004" extrusionOk="0">
                  <a:moveTo>
                    <a:pt x="2036" y="1"/>
                  </a:moveTo>
                  <a:cubicBezTo>
                    <a:pt x="2036" y="1"/>
                    <a:pt x="1" y="2136"/>
                    <a:pt x="1335" y="4004"/>
                  </a:cubicBezTo>
                  <a:lnTo>
                    <a:pt x="3537" y="3537"/>
                  </a:lnTo>
                  <a:lnTo>
                    <a:pt x="5938" y="1202"/>
                  </a:lnTo>
                  <a:lnTo>
                    <a:pt x="2036" y="1"/>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4087331" y="1020748"/>
              <a:ext cx="124629" cy="114399"/>
            </a:xfrm>
            <a:custGeom>
              <a:avLst/>
              <a:gdLst/>
              <a:ahLst/>
              <a:cxnLst/>
              <a:rect l="l" t="t" r="r" b="b"/>
              <a:pathLst>
                <a:path w="4471" h="4104" extrusionOk="0">
                  <a:moveTo>
                    <a:pt x="901" y="1"/>
                  </a:moveTo>
                  <a:lnTo>
                    <a:pt x="1" y="2903"/>
                  </a:lnTo>
                  <a:lnTo>
                    <a:pt x="3903" y="4104"/>
                  </a:lnTo>
                  <a:lnTo>
                    <a:pt x="4470" y="901"/>
                  </a:lnTo>
                  <a:lnTo>
                    <a:pt x="9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250469" y="905453"/>
              <a:ext cx="96726" cy="40948"/>
            </a:xfrm>
            <a:custGeom>
              <a:avLst/>
              <a:gdLst/>
              <a:ahLst/>
              <a:cxnLst/>
              <a:rect l="l" t="t" r="r" b="b"/>
              <a:pathLst>
                <a:path w="3470" h="1469" extrusionOk="0">
                  <a:moveTo>
                    <a:pt x="801" y="0"/>
                  </a:moveTo>
                  <a:lnTo>
                    <a:pt x="0" y="1134"/>
                  </a:lnTo>
                  <a:lnTo>
                    <a:pt x="2469" y="1468"/>
                  </a:lnTo>
                  <a:lnTo>
                    <a:pt x="3469" y="734"/>
                  </a:lnTo>
                  <a:lnTo>
                    <a:pt x="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3157475" y="870106"/>
              <a:ext cx="52098" cy="52098"/>
            </a:xfrm>
            <a:custGeom>
              <a:avLst/>
              <a:gdLst/>
              <a:ahLst/>
              <a:cxnLst/>
              <a:rect l="l" t="t" r="r" b="b"/>
              <a:pathLst>
                <a:path w="1869" h="1869" extrusionOk="0">
                  <a:moveTo>
                    <a:pt x="0" y="1"/>
                  </a:moveTo>
                  <a:lnTo>
                    <a:pt x="67" y="935"/>
                  </a:lnTo>
                  <a:lnTo>
                    <a:pt x="1702" y="1869"/>
                  </a:lnTo>
                  <a:lnTo>
                    <a:pt x="1868" y="5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3150952" y="968285"/>
              <a:ext cx="127417" cy="43206"/>
            </a:xfrm>
            <a:custGeom>
              <a:avLst/>
              <a:gdLst/>
              <a:ahLst/>
              <a:cxnLst/>
              <a:rect l="l" t="t" r="r" b="b"/>
              <a:pathLst>
                <a:path w="4571" h="1550" extrusionOk="0">
                  <a:moveTo>
                    <a:pt x="143" y="1"/>
                  </a:moveTo>
                  <a:cubicBezTo>
                    <a:pt x="98" y="1"/>
                    <a:pt x="58" y="24"/>
                    <a:pt x="34" y="48"/>
                  </a:cubicBezTo>
                  <a:cubicBezTo>
                    <a:pt x="1" y="115"/>
                    <a:pt x="34" y="181"/>
                    <a:pt x="68" y="215"/>
                  </a:cubicBezTo>
                  <a:cubicBezTo>
                    <a:pt x="1435" y="982"/>
                    <a:pt x="2903" y="1449"/>
                    <a:pt x="4471" y="1549"/>
                  </a:cubicBezTo>
                  <a:cubicBezTo>
                    <a:pt x="4538" y="1549"/>
                    <a:pt x="4571" y="1482"/>
                    <a:pt x="4571" y="1416"/>
                  </a:cubicBezTo>
                  <a:cubicBezTo>
                    <a:pt x="4571" y="1349"/>
                    <a:pt x="4538" y="1282"/>
                    <a:pt x="4471" y="1282"/>
                  </a:cubicBezTo>
                  <a:cubicBezTo>
                    <a:pt x="2970" y="1182"/>
                    <a:pt x="1535" y="748"/>
                    <a:pt x="201" y="15"/>
                  </a:cubicBezTo>
                  <a:cubicBezTo>
                    <a:pt x="182" y="5"/>
                    <a:pt x="162"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3797226" y="1280746"/>
              <a:ext cx="26983" cy="152894"/>
            </a:xfrm>
            <a:custGeom>
              <a:avLst/>
              <a:gdLst/>
              <a:ahLst/>
              <a:cxnLst/>
              <a:rect l="l" t="t" r="r" b="b"/>
              <a:pathLst>
                <a:path w="968" h="5485" extrusionOk="0">
                  <a:moveTo>
                    <a:pt x="138" y="1"/>
                  </a:moveTo>
                  <a:cubicBezTo>
                    <a:pt x="123" y="1"/>
                    <a:pt x="109" y="5"/>
                    <a:pt x="100" y="14"/>
                  </a:cubicBezTo>
                  <a:cubicBezTo>
                    <a:pt x="34" y="47"/>
                    <a:pt x="0" y="114"/>
                    <a:pt x="34" y="180"/>
                  </a:cubicBezTo>
                  <a:cubicBezTo>
                    <a:pt x="300" y="914"/>
                    <a:pt x="867" y="3416"/>
                    <a:pt x="467" y="5351"/>
                  </a:cubicBezTo>
                  <a:cubicBezTo>
                    <a:pt x="467" y="5384"/>
                    <a:pt x="501" y="5451"/>
                    <a:pt x="567" y="5484"/>
                  </a:cubicBezTo>
                  <a:lnTo>
                    <a:pt x="601" y="5484"/>
                  </a:lnTo>
                  <a:cubicBezTo>
                    <a:pt x="634" y="5484"/>
                    <a:pt x="701" y="5451"/>
                    <a:pt x="701" y="5384"/>
                  </a:cubicBezTo>
                  <a:cubicBezTo>
                    <a:pt x="968" y="3616"/>
                    <a:pt x="801" y="1782"/>
                    <a:pt x="234" y="80"/>
                  </a:cubicBezTo>
                  <a:cubicBezTo>
                    <a:pt x="234" y="31"/>
                    <a:pt x="180"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3444791" y="1195892"/>
              <a:ext cx="79081" cy="198693"/>
            </a:xfrm>
            <a:custGeom>
              <a:avLst/>
              <a:gdLst/>
              <a:ahLst/>
              <a:cxnLst/>
              <a:rect l="l" t="t" r="r" b="b"/>
              <a:pathLst>
                <a:path w="2837" h="7128" extrusionOk="0">
                  <a:moveTo>
                    <a:pt x="1521" y="0"/>
                  </a:moveTo>
                  <a:cubicBezTo>
                    <a:pt x="1486" y="0"/>
                    <a:pt x="1455" y="16"/>
                    <a:pt x="1435" y="55"/>
                  </a:cubicBezTo>
                  <a:cubicBezTo>
                    <a:pt x="268" y="1590"/>
                    <a:pt x="1" y="3658"/>
                    <a:pt x="768" y="5459"/>
                  </a:cubicBezTo>
                  <a:cubicBezTo>
                    <a:pt x="1202" y="6427"/>
                    <a:pt x="1936" y="7060"/>
                    <a:pt x="2703" y="7127"/>
                  </a:cubicBezTo>
                  <a:cubicBezTo>
                    <a:pt x="2736" y="7127"/>
                    <a:pt x="2803" y="7060"/>
                    <a:pt x="2836" y="7027"/>
                  </a:cubicBezTo>
                  <a:cubicBezTo>
                    <a:pt x="2836" y="6960"/>
                    <a:pt x="2769" y="6894"/>
                    <a:pt x="2703" y="6894"/>
                  </a:cubicBezTo>
                  <a:cubicBezTo>
                    <a:pt x="2036" y="6827"/>
                    <a:pt x="1402" y="6260"/>
                    <a:pt x="1002" y="5393"/>
                  </a:cubicBezTo>
                  <a:cubicBezTo>
                    <a:pt x="268" y="3658"/>
                    <a:pt x="501" y="1690"/>
                    <a:pt x="1602" y="189"/>
                  </a:cubicBezTo>
                  <a:cubicBezTo>
                    <a:pt x="1669" y="122"/>
                    <a:pt x="1635" y="55"/>
                    <a:pt x="1602" y="22"/>
                  </a:cubicBezTo>
                  <a:cubicBezTo>
                    <a:pt x="1574" y="8"/>
                    <a:pt x="1547" y="0"/>
                    <a:pt x="1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965912" y="1188086"/>
              <a:ext cx="162762" cy="155347"/>
            </a:xfrm>
            <a:custGeom>
              <a:avLst/>
              <a:gdLst/>
              <a:ahLst/>
              <a:cxnLst/>
              <a:rect l="l" t="t" r="r" b="b"/>
              <a:pathLst>
                <a:path w="5839" h="5573" extrusionOk="0">
                  <a:moveTo>
                    <a:pt x="5615" y="1"/>
                  </a:moveTo>
                  <a:cubicBezTo>
                    <a:pt x="2754" y="1"/>
                    <a:pt x="430" y="3128"/>
                    <a:pt x="1" y="5439"/>
                  </a:cubicBezTo>
                  <a:cubicBezTo>
                    <a:pt x="1" y="5506"/>
                    <a:pt x="34" y="5539"/>
                    <a:pt x="101" y="5573"/>
                  </a:cubicBezTo>
                  <a:lnTo>
                    <a:pt x="134" y="5573"/>
                  </a:lnTo>
                  <a:cubicBezTo>
                    <a:pt x="168" y="5573"/>
                    <a:pt x="234" y="5539"/>
                    <a:pt x="234" y="5472"/>
                  </a:cubicBezTo>
                  <a:cubicBezTo>
                    <a:pt x="663" y="3261"/>
                    <a:pt x="2888" y="234"/>
                    <a:pt x="5616" y="234"/>
                  </a:cubicBezTo>
                  <a:cubicBezTo>
                    <a:pt x="5646" y="234"/>
                    <a:pt x="5675" y="235"/>
                    <a:pt x="5705" y="235"/>
                  </a:cubicBezTo>
                  <a:cubicBezTo>
                    <a:pt x="5772" y="235"/>
                    <a:pt x="5838" y="202"/>
                    <a:pt x="5838" y="135"/>
                  </a:cubicBezTo>
                  <a:cubicBezTo>
                    <a:pt x="5838" y="69"/>
                    <a:pt x="5772" y="2"/>
                    <a:pt x="5705" y="2"/>
                  </a:cubicBezTo>
                  <a:cubicBezTo>
                    <a:pt x="5675" y="1"/>
                    <a:pt x="5645" y="1"/>
                    <a:pt x="5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4052012" y="1163946"/>
              <a:ext cx="80921" cy="40001"/>
            </a:xfrm>
            <a:custGeom>
              <a:avLst/>
              <a:gdLst/>
              <a:ahLst/>
              <a:cxnLst/>
              <a:rect l="l" t="t" r="r" b="b"/>
              <a:pathLst>
                <a:path w="2903" h="1435" extrusionOk="0">
                  <a:moveTo>
                    <a:pt x="133" y="1"/>
                  </a:moveTo>
                  <a:cubicBezTo>
                    <a:pt x="33" y="34"/>
                    <a:pt x="0" y="101"/>
                    <a:pt x="33" y="167"/>
                  </a:cubicBezTo>
                  <a:cubicBezTo>
                    <a:pt x="167" y="968"/>
                    <a:pt x="1334" y="1168"/>
                    <a:pt x="2302" y="1335"/>
                  </a:cubicBezTo>
                  <a:lnTo>
                    <a:pt x="2735" y="1435"/>
                  </a:lnTo>
                  <a:lnTo>
                    <a:pt x="2769" y="1435"/>
                  </a:lnTo>
                  <a:cubicBezTo>
                    <a:pt x="2835" y="1402"/>
                    <a:pt x="2869" y="1368"/>
                    <a:pt x="2902" y="1335"/>
                  </a:cubicBezTo>
                  <a:cubicBezTo>
                    <a:pt x="2902" y="1268"/>
                    <a:pt x="2869" y="1201"/>
                    <a:pt x="2802" y="1168"/>
                  </a:cubicBezTo>
                  <a:cubicBezTo>
                    <a:pt x="2669" y="1168"/>
                    <a:pt x="2502" y="1135"/>
                    <a:pt x="2335" y="1101"/>
                  </a:cubicBezTo>
                  <a:cubicBezTo>
                    <a:pt x="1468" y="935"/>
                    <a:pt x="367" y="768"/>
                    <a:pt x="267" y="101"/>
                  </a:cubicBezTo>
                  <a:cubicBezTo>
                    <a:pt x="234" y="34"/>
                    <a:pt x="167"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2667445" y="1044163"/>
              <a:ext cx="81311" cy="134692"/>
            </a:xfrm>
            <a:custGeom>
              <a:avLst/>
              <a:gdLst/>
              <a:ahLst/>
              <a:cxnLst/>
              <a:rect l="l" t="t" r="r" b="b"/>
              <a:pathLst>
                <a:path w="2917" h="4832" extrusionOk="0">
                  <a:moveTo>
                    <a:pt x="2732" y="0"/>
                  </a:moveTo>
                  <a:cubicBezTo>
                    <a:pt x="2710" y="0"/>
                    <a:pt x="2688" y="8"/>
                    <a:pt x="2669" y="28"/>
                  </a:cubicBezTo>
                  <a:cubicBezTo>
                    <a:pt x="1335" y="962"/>
                    <a:pt x="0" y="2963"/>
                    <a:pt x="67" y="4698"/>
                  </a:cubicBezTo>
                  <a:cubicBezTo>
                    <a:pt x="67" y="4765"/>
                    <a:pt x="134" y="4831"/>
                    <a:pt x="200" y="4831"/>
                  </a:cubicBezTo>
                  <a:cubicBezTo>
                    <a:pt x="267" y="4798"/>
                    <a:pt x="334" y="4765"/>
                    <a:pt x="334" y="4698"/>
                  </a:cubicBezTo>
                  <a:cubicBezTo>
                    <a:pt x="267" y="3030"/>
                    <a:pt x="1568" y="1095"/>
                    <a:pt x="2836" y="195"/>
                  </a:cubicBezTo>
                  <a:cubicBezTo>
                    <a:pt x="2916" y="141"/>
                    <a:pt x="2824" y="0"/>
                    <a:pt x="27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380100" y="734685"/>
              <a:ext cx="81311" cy="33227"/>
            </a:xfrm>
            <a:custGeom>
              <a:avLst/>
              <a:gdLst/>
              <a:ahLst/>
              <a:cxnLst/>
              <a:rect l="l" t="t" r="r" b="b"/>
              <a:pathLst>
                <a:path w="2917" h="1192" extrusionOk="0">
                  <a:moveTo>
                    <a:pt x="2767" y="0"/>
                  </a:moveTo>
                  <a:cubicBezTo>
                    <a:pt x="2734" y="0"/>
                    <a:pt x="2699" y="16"/>
                    <a:pt x="2669" y="55"/>
                  </a:cubicBezTo>
                  <a:cubicBezTo>
                    <a:pt x="2316" y="599"/>
                    <a:pt x="1474" y="944"/>
                    <a:pt x="669" y="944"/>
                  </a:cubicBezTo>
                  <a:cubicBezTo>
                    <a:pt x="487" y="944"/>
                    <a:pt x="307" y="926"/>
                    <a:pt x="134" y="889"/>
                  </a:cubicBezTo>
                  <a:cubicBezTo>
                    <a:pt x="116" y="880"/>
                    <a:pt x="101" y="876"/>
                    <a:pt x="87" y="876"/>
                  </a:cubicBezTo>
                  <a:cubicBezTo>
                    <a:pt x="50" y="876"/>
                    <a:pt x="25" y="907"/>
                    <a:pt x="1" y="956"/>
                  </a:cubicBezTo>
                  <a:cubicBezTo>
                    <a:pt x="1" y="1023"/>
                    <a:pt x="34" y="1089"/>
                    <a:pt x="101" y="1123"/>
                  </a:cubicBezTo>
                  <a:cubicBezTo>
                    <a:pt x="301" y="1156"/>
                    <a:pt x="501" y="1189"/>
                    <a:pt x="701" y="1189"/>
                  </a:cubicBezTo>
                  <a:cubicBezTo>
                    <a:pt x="734" y="1191"/>
                    <a:pt x="766" y="1191"/>
                    <a:pt x="798" y="1191"/>
                  </a:cubicBezTo>
                  <a:cubicBezTo>
                    <a:pt x="1597" y="1191"/>
                    <a:pt x="2357" y="798"/>
                    <a:pt x="2870" y="189"/>
                  </a:cubicBezTo>
                  <a:cubicBezTo>
                    <a:pt x="2917" y="94"/>
                    <a:pt x="2847" y="0"/>
                    <a:pt x="2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3020771" y="1293206"/>
              <a:ext cx="356159" cy="413804"/>
            </a:xfrm>
            <a:custGeom>
              <a:avLst/>
              <a:gdLst/>
              <a:ahLst/>
              <a:cxnLst/>
              <a:rect l="l" t="t" r="r" b="b"/>
              <a:pathLst>
                <a:path w="12777" h="14845" extrusionOk="0">
                  <a:moveTo>
                    <a:pt x="7406" y="0"/>
                  </a:moveTo>
                  <a:cubicBezTo>
                    <a:pt x="4137" y="0"/>
                    <a:pt x="1035" y="3303"/>
                    <a:pt x="501" y="7406"/>
                  </a:cubicBezTo>
                  <a:cubicBezTo>
                    <a:pt x="1" y="11508"/>
                    <a:pt x="2236" y="14844"/>
                    <a:pt x="5538" y="14844"/>
                  </a:cubicBezTo>
                  <a:cubicBezTo>
                    <a:pt x="6005" y="14844"/>
                    <a:pt x="6506" y="14778"/>
                    <a:pt x="6939" y="14644"/>
                  </a:cubicBezTo>
                  <a:cubicBezTo>
                    <a:pt x="9675" y="13877"/>
                    <a:pt x="12010" y="10941"/>
                    <a:pt x="12477" y="7439"/>
                  </a:cubicBezTo>
                  <a:cubicBezTo>
                    <a:pt x="12777" y="5504"/>
                    <a:pt x="12310" y="3536"/>
                    <a:pt x="11176" y="1935"/>
                  </a:cubicBezTo>
                  <a:cubicBezTo>
                    <a:pt x="10308" y="734"/>
                    <a:pt x="8907" y="0"/>
                    <a:pt x="7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3092385" y="1336776"/>
              <a:ext cx="281761" cy="364661"/>
            </a:xfrm>
            <a:custGeom>
              <a:avLst/>
              <a:gdLst/>
              <a:ahLst/>
              <a:cxnLst/>
              <a:rect l="l" t="t" r="r" b="b"/>
              <a:pathLst>
                <a:path w="10108" h="13082" extrusionOk="0">
                  <a:moveTo>
                    <a:pt x="6719" y="1"/>
                  </a:moveTo>
                  <a:cubicBezTo>
                    <a:pt x="3538" y="1"/>
                    <a:pt x="693" y="2823"/>
                    <a:pt x="334" y="6410"/>
                  </a:cubicBezTo>
                  <a:cubicBezTo>
                    <a:pt x="0" y="9612"/>
                    <a:pt x="1768" y="12381"/>
                    <a:pt x="4404" y="13081"/>
                  </a:cubicBezTo>
                  <a:cubicBezTo>
                    <a:pt x="4937" y="12914"/>
                    <a:pt x="5438" y="12681"/>
                    <a:pt x="5938" y="12414"/>
                  </a:cubicBezTo>
                  <a:cubicBezTo>
                    <a:pt x="7939" y="11146"/>
                    <a:pt x="9541" y="8678"/>
                    <a:pt x="9908" y="5876"/>
                  </a:cubicBezTo>
                  <a:cubicBezTo>
                    <a:pt x="10108" y="4508"/>
                    <a:pt x="9941" y="3141"/>
                    <a:pt x="9474" y="1840"/>
                  </a:cubicBezTo>
                  <a:cubicBezTo>
                    <a:pt x="9274" y="1306"/>
                    <a:pt x="8974" y="806"/>
                    <a:pt x="8640" y="339"/>
                  </a:cubicBezTo>
                  <a:cubicBezTo>
                    <a:pt x="8073" y="138"/>
                    <a:pt x="7506" y="5"/>
                    <a:pt x="6939" y="5"/>
                  </a:cubicBezTo>
                  <a:cubicBezTo>
                    <a:pt x="6865" y="2"/>
                    <a:pt x="6792" y="1"/>
                    <a:pt x="6719" y="1"/>
                  </a:cubicBezTo>
                  <a:close/>
                </a:path>
              </a:pathLst>
            </a:custGeom>
            <a:solidFill>
              <a:srgbClr val="46C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3184431" y="1388040"/>
              <a:ext cx="188797" cy="294778"/>
            </a:xfrm>
            <a:custGeom>
              <a:avLst/>
              <a:gdLst/>
              <a:ahLst/>
              <a:cxnLst/>
              <a:rect l="l" t="t" r="r" b="b"/>
              <a:pathLst>
                <a:path w="6773" h="10575" extrusionOk="0">
                  <a:moveTo>
                    <a:pt x="6139" y="1"/>
                  </a:moveTo>
                  <a:cubicBezTo>
                    <a:pt x="6038" y="34"/>
                    <a:pt x="5938" y="34"/>
                    <a:pt x="5838" y="34"/>
                  </a:cubicBezTo>
                  <a:cubicBezTo>
                    <a:pt x="2603" y="368"/>
                    <a:pt x="1" y="3170"/>
                    <a:pt x="68" y="6272"/>
                  </a:cubicBezTo>
                  <a:cubicBezTo>
                    <a:pt x="68" y="8040"/>
                    <a:pt x="1068" y="9708"/>
                    <a:pt x="2636" y="10575"/>
                  </a:cubicBezTo>
                  <a:cubicBezTo>
                    <a:pt x="4637" y="9307"/>
                    <a:pt x="6239" y="6839"/>
                    <a:pt x="6606" y="4037"/>
                  </a:cubicBezTo>
                  <a:cubicBezTo>
                    <a:pt x="6772" y="2669"/>
                    <a:pt x="6639" y="1302"/>
                    <a:pt x="6139" y="1"/>
                  </a:cubicBezTo>
                  <a:close/>
                </a:path>
              </a:pathLst>
            </a:custGeom>
            <a:solidFill>
              <a:srgbClr val="34B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3082154" y="1410313"/>
              <a:ext cx="201815" cy="165159"/>
            </a:xfrm>
            <a:custGeom>
              <a:avLst/>
              <a:gdLst/>
              <a:ahLst/>
              <a:cxnLst/>
              <a:rect l="l" t="t" r="r" b="b"/>
              <a:pathLst>
                <a:path w="7240" h="5925" extrusionOk="0">
                  <a:moveTo>
                    <a:pt x="2753" y="1"/>
                  </a:moveTo>
                  <a:cubicBezTo>
                    <a:pt x="2265" y="1"/>
                    <a:pt x="1733" y="201"/>
                    <a:pt x="1268" y="603"/>
                  </a:cubicBezTo>
                  <a:cubicBezTo>
                    <a:pt x="334" y="1403"/>
                    <a:pt x="1" y="2704"/>
                    <a:pt x="568" y="3538"/>
                  </a:cubicBezTo>
                  <a:lnTo>
                    <a:pt x="1935" y="5473"/>
                  </a:lnTo>
                  <a:cubicBezTo>
                    <a:pt x="2141" y="5772"/>
                    <a:pt x="2462" y="5924"/>
                    <a:pt x="2792" y="5924"/>
                  </a:cubicBezTo>
                  <a:cubicBezTo>
                    <a:pt x="3051" y="5924"/>
                    <a:pt x="3316" y="5830"/>
                    <a:pt x="3536" y="5640"/>
                  </a:cubicBezTo>
                  <a:lnTo>
                    <a:pt x="6005" y="3538"/>
                  </a:lnTo>
                  <a:cubicBezTo>
                    <a:pt x="6939" y="2704"/>
                    <a:pt x="7239" y="1403"/>
                    <a:pt x="6672" y="603"/>
                  </a:cubicBezTo>
                  <a:cubicBezTo>
                    <a:pt x="6392" y="203"/>
                    <a:pt x="5957" y="7"/>
                    <a:pt x="5474" y="7"/>
                  </a:cubicBezTo>
                  <a:cubicBezTo>
                    <a:pt x="5150" y="7"/>
                    <a:pt x="4805" y="95"/>
                    <a:pt x="4470" y="269"/>
                  </a:cubicBezTo>
                  <a:cubicBezTo>
                    <a:pt x="4345" y="325"/>
                    <a:pt x="4208" y="351"/>
                    <a:pt x="4072" y="351"/>
                  </a:cubicBezTo>
                  <a:cubicBezTo>
                    <a:pt x="3881" y="351"/>
                    <a:pt x="3692" y="300"/>
                    <a:pt x="3536" y="202"/>
                  </a:cubicBezTo>
                  <a:cubicBezTo>
                    <a:pt x="3304" y="68"/>
                    <a:pt x="3036" y="1"/>
                    <a:pt x="2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986373" y="1735234"/>
              <a:ext cx="371964" cy="329761"/>
            </a:xfrm>
            <a:custGeom>
              <a:avLst/>
              <a:gdLst/>
              <a:ahLst/>
              <a:cxnLst/>
              <a:rect l="l" t="t" r="r" b="b"/>
              <a:pathLst>
                <a:path w="13344" h="11830" extrusionOk="0">
                  <a:moveTo>
                    <a:pt x="5015" y="1"/>
                  </a:moveTo>
                  <a:cubicBezTo>
                    <a:pt x="4524" y="1"/>
                    <a:pt x="4031" y="7"/>
                    <a:pt x="3537" y="21"/>
                  </a:cubicBezTo>
                  <a:cubicBezTo>
                    <a:pt x="2369" y="55"/>
                    <a:pt x="1335" y="889"/>
                    <a:pt x="1035" y="2056"/>
                  </a:cubicBezTo>
                  <a:cubicBezTo>
                    <a:pt x="1" y="6292"/>
                    <a:pt x="835" y="11830"/>
                    <a:pt x="835" y="11830"/>
                  </a:cubicBezTo>
                  <a:lnTo>
                    <a:pt x="13344" y="11830"/>
                  </a:lnTo>
                  <a:cubicBezTo>
                    <a:pt x="12877" y="8961"/>
                    <a:pt x="12743" y="6059"/>
                    <a:pt x="13010" y="3157"/>
                  </a:cubicBezTo>
                  <a:cubicBezTo>
                    <a:pt x="13110" y="1689"/>
                    <a:pt x="12043" y="422"/>
                    <a:pt x="10575" y="255"/>
                  </a:cubicBezTo>
                  <a:cubicBezTo>
                    <a:pt x="8727" y="96"/>
                    <a:pt x="6880"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916683" y="2064978"/>
              <a:ext cx="441651" cy="2490130"/>
            </a:xfrm>
            <a:custGeom>
              <a:avLst/>
              <a:gdLst/>
              <a:ahLst/>
              <a:cxnLst/>
              <a:rect l="l" t="t" r="r" b="b"/>
              <a:pathLst>
                <a:path w="15844" h="89332" extrusionOk="0">
                  <a:moveTo>
                    <a:pt x="2608" y="0"/>
                  </a:moveTo>
                  <a:cubicBezTo>
                    <a:pt x="1167" y="0"/>
                    <a:pt x="0" y="1188"/>
                    <a:pt x="99" y="2636"/>
                  </a:cubicBezTo>
                  <a:cubicBezTo>
                    <a:pt x="366" y="9641"/>
                    <a:pt x="1267" y="28721"/>
                    <a:pt x="3401" y="38595"/>
                  </a:cubicBezTo>
                  <a:cubicBezTo>
                    <a:pt x="4669" y="51804"/>
                    <a:pt x="6670" y="89331"/>
                    <a:pt x="6670" y="89331"/>
                  </a:cubicBezTo>
                  <a:lnTo>
                    <a:pt x="15844" y="89331"/>
                  </a:lnTo>
                  <a:cubicBezTo>
                    <a:pt x="15844" y="89331"/>
                    <a:pt x="12908" y="47568"/>
                    <a:pt x="10006" y="38595"/>
                  </a:cubicBezTo>
                  <a:cubicBezTo>
                    <a:pt x="12975" y="30556"/>
                    <a:pt x="12208" y="1"/>
                    <a:pt x="12208" y="1"/>
                  </a:cubicBezTo>
                  <a:lnTo>
                    <a:pt x="2668" y="1"/>
                  </a:lnTo>
                  <a:cubicBezTo>
                    <a:pt x="2648" y="0"/>
                    <a:pt x="2628" y="0"/>
                    <a:pt x="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3182591" y="2364393"/>
              <a:ext cx="75346" cy="611856"/>
            </a:xfrm>
            <a:custGeom>
              <a:avLst/>
              <a:gdLst/>
              <a:ahLst/>
              <a:cxnLst/>
              <a:rect l="l" t="t" r="r" b="b"/>
              <a:pathLst>
                <a:path w="2703" h="21950" extrusionOk="0">
                  <a:moveTo>
                    <a:pt x="33" y="1"/>
                  </a:moveTo>
                  <a:cubicBezTo>
                    <a:pt x="33" y="1"/>
                    <a:pt x="0" y="13644"/>
                    <a:pt x="1701" y="21950"/>
                  </a:cubicBezTo>
                  <a:cubicBezTo>
                    <a:pt x="2335" y="16946"/>
                    <a:pt x="2602" y="10342"/>
                    <a:pt x="2702" y="4371"/>
                  </a:cubicBez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3061693" y="2064978"/>
              <a:ext cx="820138" cy="2490130"/>
            </a:xfrm>
            <a:custGeom>
              <a:avLst/>
              <a:gdLst/>
              <a:ahLst/>
              <a:cxnLst/>
              <a:rect l="l" t="t" r="r" b="b"/>
              <a:pathLst>
                <a:path w="29422" h="89332" extrusionOk="0">
                  <a:moveTo>
                    <a:pt x="1" y="1"/>
                  </a:moveTo>
                  <a:cubicBezTo>
                    <a:pt x="1" y="1"/>
                    <a:pt x="6539" y="30556"/>
                    <a:pt x="11109" y="38595"/>
                  </a:cubicBezTo>
                  <a:cubicBezTo>
                    <a:pt x="13077" y="57742"/>
                    <a:pt x="20248" y="89331"/>
                    <a:pt x="20248" y="89331"/>
                  </a:cubicBezTo>
                  <a:lnTo>
                    <a:pt x="29422" y="89331"/>
                  </a:lnTo>
                  <a:cubicBezTo>
                    <a:pt x="29422" y="89331"/>
                    <a:pt x="22050" y="50470"/>
                    <a:pt x="18314" y="38595"/>
                  </a:cubicBezTo>
                  <a:cubicBezTo>
                    <a:pt x="18447" y="28721"/>
                    <a:pt x="14911" y="9641"/>
                    <a:pt x="13777" y="2636"/>
                  </a:cubicBezTo>
                  <a:cubicBezTo>
                    <a:pt x="13510" y="1135"/>
                    <a:pt x="12209" y="1"/>
                    <a:pt x="10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3345302" y="3025219"/>
              <a:ext cx="220408" cy="228129"/>
            </a:xfrm>
            <a:custGeom>
              <a:avLst/>
              <a:gdLst/>
              <a:ahLst/>
              <a:cxnLst/>
              <a:rect l="l" t="t" r="r" b="b"/>
              <a:pathLst>
                <a:path w="7907" h="8184" extrusionOk="0">
                  <a:moveTo>
                    <a:pt x="3482" y="0"/>
                  </a:moveTo>
                  <a:cubicBezTo>
                    <a:pt x="3153" y="0"/>
                    <a:pt x="2823" y="57"/>
                    <a:pt x="2502" y="179"/>
                  </a:cubicBezTo>
                  <a:cubicBezTo>
                    <a:pt x="768" y="812"/>
                    <a:pt x="1" y="3081"/>
                    <a:pt x="801" y="5249"/>
                  </a:cubicBezTo>
                  <a:cubicBezTo>
                    <a:pt x="1460" y="7032"/>
                    <a:pt x="2953" y="8184"/>
                    <a:pt x="4446" y="8184"/>
                  </a:cubicBezTo>
                  <a:cubicBezTo>
                    <a:pt x="4768" y="8184"/>
                    <a:pt x="5091" y="8130"/>
                    <a:pt x="5404" y="8017"/>
                  </a:cubicBezTo>
                  <a:cubicBezTo>
                    <a:pt x="7139" y="7384"/>
                    <a:pt x="7906" y="5082"/>
                    <a:pt x="7106" y="2914"/>
                  </a:cubicBezTo>
                  <a:cubicBezTo>
                    <a:pt x="6450" y="1166"/>
                    <a:pt x="4968" y="0"/>
                    <a:pt x="3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3564741" y="4466820"/>
              <a:ext cx="178567" cy="88364"/>
            </a:xfrm>
            <a:custGeom>
              <a:avLst/>
              <a:gdLst/>
              <a:ahLst/>
              <a:cxnLst/>
              <a:rect l="l" t="t" r="r" b="b"/>
              <a:pathLst>
                <a:path w="6406" h="3170" extrusionOk="0">
                  <a:moveTo>
                    <a:pt x="3136" y="0"/>
                  </a:moveTo>
                  <a:cubicBezTo>
                    <a:pt x="1402" y="0"/>
                    <a:pt x="1" y="1435"/>
                    <a:pt x="101" y="3169"/>
                  </a:cubicBezTo>
                  <a:lnTo>
                    <a:pt x="6405" y="3169"/>
                  </a:lnTo>
                  <a:cubicBezTo>
                    <a:pt x="6339" y="1401"/>
                    <a:pt x="4871" y="34"/>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982665" y="3028202"/>
              <a:ext cx="187850" cy="223223"/>
            </a:xfrm>
            <a:custGeom>
              <a:avLst/>
              <a:gdLst/>
              <a:ahLst/>
              <a:cxnLst/>
              <a:rect l="l" t="t" r="r" b="b"/>
              <a:pathLst>
                <a:path w="6739" h="8008" extrusionOk="0">
                  <a:moveTo>
                    <a:pt x="3295" y="1"/>
                  </a:moveTo>
                  <a:cubicBezTo>
                    <a:pt x="3154" y="1"/>
                    <a:pt x="3012" y="13"/>
                    <a:pt x="2869" y="38"/>
                  </a:cubicBezTo>
                  <a:cubicBezTo>
                    <a:pt x="1168" y="338"/>
                    <a:pt x="0" y="2340"/>
                    <a:pt x="267" y="4541"/>
                  </a:cubicBezTo>
                  <a:cubicBezTo>
                    <a:pt x="545" y="6545"/>
                    <a:pt x="1933" y="8007"/>
                    <a:pt x="3484" y="8007"/>
                  </a:cubicBezTo>
                  <a:cubicBezTo>
                    <a:pt x="3612" y="8007"/>
                    <a:pt x="3741" y="7997"/>
                    <a:pt x="3870" y="7977"/>
                  </a:cubicBezTo>
                  <a:cubicBezTo>
                    <a:pt x="5604" y="7677"/>
                    <a:pt x="6738" y="5676"/>
                    <a:pt x="6472" y="3474"/>
                  </a:cubicBezTo>
                  <a:cubicBezTo>
                    <a:pt x="6197" y="1457"/>
                    <a:pt x="4830" y="1"/>
                    <a:pt x="3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3016144" y="4466820"/>
              <a:ext cx="175752" cy="88364"/>
            </a:xfrm>
            <a:custGeom>
              <a:avLst/>
              <a:gdLst/>
              <a:ahLst/>
              <a:cxnLst/>
              <a:rect l="l" t="t" r="r" b="b"/>
              <a:pathLst>
                <a:path w="6305" h="3170" extrusionOk="0">
                  <a:moveTo>
                    <a:pt x="3136" y="0"/>
                  </a:moveTo>
                  <a:cubicBezTo>
                    <a:pt x="1401" y="0"/>
                    <a:pt x="0" y="1401"/>
                    <a:pt x="0" y="3169"/>
                  </a:cubicBezTo>
                  <a:lnTo>
                    <a:pt x="6305" y="3169"/>
                  </a:lnTo>
                  <a:cubicBezTo>
                    <a:pt x="6305" y="1401"/>
                    <a:pt x="4904" y="0"/>
                    <a:pt x="31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3166785" y="2106820"/>
              <a:ext cx="250150" cy="320144"/>
            </a:xfrm>
            <a:custGeom>
              <a:avLst/>
              <a:gdLst/>
              <a:ahLst/>
              <a:cxnLst/>
              <a:rect l="l" t="t" r="r" b="b"/>
              <a:pathLst>
                <a:path w="8974" h="11485" extrusionOk="0">
                  <a:moveTo>
                    <a:pt x="8840" y="1"/>
                  </a:moveTo>
                  <a:cubicBezTo>
                    <a:pt x="7372" y="1"/>
                    <a:pt x="5604" y="935"/>
                    <a:pt x="3970" y="2569"/>
                  </a:cubicBezTo>
                  <a:cubicBezTo>
                    <a:pt x="2035" y="4504"/>
                    <a:pt x="0" y="7806"/>
                    <a:pt x="0" y="11376"/>
                  </a:cubicBezTo>
                  <a:cubicBezTo>
                    <a:pt x="0" y="11442"/>
                    <a:pt x="33" y="11476"/>
                    <a:pt x="100" y="11476"/>
                  </a:cubicBezTo>
                  <a:cubicBezTo>
                    <a:pt x="112" y="11482"/>
                    <a:pt x="125" y="11485"/>
                    <a:pt x="136" y="11485"/>
                  </a:cubicBezTo>
                  <a:cubicBezTo>
                    <a:pt x="189" y="11485"/>
                    <a:pt x="234" y="11430"/>
                    <a:pt x="234" y="11376"/>
                  </a:cubicBezTo>
                  <a:cubicBezTo>
                    <a:pt x="234" y="7873"/>
                    <a:pt x="2268" y="4637"/>
                    <a:pt x="4170" y="2769"/>
                  </a:cubicBezTo>
                  <a:cubicBezTo>
                    <a:pt x="5771" y="1168"/>
                    <a:pt x="7472" y="268"/>
                    <a:pt x="8840" y="268"/>
                  </a:cubicBezTo>
                  <a:cubicBezTo>
                    <a:pt x="8906" y="268"/>
                    <a:pt x="8973" y="201"/>
                    <a:pt x="8973" y="134"/>
                  </a:cubicBezTo>
                  <a:cubicBezTo>
                    <a:pt x="8973" y="68"/>
                    <a:pt x="8906" y="1"/>
                    <a:pt x="8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950106" y="2207926"/>
              <a:ext cx="177647" cy="211348"/>
            </a:xfrm>
            <a:custGeom>
              <a:avLst/>
              <a:gdLst/>
              <a:ahLst/>
              <a:cxnLst/>
              <a:rect l="l" t="t" r="r" b="b"/>
              <a:pathLst>
                <a:path w="6373" h="7582" extrusionOk="0">
                  <a:moveTo>
                    <a:pt x="137" y="1"/>
                  </a:moveTo>
                  <a:cubicBezTo>
                    <a:pt x="125" y="1"/>
                    <a:pt x="113" y="4"/>
                    <a:pt x="101" y="10"/>
                  </a:cubicBezTo>
                  <a:cubicBezTo>
                    <a:pt x="34" y="10"/>
                    <a:pt x="1" y="76"/>
                    <a:pt x="1" y="143"/>
                  </a:cubicBezTo>
                  <a:cubicBezTo>
                    <a:pt x="368" y="2445"/>
                    <a:pt x="3270" y="6314"/>
                    <a:pt x="6172" y="7582"/>
                  </a:cubicBezTo>
                  <a:lnTo>
                    <a:pt x="6205" y="7582"/>
                  </a:lnTo>
                  <a:cubicBezTo>
                    <a:pt x="6339" y="7582"/>
                    <a:pt x="6372" y="7415"/>
                    <a:pt x="6272" y="7348"/>
                  </a:cubicBezTo>
                  <a:cubicBezTo>
                    <a:pt x="3503" y="6147"/>
                    <a:pt x="568" y="2311"/>
                    <a:pt x="234" y="110"/>
                  </a:cubicBezTo>
                  <a:cubicBezTo>
                    <a:pt x="234" y="55"/>
                    <a:pt x="190"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3618040" y="4464590"/>
              <a:ext cx="172686" cy="20850"/>
            </a:xfrm>
            <a:custGeom>
              <a:avLst/>
              <a:gdLst/>
              <a:ahLst/>
              <a:cxnLst/>
              <a:rect l="l" t="t" r="r" b="b"/>
              <a:pathLst>
                <a:path w="6195" h="748" extrusionOk="0">
                  <a:moveTo>
                    <a:pt x="2797" y="0"/>
                  </a:moveTo>
                  <a:cubicBezTo>
                    <a:pt x="1612" y="0"/>
                    <a:pt x="577" y="157"/>
                    <a:pt x="124" y="314"/>
                  </a:cubicBezTo>
                  <a:cubicBezTo>
                    <a:pt x="0" y="345"/>
                    <a:pt x="48" y="518"/>
                    <a:pt x="161" y="518"/>
                  </a:cubicBezTo>
                  <a:cubicBezTo>
                    <a:pt x="170" y="518"/>
                    <a:pt x="180" y="517"/>
                    <a:pt x="190" y="514"/>
                  </a:cubicBezTo>
                  <a:cubicBezTo>
                    <a:pt x="627" y="392"/>
                    <a:pt x="1649" y="242"/>
                    <a:pt x="2815" y="242"/>
                  </a:cubicBezTo>
                  <a:cubicBezTo>
                    <a:pt x="3877" y="242"/>
                    <a:pt x="5058" y="366"/>
                    <a:pt x="6028" y="748"/>
                  </a:cubicBezTo>
                  <a:lnTo>
                    <a:pt x="6061" y="748"/>
                  </a:lnTo>
                  <a:cubicBezTo>
                    <a:pt x="6095" y="748"/>
                    <a:pt x="6161" y="714"/>
                    <a:pt x="6161" y="681"/>
                  </a:cubicBezTo>
                  <a:cubicBezTo>
                    <a:pt x="6195" y="614"/>
                    <a:pt x="6161" y="547"/>
                    <a:pt x="6095" y="514"/>
                  </a:cubicBezTo>
                  <a:cubicBezTo>
                    <a:pt x="5091" y="132"/>
                    <a:pt x="3881"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3104483" y="4461524"/>
              <a:ext cx="136699" cy="39722"/>
            </a:xfrm>
            <a:custGeom>
              <a:avLst/>
              <a:gdLst/>
              <a:ahLst/>
              <a:cxnLst/>
              <a:rect l="l" t="t" r="r" b="b"/>
              <a:pathLst>
                <a:path w="4904" h="1425" extrusionOk="0">
                  <a:moveTo>
                    <a:pt x="1234" y="0"/>
                  </a:moveTo>
                  <a:cubicBezTo>
                    <a:pt x="813" y="0"/>
                    <a:pt x="441" y="58"/>
                    <a:pt x="134" y="157"/>
                  </a:cubicBezTo>
                  <a:cubicBezTo>
                    <a:pt x="0" y="190"/>
                    <a:pt x="67" y="391"/>
                    <a:pt x="200" y="391"/>
                  </a:cubicBezTo>
                  <a:cubicBezTo>
                    <a:pt x="478" y="301"/>
                    <a:pt x="827" y="247"/>
                    <a:pt x="1228" y="247"/>
                  </a:cubicBezTo>
                  <a:cubicBezTo>
                    <a:pt x="2175" y="247"/>
                    <a:pt x="3415" y="548"/>
                    <a:pt x="4703" y="1391"/>
                  </a:cubicBezTo>
                  <a:cubicBezTo>
                    <a:pt x="4737" y="1391"/>
                    <a:pt x="4737" y="1425"/>
                    <a:pt x="4770" y="1425"/>
                  </a:cubicBezTo>
                  <a:cubicBezTo>
                    <a:pt x="4804" y="1425"/>
                    <a:pt x="4837" y="1391"/>
                    <a:pt x="4870" y="1358"/>
                  </a:cubicBezTo>
                  <a:cubicBezTo>
                    <a:pt x="4904" y="1291"/>
                    <a:pt x="4904" y="1225"/>
                    <a:pt x="4837" y="1191"/>
                  </a:cubicBezTo>
                  <a:cubicBezTo>
                    <a:pt x="3501" y="324"/>
                    <a:pt x="2230" y="0"/>
                    <a:pt x="1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30"/>
          <p:cNvGrpSpPr/>
          <p:nvPr/>
        </p:nvGrpSpPr>
        <p:grpSpPr>
          <a:xfrm>
            <a:off x="6594914" y="684471"/>
            <a:ext cx="1541597" cy="3864500"/>
            <a:chOff x="3973904" y="1061474"/>
            <a:chExt cx="1391082" cy="3487186"/>
          </a:xfrm>
        </p:grpSpPr>
        <p:sp>
          <p:nvSpPr>
            <p:cNvPr id="346" name="Google Shape;346;p30"/>
            <p:cNvSpPr/>
            <p:nvPr/>
          </p:nvSpPr>
          <p:spPr>
            <a:xfrm>
              <a:off x="4091986" y="1942241"/>
              <a:ext cx="85576" cy="126608"/>
            </a:xfrm>
            <a:custGeom>
              <a:avLst/>
              <a:gdLst/>
              <a:ahLst/>
              <a:cxnLst/>
              <a:rect l="l" t="t" r="r" b="b"/>
              <a:pathLst>
                <a:path w="3070" h="4542" extrusionOk="0">
                  <a:moveTo>
                    <a:pt x="768" y="1"/>
                  </a:moveTo>
                  <a:lnTo>
                    <a:pt x="0" y="3470"/>
                  </a:lnTo>
                  <a:cubicBezTo>
                    <a:pt x="0" y="3470"/>
                    <a:pt x="1218" y="4541"/>
                    <a:pt x="2425" y="4541"/>
                  </a:cubicBezTo>
                  <a:cubicBezTo>
                    <a:pt x="2631" y="4541"/>
                    <a:pt x="2837" y="4510"/>
                    <a:pt x="3036" y="4437"/>
                  </a:cubicBezTo>
                  <a:lnTo>
                    <a:pt x="3069" y="3003"/>
                  </a:lnTo>
                  <a:lnTo>
                    <a:pt x="768"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4021321" y="1921780"/>
              <a:ext cx="92071" cy="126497"/>
            </a:xfrm>
            <a:custGeom>
              <a:avLst/>
              <a:gdLst/>
              <a:ahLst/>
              <a:cxnLst/>
              <a:rect l="l" t="t" r="r" b="b"/>
              <a:pathLst>
                <a:path w="3303" h="4538" extrusionOk="0">
                  <a:moveTo>
                    <a:pt x="467" y="1"/>
                  </a:moveTo>
                  <a:lnTo>
                    <a:pt x="0" y="2903"/>
                  </a:lnTo>
                  <a:lnTo>
                    <a:pt x="3002" y="4537"/>
                  </a:lnTo>
                  <a:lnTo>
                    <a:pt x="3303" y="735"/>
                  </a:lnTo>
                  <a:lnTo>
                    <a:pt x="467"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3973904" y="1882558"/>
              <a:ext cx="193090" cy="100629"/>
            </a:xfrm>
            <a:custGeom>
              <a:avLst/>
              <a:gdLst/>
              <a:ahLst/>
              <a:cxnLst/>
              <a:rect l="l" t="t" r="r" b="b"/>
              <a:pathLst>
                <a:path w="6927" h="3610" extrusionOk="0">
                  <a:moveTo>
                    <a:pt x="6631" y="0"/>
                  </a:moveTo>
                  <a:cubicBezTo>
                    <a:pt x="6592" y="0"/>
                    <a:pt x="6549" y="12"/>
                    <a:pt x="6505" y="40"/>
                  </a:cubicBezTo>
                  <a:lnTo>
                    <a:pt x="167" y="3209"/>
                  </a:lnTo>
                  <a:cubicBezTo>
                    <a:pt x="67" y="3276"/>
                    <a:pt x="0" y="3409"/>
                    <a:pt x="67" y="3509"/>
                  </a:cubicBezTo>
                  <a:cubicBezTo>
                    <a:pt x="100" y="3576"/>
                    <a:pt x="167" y="3609"/>
                    <a:pt x="267" y="3609"/>
                  </a:cubicBezTo>
                  <a:lnTo>
                    <a:pt x="334" y="3609"/>
                  </a:lnTo>
                  <a:lnTo>
                    <a:pt x="6705" y="407"/>
                  </a:lnTo>
                  <a:cubicBezTo>
                    <a:pt x="6927" y="296"/>
                    <a:pt x="6826" y="0"/>
                    <a:pt x="66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4119890" y="1687455"/>
              <a:ext cx="591396" cy="496342"/>
            </a:xfrm>
            <a:custGeom>
              <a:avLst/>
              <a:gdLst/>
              <a:ahLst/>
              <a:cxnLst/>
              <a:rect l="l" t="t" r="r" b="b"/>
              <a:pathLst>
                <a:path w="21216" h="17806" extrusionOk="0">
                  <a:moveTo>
                    <a:pt x="16612" y="1"/>
                  </a:moveTo>
                  <a:cubicBezTo>
                    <a:pt x="16278" y="568"/>
                    <a:pt x="16045" y="1035"/>
                    <a:pt x="15778" y="1535"/>
                  </a:cubicBezTo>
                  <a:cubicBezTo>
                    <a:pt x="15511" y="2036"/>
                    <a:pt x="15244" y="2536"/>
                    <a:pt x="14977" y="3036"/>
                  </a:cubicBezTo>
                  <a:cubicBezTo>
                    <a:pt x="14477" y="4037"/>
                    <a:pt x="13977" y="5004"/>
                    <a:pt x="13476" y="6005"/>
                  </a:cubicBezTo>
                  <a:cubicBezTo>
                    <a:pt x="12509" y="8006"/>
                    <a:pt x="11575" y="10041"/>
                    <a:pt x="10674" y="12076"/>
                  </a:cubicBezTo>
                  <a:lnTo>
                    <a:pt x="10541" y="12443"/>
                  </a:lnTo>
                  <a:cubicBezTo>
                    <a:pt x="10508" y="12476"/>
                    <a:pt x="10508" y="12510"/>
                    <a:pt x="10474" y="12543"/>
                  </a:cubicBezTo>
                  <a:cubicBezTo>
                    <a:pt x="10441" y="12610"/>
                    <a:pt x="10408" y="12643"/>
                    <a:pt x="10374" y="12676"/>
                  </a:cubicBezTo>
                  <a:cubicBezTo>
                    <a:pt x="10307" y="12743"/>
                    <a:pt x="10207" y="12777"/>
                    <a:pt x="10107" y="12777"/>
                  </a:cubicBezTo>
                  <a:cubicBezTo>
                    <a:pt x="9971" y="12790"/>
                    <a:pt x="9835" y="12797"/>
                    <a:pt x="9699" y="12797"/>
                  </a:cubicBezTo>
                  <a:cubicBezTo>
                    <a:pt x="9169" y="12797"/>
                    <a:pt x="8644" y="12696"/>
                    <a:pt x="8139" y="12510"/>
                  </a:cubicBezTo>
                  <a:cubicBezTo>
                    <a:pt x="7272" y="12209"/>
                    <a:pt x="6438" y="11843"/>
                    <a:pt x="5637" y="11376"/>
                  </a:cubicBezTo>
                  <a:cubicBezTo>
                    <a:pt x="5237" y="11142"/>
                    <a:pt x="4804" y="10875"/>
                    <a:pt x="4403" y="10608"/>
                  </a:cubicBezTo>
                  <a:lnTo>
                    <a:pt x="3803" y="10175"/>
                  </a:lnTo>
                  <a:cubicBezTo>
                    <a:pt x="3636" y="10041"/>
                    <a:pt x="3403" y="9874"/>
                    <a:pt x="3269" y="9774"/>
                  </a:cubicBezTo>
                  <a:lnTo>
                    <a:pt x="0" y="14611"/>
                  </a:lnTo>
                  <a:cubicBezTo>
                    <a:pt x="334" y="14778"/>
                    <a:pt x="567" y="14878"/>
                    <a:pt x="834" y="15045"/>
                  </a:cubicBezTo>
                  <a:cubicBezTo>
                    <a:pt x="1101" y="15178"/>
                    <a:pt x="1368" y="15312"/>
                    <a:pt x="1635" y="15445"/>
                  </a:cubicBezTo>
                  <a:cubicBezTo>
                    <a:pt x="2168" y="15712"/>
                    <a:pt x="2735" y="15979"/>
                    <a:pt x="3269" y="16212"/>
                  </a:cubicBezTo>
                  <a:cubicBezTo>
                    <a:pt x="4403" y="16713"/>
                    <a:pt x="5604" y="17113"/>
                    <a:pt x="6805" y="17413"/>
                  </a:cubicBezTo>
                  <a:cubicBezTo>
                    <a:pt x="7472" y="17580"/>
                    <a:pt x="8139" y="17713"/>
                    <a:pt x="8840" y="17780"/>
                  </a:cubicBezTo>
                  <a:cubicBezTo>
                    <a:pt x="9040" y="17797"/>
                    <a:pt x="9240" y="17805"/>
                    <a:pt x="9440" y="17805"/>
                  </a:cubicBezTo>
                  <a:cubicBezTo>
                    <a:pt x="10041" y="17805"/>
                    <a:pt x="10641" y="17730"/>
                    <a:pt x="11241" y="17580"/>
                  </a:cubicBezTo>
                  <a:cubicBezTo>
                    <a:pt x="12709" y="17246"/>
                    <a:pt x="13943" y="16312"/>
                    <a:pt x="14677" y="15011"/>
                  </a:cubicBezTo>
                  <a:cubicBezTo>
                    <a:pt x="14811" y="14811"/>
                    <a:pt x="14911" y="14611"/>
                    <a:pt x="14977" y="14411"/>
                  </a:cubicBezTo>
                  <a:lnTo>
                    <a:pt x="15144" y="14011"/>
                  </a:lnTo>
                  <a:cubicBezTo>
                    <a:pt x="15578" y="13077"/>
                    <a:pt x="16012" y="12109"/>
                    <a:pt x="16479" y="11142"/>
                  </a:cubicBezTo>
                  <a:cubicBezTo>
                    <a:pt x="16912" y="10208"/>
                    <a:pt x="17413" y="9274"/>
                    <a:pt x="17913" y="8340"/>
                  </a:cubicBezTo>
                  <a:cubicBezTo>
                    <a:pt x="18413" y="7439"/>
                    <a:pt x="18947" y="6539"/>
                    <a:pt x="19514" y="5638"/>
                  </a:cubicBezTo>
                  <a:cubicBezTo>
                    <a:pt x="19781" y="5204"/>
                    <a:pt x="20081" y="4771"/>
                    <a:pt x="20348" y="4337"/>
                  </a:cubicBezTo>
                  <a:cubicBezTo>
                    <a:pt x="20615" y="3870"/>
                    <a:pt x="20948" y="3437"/>
                    <a:pt x="21215" y="3070"/>
                  </a:cubicBezTo>
                  <a:lnTo>
                    <a:pt x="166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4812633" y="1206234"/>
              <a:ext cx="234345" cy="339044"/>
            </a:xfrm>
            <a:custGeom>
              <a:avLst/>
              <a:gdLst/>
              <a:ahLst/>
              <a:cxnLst/>
              <a:rect l="l" t="t" r="r" b="b"/>
              <a:pathLst>
                <a:path w="8407" h="12163" extrusionOk="0">
                  <a:moveTo>
                    <a:pt x="3761" y="0"/>
                  </a:moveTo>
                  <a:cubicBezTo>
                    <a:pt x="3206" y="0"/>
                    <a:pt x="2805" y="344"/>
                    <a:pt x="2369" y="1019"/>
                  </a:cubicBezTo>
                  <a:cubicBezTo>
                    <a:pt x="1635" y="2120"/>
                    <a:pt x="0" y="7690"/>
                    <a:pt x="334" y="9992"/>
                  </a:cubicBezTo>
                  <a:cubicBezTo>
                    <a:pt x="551" y="11544"/>
                    <a:pt x="1571" y="12163"/>
                    <a:pt x="2768" y="12163"/>
                  </a:cubicBezTo>
                  <a:cubicBezTo>
                    <a:pt x="4324" y="12163"/>
                    <a:pt x="6180" y="11120"/>
                    <a:pt x="6972" y="9725"/>
                  </a:cubicBezTo>
                  <a:cubicBezTo>
                    <a:pt x="8406" y="7257"/>
                    <a:pt x="6605" y="1286"/>
                    <a:pt x="5171" y="485"/>
                  </a:cubicBezTo>
                  <a:cubicBezTo>
                    <a:pt x="4589" y="160"/>
                    <a:pt x="4139" y="0"/>
                    <a:pt x="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4952319" y="1061474"/>
              <a:ext cx="268520" cy="205913"/>
            </a:xfrm>
            <a:custGeom>
              <a:avLst/>
              <a:gdLst/>
              <a:ahLst/>
              <a:cxnLst/>
              <a:rect l="l" t="t" r="r" b="b"/>
              <a:pathLst>
                <a:path w="9633" h="7387" extrusionOk="0">
                  <a:moveTo>
                    <a:pt x="5349" y="0"/>
                  </a:moveTo>
                  <a:cubicBezTo>
                    <a:pt x="2379" y="0"/>
                    <a:pt x="1" y="4006"/>
                    <a:pt x="326" y="5244"/>
                  </a:cubicBezTo>
                  <a:cubicBezTo>
                    <a:pt x="627" y="6479"/>
                    <a:pt x="1127" y="6912"/>
                    <a:pt x="2328" y="7146"/>
                  </a:cubicBezTo>
                  <a:cubicBezTo>
                    <a:pt x="2787" y="7245"/>
                    <a:pt x="3529" y="7386"/>
                    <a:pt x="4359" y="7386"/>
                  </a:cubicBezTo>
                  <a:cubicBezTo>
                    <a:pt x="5756" y="7386"/>
                    <a:pt x="7402" y="6986"/>
                    <a:pt x="8365" y="5311"/>
                  </a:cubicBezTo>
                  <a:cubicBezTo>
                    <a:pt x="9633" y="3176"/>
                    <a:pt x="8165" y="141"/>
                    <a:pt x="5563" y="7"/>
                  </a:cubicBezTo>
                  <a:cubicBezTo>
                    <a:pt x="5492" y="3"/>
                    <a:pt x="5420" y="0"/>
                    <a:pt x="5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4699179" y="1209969"/>
              <a:ext cx="123709" cy="177201"/>
            </a:xfrm>
            <a:custGeom>
              <a:avLst/>
              <a:gdLst/>
              <a:ahLst/>
              <a:cxnLst/>
              <a:rect l="l" t="t" r="r" b="b"/>
              <a:pathLst>
                <a:path w="4438" h="6357" extrusionOk="0">
                  <a:moveTo>
                    <a:pt x="3048" y="1"/>
                  </a:moveTo>
                  <a:cubicBezTo>
                    <a:pt x="2280" y="1"/>
                    <a:pt x="1390" y="395"/>
                    <a:pt x="935" y="985"/>
                  </a:cubicBezTo>
                  <a:cubicBezTo>
                    <a:pt x="1" y="2186"/>
                    <a:pt x="568" y="5455"/>
                    <a:pt x="1235" y="5988"/>
                  </a:cubicBezTo>
                  <a:cubicBezTo>
                    <a:pt x="1548" y="6239"/>
                    <a:pt x="1794" y="6357"/>
                    <a:pt x="2017" y="6357"/>
                  </a:cubicBezTo>
                  <a:cubicBezTo>
                    <a:pt x="2268" y="6357"/>
                    <a:pt x="2488" y="6205"/>
                    <a:pt x="2736" y="5922"/>
                  </a:cubicBezTo>
                  <a:cubicBezTo>
                    <a:pt x="3203" y="5355"/>
                    <a:pt x="4437" y="2586"/>
                    <a:pt x="4437" y="1318"/>
                  </a:cubicBezTo>
                  <a:cubicBezTo>
                    <a:pt x="4437" y="378"/>
                    <a:pt x="3801" y="1"/>
                    <a:pt x="30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4712197" y="4225053"/>
              <a:ext cx="104169" cy="225035"/>
            </a:xfrm>
            <a:custGeom>
              <a:avLst/>
              <a:gdLst/>
              <a:ahLst/>
              <a:cxnLst/>
              <a:rect l="l" t="t" r="r" b="b"/>
              <a:pathLst>
                <a:path w="3737" h="8073" extrusionOk="0">
                  <a:moveTo>
                    <a:pt x="1" y="1"/>
                  </a:moveTo>
                  <a:lnTo>
                    <a:pt x="234" y="8073"/>
                  </a:lnTo>
                  <a:lnTo>
                    <a:pt x="3737" y="8073"/>
                  </a:lnTo>
                  <a:lnTo>
                    <a:pt x="3503"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5165040" y="4185079"/>
              <a:ext cx="156239" cy="231558"/>
            </a:xfrm>
            <a:custGeom>
              <a:avLst/>
              <a:gdLst/>
              <a:ahLst/>
              <a:cxnLst/>
              <a:rect l="l" t="t" r="r" b="b"/>
              <a:pathLst>
                <a:path w="5605" h="8307" extrusionOk="0">
                  <a:moveTo>
                    <a:pt x="3436" y="0"/>
                  </a:moveTo>
                  <a:lnTo>
                    <a:pt x="1" y="467"/>
                  </a:lnTo>
                  <a:lnTo>
                    <a:pt x="2169" y="8306"/>
                  </a:lnTo>
                  <a:lnTo>
                    <a:pt x="5605" y="7872"/>
                  </a:lnTo>
                  <a:lnTo>
                    <a:pt x="3436"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5091727" y="4368948"/>
              <a:ext cx="273259" cy="167807"/>
            </a:xfrm>
            <a:custGeom>
              <a:avLst/>
              <a:gdLst/>
              <a:ahLst/>
              <a:cxnLst/>
              <a:rect l="l" t="t" r="r" b="b"/>
              <a:pathLst>
                <a:path w="9803" h="6020" extrusionOk="0">
                  <a:moveTo>
                    <a:pt x="8136" y="0"/>
                  </a:moveTo>
                  <a:cubicBezTo>
                    <a:pt x="8114" y="0"/>
                    <a:pt x="8091" y="3"/>
                    <a:pt x="8068" y="9"/>
                  </a:cubicBezTo>
                  <a:lnTo>
                    <a:pt x="4332" y="1110"/>
                  </a:lnTo>
                  <a:cubicBezTo>
                    <a:pt x="4098" y="1176"/>
                    <a:pt x="3931" y="1310"/>
                    <a:pt x="3831" y="1477"/>
                  </a:cubicBezTo>
                  <a:cubicBezTo>
                    <a:pt x="3131" y="2477"/>
                    <a:pt x="2931" y="3378"/>
                    <a:pt x="496" y="4679"/>
                  </a:cubicBezTo>
                  <a:cubicBezTo>
                    <a:pt x="0" y="4941"/>
                    <a:pt x="294" y="6019"/>
                    <a:pt x="1334" y="6019"/>
                  </a:cubicBezTo>
                  <a:cubicBezTo>
                    <a:pt x="1484" y="6019"/>
                    <a:pt x="1649" y="5997"/>
                    <a:pt x="1830" y="5947"/>
                  </a:cubicBezTo>
                  <a:cubicBezTo>
                    <a:pt x="3231" y="5546"/>
                    <a:pt x="4665" y="5013"/>
                    <a:pt x="5699" y="4712"/>
                  </a:cubicBezTo>
                  <a:cubicBezTo>
                    <a:pt x="7367" y="4245"/>
                    <a:pt x="8001" y="4145"/>
                    <a:pt x="9335" y="3778"/>
                  </a:cubicBezTo>
                  <a:cubicBezTo>
                    <a:pt x="9636" y="3678"/>
                    <a:pt x="9802" y="3345"/>
                    <a:pt x="9702" y="3044"/>
                  </a:cubicBezTo>
                  <a:lnTo>
                    <a:pt x="8401" y="176"/>
                  </a:lnTo>
                  <a:cubicBezTo>
                    <a:pt x="8346" y="65"/>
                    <a:pt x="8245" y="0"/>
                    <a:pt x="8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4550405" y="4438749"/>
              <a:ext cx="295726" cy="109911"/>
            </a:xfrm>
            <a:custGeom>
              <a:avLst/>
              <a:gdLst/>
              <a:ahLst/>
              <a:cxnLst/>
              <a:rect l="l" t="t" r="r" b="b"/>
              <a:pathLst>
                <a:path w="10609" h="3943" extrusionOk="0">
                  <a:moveTo>
                    <a:pt x="5848" y="0"/>
                  </a:moveTo>
                  <a:cubicBezTo>
                    <a:pt x="5652" y="0"/>
                    <a:pt x="5482" y="91"/>
                    <a:pt x="5338" y="207"/>
                  </a:cubicBezTo>
                  <a:cubicBezTo>
                    <a:pt x="4437" y="974"/>
                    <a:pt x="3336" y="1775"/>
                    <a:pt x="601" y="2375"/>
                  </a:cubicBezTo>
                  <a:cubicBezTo>
                    <a:pt x="0" y="2509"/>
                    <a:pt x="101" y="3943"/>
                    <a:pt x="1535" y="3943"/>
                  </a:cubicBezTo>
                  <a:cubicBezTo>
                    <a:pt x="3003" y="3943"/>
                    <a:pt x="5204" y="3843"/>
                    <a:pt x="6272" y="3843"/>
                  </a:cubicBezTo>
                  <a:cubicBezTo>
                    <a:pt x="8006" y="3843"/>
                    <a:pt x="8640" y="3943"/>
                    <a:pt x="10008" y="3943"/>
                  </a:cubicBezTo>
                  <a:cubicBezTo>
                    <a:pt x="10341" y="3943"/>
                    <a:pt x="10608" y="3676"/>
                    <a:pt x="10575" y="3342"/>
                  </a:cubicBezTo>
                  <a:lnTo>
                    <a:pt x="10141" y="240"/>
                  </a:lnTo>
                  <a:cubicBezTo>
                    <a:pt x="10112" y="95"/>
                    <a:pt x="10007" y="0"/>
                    <a:pt x="9892" y="0"/>
                  </a:cubicBezTo>
                  <a:cubicBezTo>
                    <a:pt x="9875" y="0"/>
                    <a:pt x="9858" y="2"/>
                    <a:pt x="9841" y="7"/>
                  </a:cubicBezTo>
                  <a:lnTo>
                    <a:pt x="5938" y="7"/>
                  </a:lnTo>
                  <a:cubicBezTo>
                    <a:pt x="5907" y="2"/>
                    <a:pt x="5877" y="0"/>
                    <a:pt x="5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4712197" y="4225053"/>
              <a:ext cx="101381" cy="115319"/>
            </a:xfrm>
            <a:custGeom>
              <a:avLst/>
              <a:gdLst/>
              <a:ahLst/>
              <a:cxnLst/>
              <a:rect l="l" t="t" r="r" b="b"/>
              <a:pathLst>
                <a:path w="3637" h="4137" extrusionOk="0">
                  <a:moveTo>
                    <a:pt x="1" y="1"/>
                  </a:moveTo>
                  <a:lnTo>
                    <a:pt x="134" y="4137"/>
                  </a:lnTo>
                  <a:lnTo>
                    <a:pt x="3637" y="4137"/>
                  </a:lnTo>
                  <a:lnTo>
                    <a:pt x="3503"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5165040" y="4185079"/>
              <a:ext cx="127417" cy="125549"/>
            </a:xfrm>
            <a:custGeom>
              <a:avLst/>
              <a:gdLst/>
              <a:ahLst/>
              <a:cxnLst/>
              <a:rect l="l" t="t" r="r" b="b"/>
              <a:pathLst>
                <a:path w="4571" h="4504" extrusionOk="0">
                  <a:moveTo>
                    <a:pt x="3436" y="0"/>
                  </a:moveTo>
                  <a:lnTo>
                    <a:pt x="1" y="467"/>
                  </a:lnTo>
                  <a:lnTo>
                    <a:pt x="1101" y="4503"/>
                  </a:lnTo>
                  <a:lnTo>
                    <a:pt x="4570" y="4070"/>
                  </a:lnTo>
                  <a:lnTo>
                    <a:pt x="3436"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4553192" y="1646784"/>
              <a:ext cx="557918" cy="615341"/>
            </a:xfrm>
            <a:custGeom>
              <a:avLst/>
              <a:gdLst/>
              <a:ahLst/>
              <a:cxnLst/>
              <a:rect l="l" t="t" r="r" b="b"/>
              <a:pathLst>
                <a:path w="20015" h="22075" extrusionOk="0">
                  <a:moveTo>
                    <a:pt x="10779" y="0"/>
                  </a:moveTo>
                  <a:cubicBezTo>
                    <a:pt x="9707" y="0"/>
                    <a:pt x="8640" y="42"/>
                    <a:pt x="7573" y="125"/>
                  </a:cubicBezTo>
                  <a:cubicBezTo>
                    <a:pt x="4804" y="359"/>
                    <a:pt x="1668" y="1026"/>
                    <a:pt x="1668" y="1026"/>
                  </a:cubicBezTo>
                  <a:cubicBezTo>
                    <a:pt x="1668" y="1026"/>
                    <a:pt x="1" y="1593"/>
                    <a:pt x="3336" y="22074"/>
                  </a:cubicBezTo>
                  <a:lnTo>
                    <a:pt x="17513" y="22074"/>
                  </a:lnTo>
                  <a:cubicBezTo>
                    <a:pt x="17280" y="16304"/>
                    <a:pt x="17246" y="12734"/>
                    <a:pt x="20015" y="926"/>
                  </a:cubicBezTo>
                  <a:cubicBezTo>
                    <a:pt x="18013" y="492"/>
                    <a:pt x="16012" y="226"/>
                    <a:pt x="14011" y="125"/>
                  </a:cubicBezTo>
                  <a:cubicBezTo>
                    <a:pt x="12926" y="42"/>
                    <a:pt x="11851" y="0"/>
                    <a:pt x="10779"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4701966" y="1448475"/>
              <a:ext cx="240868" cy="259461"/>
            </a:xfrm>
            <a:custGeom>
              <a:avLst/>
              <a:gdLst/>
              <a:ahLst/>
              <a:cxnLst/>
              <a:rect l="l" t="t" r="r" b="b"/>
              <a:pathLst>
                <a:path w="8641" h="9308" extrusionOk="0">
                  <a:moveTo>
                    <a:pt x="8006" y="1"/>
                  </a:moveTo>
                  <a:lnTo>
                    <a:pt x="4070" y="3370"/>
                  </a:lnTo>
                  <a:cubicBezTo>
                    <a:pt x="4471" y="4971"/>
                    <a:pt x="4537" y="6672"/>
                    <a:pt x="2236" y="7239"/>
                  </a:cubicBezTo>
                  <a:cubicBezTo>
                    <a:pt x="2236" y="7239"/>
                    <a:pt x="1" y="9308"/>
                    <a:pt x="4237" y="9308"/>
                  </a:cubicBezTo>
                  <a:cubicBezTo>
                    <a:pt x="8073" y="9308"/>
                    <a:pt x="8640" y="7239"/>
                    <a:pt x="8640" y="7239"/>
                  </a:cubicBezTo>
                  <a:cubicBezTo>
                    <a:pt x="7206" y="5872"/>
                    <a:pt x="7606" y="2069"/>
                    <a:pt x="800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4815421" y="1486609"/>
              <a:ext cx="67904" cy="87444"/>
            </a:xfrm>
            <a:custGeom>
              <a:avLst/>
              <a:gdLst/>
              <a:ahLst/>
              <a:cxnLst/>
              <a:rect l="l" t="t" r="r" b="b"/>
              <a:pathLst>
                <a:path w="2436" h="3137" extrusionOk="0">
                  <a:moveTo>
                    <a:pt x="2335" y="1"/>
                  </a:moveTo>
                  <a:lnTo>
                    <a:pt x="0" y="2002"/>
                  </a:lnTo>
                  <a:cubicBezTo>
                    <a:pt x="100" y="2369"/>
                    <a:pt x="167" y="2736"/>
                    <a:pt x="200" y="3136"/>
                  </a:cubicBezTo>
                  <a:cubicBezTo>
                    <a:pt x="1068" y="3003"/>
                    <a:pt x="2269" y="2035"/>
                    <a:pt x="2369" y="1135"/>
                  </a:cubicBezTo>
                  <a:cubicBezTo>
                    <a:pt x="2435" y="734"/>
                    <a:pt x="2402" y="367"/>
                    <a:pt x="2335" y="1"/>
                  </a:cubicBez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4685241" y="1181368"/>
              <a:ext cx="314681" cy="365330"/>
            </a:xfrm>
            <a:custGeom>
              <a:avLst/>
              <a:gdLst/>
              <a:ahLst/>
              <a:cxnLst/>
              <a:rect l="l" t="t" r="r" b="b"/>
              <a:pathLst>
                <a:path w="11289" h="13106" extrusionOk="0">
                  <a:moveTo>
                    <a:pt x="5946" y="1"/>
                  </a:moveTo>
                  <a:cubicBezTo>
                    <a:pt x="5616" y="1"/>
                    <a:pt x="5278" y="36"/>
                    <a:pt x="4937" y="109"/>
                  </a:cubicBezTo>
                  <a:cubicBezTo>
                    <a:pt x="1368" y="877"/>
                    <a:pt x="0" y="5847"/>
                    <a:pt x="200" y="9049"/>
                  </a:cubicBezTo>
                  <a:cubicBezTo>
                    <a:pt x="340" y="11516"/>
                    <a:pt x="2314" y="13106"/>
                    <a:pt x="4526" y="13106"/>
                  </a:cubicBezTo>
                  <a:cubicBezTo>
                    <a:pt x="5484" y="13106"/>
                    <a:pt x="6488" y="12807"/>
                    <a:pt x="7406" y="12151"/>
                  </a:cubicBezTo>
                  <a:cubicBezTo>
                    <a:pt x="9440" y="10684"/>
                    <a:pt x="9707" y="9249"/>
                    <a:pt x="10508" y="5880"/>
                  </a:cubicBezTo>
                  <a:cubicBezTo>
                    <a:pt x="11288" y="2819"/>
                    <a:pt x="8909" y="1"/>
                    <a:pt x="594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4909335" y="1135513"/>
              <a:ext cx="177898" cy="172686"/>
            </a:xfrm>
            <a:custGeom>
              <a:avLst/>
              <a:gdLst/>
              <a:ahLst/>
              <a:cxnLst/>
              <a:rect l="l" t="t" r="r" b="b"/>
              <a:pathLst>
                <a:path w="6382" h="6195" extrusionOk="0">
                  <a:moveTo>
                    <a:pt x="1961" y="1"/>
                  </a:moveTo>
                  <a:cubicBezTo>
                    <a:pt x="1428" y="1"/>
                    <a:pt x="991" y="118"/>
                    <a:pt x="768" y="320"/>
                  </a:cubicBezTo>
                  <a:cubicBezTo>
                    <a:pt x="67" y="921"/>
                    <a:pt x="0" y="1421"/>
                    <a:pt x="367" y="2188"/>
                  </a:cubicBezTo>
                  <a:cubicBezTo>
                    <a:pt x="734" y="2955"/>
                    <a:pt x="3002" y="5591"/>
                    <a:pt x="4170" y="6091"/>
                  </a:cubicBezTo>
                  <a:cubicBezTo>
                    <a:pt x="4340" y="6161"/>
                    <a:pt x="4498" y="6194"/>
                    <a:pt x="4645" y="6194"/>
                  </a:cubicBezTo>
                  <a:cubicBezTo>
                    <a:pt x="6027" y="6194"/>
                    <a:pt x="6382" y="3308"/>
                    <a:pt x="5538" y="1921"/>
                  </a:cubicBezTo>
                  <a:cubicBezTo>
                    <a:pt x="4674" y="535"/>
                    <a:pt x="3099"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4806110" y="1141757"/>
              <a:ext cx="255753" cy="248896"/>
            </a:xfrm>
            <a:custGeom>
              <a:avLst/>
              <a:gdLst/>
              <a:ahLst/>
              <a:cxnLst/>
              <a:rect l="l" t="t" r="r" b="b"/>
              <a:pathLst>
                <a:path w="9175" h="8929" extrusionOk="0">
                  <a:moveTo>
                    <a:pt x="2822" y="0"/>
                  </a:moveTo>
                  <a:cubicBezTo>
                    <a:pt x="2043" y="0"/>
                    <a:pt x="1401" y="173"/>
                    <a:pt x="1068" y="463"/>
                  </a:cubicBezTo>
                  <a:cubicBezTo>
                    <a:pt x="67" y="1397"/>
                    <a:pt x="1" y="2031"/>
                    <a:pt x="534" y="3165"/>
                  </a:cubicBezTo>
                  <a:cubicBezTo>
                    <a:pt x="1035" y="4299"/>
                    <a:pt x="4304" y="8068"/>
                    <a:pt x="5972" y="8769"/>
                  </a:cubicBezTo>
                  <a:cubicBezTo>
                    <a:pt x="6230" y="8878"/>
                    <a:pt x="6470" y="8929"/>
                    <a:pt x="6691" y="8929"/>
                  </a:cubicBezTo>
                  <a:cubicBezTo>
                    <a:pt x="8699" y="8929"/>
                    <a:pt x="9175" y="4781"/>
                    <a:pt x="7973" y="2798"/>
                  </a:cubicBezTo>
                  <a:cubicBezTo>
                    <a:pt x="6707" y="763"/>
                    <a:pt x="4460" y="0"/>
                    <a:pt x="2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4568998" y="2262117"/>
              <a:ext cx="366389" cy="2055893"/>
            </a:xfrm>
            <a:custGeom>
              <a:avLst/>
              <a:gdLst/>
              <a:ahLst/>
              <a:cxnLst/>
              <a:rect l="l" t="t" r="r" b="b"/>
              <a:pathLst>
                <a:path w="13144" h="73754" extrusionOk="0">
                  <a:moveTo>
                    <a:pt x="2769" y="0"/>
                  </a:moveTo>
                  <a:cubicBezTo>
                    <a:pt x="2769" y="0"/>
                    <a:pt x="1" y="26853"/>
                    <a:pt x="234" y="37494"/>
                  </a:cubicBezTo>
                  <a:cubicBezTo>
                    <a:pt x="468" y="48535"/>
                    <a:pt x="4537" y="73753"/>
                    <a:pt x="4537" y="73753"/>
                  </a:cubicBezTo>
                  <a:lnTo>
                    <a:pt x="9241" y="73753"/>
                  </a:lnTo>
                  <a:cubicBezTo>
                    <a:pt x="9241" y="73753"/>
                    <a:pt x="8507" y="49169"/>
                    <a:pt x="8907" y="38328"/>
                  </a:cubicBezTo>
                  <a:cubicBezTo>
                    <a:pt x="9407" y="26486"/>
                    <a:pt x="13143" y="0"/>
                    <a:pt x="13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4672223" y="4267814"/>
              <a:ext cx="172964" cy="54914"/>
            </a:xfrm>
            <a:custGeom>
              <a:avLst/>
              <a:gdLst/>
              <a:ahLst/>
              <a:cxnLst/>
              <a:rect l="l" t="t" r="r" b="b"/>
              <a:pathLst>
                <a:path w="6205" h="1970" extrusionOk="0">
                  <a:moveTo>
                    <a:pt x="6205" y="1"/>
                  </a:moveTo>
                  <a:lnTo>
                    <a:pt x="0" y="201"/>
                  </a:lnTo>
                  <a:lnTo>
                    <a:pt x="434" y="1969"/>
                  </a:lnTo>
                  <a:lnTo>
                    <a:pt x="5938" y="1969"/>
                  </a:lnTo>
                  <a:lnTo>
                    <a:pt x="6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4718719" y="2401830"/>
              <a:ext cx="182275" cy="729712"/>
            </a:xfrm>
            <a:custGeom>
              <a:avLst/>
              <a:gdLst/>
              <a:ahLst/>
              <a:cxnLst/>
              <a:rect l="l" t="t" r="r" b="b"/>
              <a:pathLst>
                <a:path w="6539" h="26178" extrusionOk="0">
                  <a:moveTo>
                    <a:pt x="4977" y="1"/>
                  </a:moveTo>
                  <a:cubicBezTo>
                    <a:pt x="4564" y="1"/>
                    <a:pt x="4076" y="501"/>
                    <a:pt x="3503" y="1660"/>
                  </a:cubicBezTo>
                  <a:cubicBezTo>
                    <a:pt x="0" y="8665"/>
                    <a:pt x="2802" y="21407"/>
                    <a:pt x="4036" y="26177"/>
                  </a:cubicBezTo>
                  <a:cubicBezTo>
                    <a:pt x="4637" y="19039"/>
                    <a:pt x="5704" y="10333"/>
                    <a:pt x="6538" y="3895"/>
                  </a:cubicBezTo>
                  <a:cubicBezTo>
                    <a:pt x="6217" y="1604"/>
                    <a:pt x="5717" y="1"/>
                    <a:pt x="49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750331" y="2261197"/>
              <a:ext cx="550475" cy="2030777"/>
            </a:xfrm>
            <a:custGeom>
              <a:avLst/>
              <a:gdLst/>
              <a:ahLst/>
              <a:cxnLst/>
              <a:rect l="l" t="t" r="r" b="b"/>
              <a:pathLst>
                <a:path w="19748" h="72853" extrusionOk="0">
                  <a:moveTo>
                    <a:pt x="10408" y="0"/>
                  </a:moveTo>
                  <a:lnTo>
                    <a:pt x="0" y="33"/>
                  </a:lnTo>
                  <a:cubicBezTo>
                    <a:pt x="0" y="33"/>
                    <a:pt x="3203" y="27953"/>
                    <a:pt x="5638" y="36893"/>
                  </a:cubicBezTo>
                  <a:cubicBezTo>
                    <a:pt x="8506" y="47534"/>
                    <a:pt x="15044" y="72852"/>
                    <a:pt x="15044" y="72852"/>
                  </a:cubicBezTo>
                  <a:lnTo>
                    <a:pt x="19748" y="72218"/>
                  </a:lnTo>
                  <a:cubicBezTo>
                    <a:pt x="19748" y="72218"/>
                    <a:pt x="15545" y="44098"/>
                    <a:pt x="14177" y="38227"/>
                  </a:cubicBezTo>
                  <a:cubicBezTo>
                    <a:pt x="11208" y="25719"/>
                    <a:pt x="14177" y="7839"/>
                    <a:pt x="10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5129694" y="4217610"/>
              <a:ext cx="190665" cy="82789"/>
            </a:xfrm>
            <a:custGeom>
              <a:avLst/>
              <a:gdLst/>
              <a:ahLst/>
              <a:cxnLst/>
              <a:rect l="l" t="t" r="r" b="b"/>
              <a:pathLst>
                <a:path w="6840" h="2970" extrusionOk="0">
                  <a:moveTo>
                    <a:pt x="6839" y="1"/>
                  </a:moveTo>
                  <a:lnTo>
                    <a:pt x="1" y="1235"/>
                  </a:lnTo>
                  <a:lnTo>
                    <a:pt x="868" y="2969"/>
                  </a:lnTo>
                  <a:lnTo>
                    <a:pt x="6739" y="2202"/>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4809846" y="1331229"/>
              <a:ext cx="21408" cy="28126"/>
            </a:xfrm>
            <a:custGeom>
              <a:avLst/>
              <a:gdLst/>
              <a:ahLst/>
              <a:cxnLst/>
              <a:rect l="l" t="t" r="r" b="b"/>
              <a:pathLst>
                <a:path w="768" h="1009" extrusionOk="0">
                  <a:moveTo>
                    <a:pt x="430" y="0"/>
                  </a:moveTo>
                  <a:cubicBezTo>
                    <a:pt x="272" y="0"/>
                    <a:pt x="98" y="190"/>
                    <a:pt x="67" y="438"/>
                  </a:cubicBezTo>
                  <a:cubicBezTo>
                    <a:pt x="0" y="704"/>
                    <a:pt x="134" y="971"/>
                    <a:pt x="300" y="1005"/>
                  </a:cubicBezTo>
                  <a:cubicBezTo>
                    <a:pt x="315" y="1007"/>
                    <a:pt x="329" y="1008"/>
                    <a:pt x="344" y="1008"/>
                  </a:cubicBezTo>
                  <a:cubicBezTo>
                    <a:pt x="524" y="1008"/>
                    <a:pt x="672" y="816"/>
                    <a:pt x="734" y="538"/>
                  </a:cubicBezTo>
                  <a:cubicBezTo>
                    <a:pt x="767" y="271"/>
                    <a:pt x="667" y="4"/>
                    <a:pt x="467" y="4"/>
                  </a:cubicBezTo>
                  <a:cubicBezTo>
                    <a:pt x="455" y="1"/>
                    <a:pt x="442"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4723347" y="1315424"/>
              <a:ext cx="20488" cy="28126"/>
            </a:xfrm>
            <a:custGeom>
              <a:avLst/>
              <a:gdLst/>
              <a:ahLst/>
              <a:cxnLst/>
              <a:rect l="l" t="t" r="r" b="b"/>
              <a:pathLst>
                <a:path w="735" h="1009" extrusionOk="0">
                  <a:moveTo>
                    <a:pt x="424" y="0"/>
                  </a:moveTo>
                  <a:cubicBezTo>
                    <a:pt x="239" y="0"/>
                    <a:pt x="65" y="190"/>
                    <a:pt x="34" y="437"/>
                  </a:cubicBezTo>
                  <a:cubicBezTo>
                    <a:pt x="1" y="738"/>
                    <a:pt x="101" y="971"/>
                    <a:pt x="268" y="1005"/>
                  </a:cubicBezTo>
                  <a:cubicBezTo>
                    <a:pt x="282" y="1007"/>
                    <a:pt x="297" y="1008"/>
                    <a:pt x="311" y="1008"/>
                  </a:cubicBezTo>
                  <a:cubicBezTo>
                    <a:pt x="492" y="1008"/>
                    <a:pt x="640" y="818"/>
                    <a:pt x="701" y="571"/>
                  </a:cubicBezTo>
                  <a:cubicBezTo>
                    <a:pt x="735" y="271"/>
                    <a:pt x="635" y="37"/>
                    <a:pt x="468" y="4"/>
                  </a:cubicBezTo>
                  <a:cubicBezTo>
                    <a:pt x="453" y="1"/>
                    <a:pt x="439"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4720559" y="1308064"/>
              <a:ext cx="17701" cy="10397"/>
            </a:xfrm>
            <a:custGeom>
              <a:avLst/>
              <a:gdLst/>
              <a:ahLst/>
              <a:cxnLst/>
              <a:rect l="l" t="t" r="r" b="b"/>
              <a:pathLst>
                <a:path w="635" h="373" extrusionOk="0">
                  <a:moveTo>
                    <a:pt x="1" y="1"/>
                  </a:moveTo>
                  <a:cubicBezTo>
                    <a:pt x="1" y="1"/>
                    <a:pt x="176" y="373"/>
                    <a:pt x="437" y="373"/>
                  </a:cubicBezTo>
                  <a:cubicBezTo>
                    <a:pt x="498" y="373"/>
                    <a:pt x="565" y="352"/>
                    <a:pt x="635" y="301"/>
                  </a:cubicBez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4727082" y="1348066"/>
              <a:ext cx="36293" cy="55025"/>
            </a:xfrm>
            <a:custGeom>
              <a:avLst/>
              <a:gdLst/>
              <a:ahLst/>
              <a:cxnLst/>
              <a:rect l="l" t="t" r="r" b="b"/>
              <a:pathLst>
                <a:path w="1302" h="1974" extrusionOk="0">
                  <a:moveTo>
                    <a:pt x="1301" y="0"/>
                  </a:moveTo>
                  <a:cubicBezTo>
                    <a:pt x="934" y="601"/>
                    <a:pt x="501" y="1134"/>
                    <a:pt x="0" y="1601"/>
                  </a:cubicBezTo>
                  <a:cubicBezTo>
                    <a:pt x="240" y="1841"/>
                    <a:pt x="534" y="1973"/>
                    <a:pt x="858" y="1973"/>
                  </a:cubicBezTo>
                  <a:cubicBezTo>
                    <a:pt x="894" y="1973"/>
                    <a:pt x="931" y="1972"/>
                    <a:pt x="968" y="1968"/>
                  </a:cubicBezTo>
                  <a:lnTo>
                    <a:pt x="1301" y="0"/>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4773579" y="1418035"/>
              <a:ext cx="61381" cy="21185"/>
            </a:xfrm>
            <a:custGeom>
              <a:avLst/>
              <a:gdLst/>
              <a:ahLst/>
              <a:cxnLst/>
              <a:rect l="l" t="t" r="r" b="b"/>
              <a:pathLst>
                <a:path w="2202" h="760" extrusionOk="0">
                  <a:moveTo>
                    <a:pt x="2102" y="0"/>
                  </a:moveTo>
                  <a:cubicBezTo>
                    <a:pt x="2077" y="0"/>
                    <a:pt x="2052" y="9"/>
                    <a:pt x="2035" y="25"/>
                  </a:cubicBezTo>
                  <a:cubicBezTo>
                    <a:pt x="1637" y="397"/>
                    <a:pt x="1091" y="600"/>
                    <a:pt x="531" y="600"/>
                  </a:cubicBezTo>
                  <a:cubicBezTo>
                    <a:pt x="388" y="600"/>
                    <a:pt x="243" y="586"/>
                    <a:pt x="100" y="559"/>
                  </a:cubicBezTo>
                  <a:cubicBezTo>
                    <a:pt x="67" y="559"/>
                    <a:pt x="34" y="593"/>
                    <a:pt x="0" y="626"/>
                  </a:cubicBezTo>
                  <a:cubicBezTo>
                    <a:pt x="0" y="659"/>
                    <a:pt x="34" y="726"/>
                    <a:pt x="67" y="726"/>
                  </a:cubicBezTo>
                  <a:cubicBezTo>
                    <a:pt x="234" y="759"/>
                    <a:pt x="400" y="759"/>
                    <a:pt x="534" y="759"/>
                  </a:cubicBezTo>
                  <a:cubicBezTo>
                    <a:pt x="1134" y="759"/>
                    <a:pt x="1735" y="526"/>
                    <a:pt x="2168" y="126"/>
                  </a:cubicBezTo>
                  <a:cubicBezTo>
                    <a:pt x="2202" y="92"/>
                    <a:pt x="2202" y="59"/>
                    <a:pt x="2168" y="25"/>
                  </a:cubicBezTo>
                  <a:cubicBezTo>
                    <a:pt x="2152" y="9"/>
                    <a:pt x="2127" y="0"/>
                    <a:pt x="2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4921210" y="1361670"/>
              <a:ext cx="89507" cy="83095"/>
            </a:xfrm>
            <a:custGeom>
              <a:avLst/>
              <a:gdLst/>
              <a:ahLst/>
              <a:cxnLst/>
              <a:rect l="l" t="t" r="r" b="b"/>
              <a:pathLst>
                <a:path w="3211" h="2981" extrusionOk="0">
                  <a:moveTo>
                    <a:pt x="1853" y="0"/>
                  </a:moveTo>
                  <a:cubicBezTo>
                    <a:pt x="1085" y="0"/>
                    <a:pt x="427" y="893"/>
                    <a:pt x="208" y="1580"/>
                  </a:cubicBezTo>
                  <a:cubicBezTo>
                    <a:pt x="0" y="2294"/>
                    <a:pt x="269" y="2980"/>
                    <a:pt x="943" y="2980"/>
                  </a:cubicBezTo>
                  <a:cubicBezTo>
                    <a:pt x="1025" y="2980"/>
                    <a:pt x="1114" y="2970"/>
                    <a:pt x="1209" y="2948"/>
                  </a:cubicBezTo>
                  <a:cubicBezTo>
                    <a:pt x="1843" y="2748"/>
                    <a:pt x="2410" y="2348"/>
                    <a:pt x="2743" y="1781"/>
                  </a:cubicBezTo>
                  <a:cubicBezTo>
                    <a:pt x="3210" y="1080"/>
                    <a:pt x="2810" y="146"/>
                    <a:pt x="2009" y="13"/>
                  </a:cubicBezTo>
                  <a:cubicBezTo>
                    <a:pt x="1957" y="4"/>
                    <a:pt x="1905" y="0"/>
                    <a:pt x="1853"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4827491" y="1288300"/>
              <a:ext cx="40029" cy="31889"/>
            </a:xfrm>
            <a:custGeom>
              <a:avLst/>
              <a:gdLst/>
              <a:ahLst/>
              <a:cxnLst/>
              <a:rect l="l" t="t" r="r" b="b"/>
              <a:pathLst>
                <a:path w="1436" h="1144" extrusionOk="0">
                  <a:moveTo>
                    <a:pt x="151" y="1"/>
                  </a:moveTo>
                  <a:cubicBezTo>
                    <a:pt x="79" y="1"/>
                    <a:pt x="34" y="61"/>
                    <a:pt x="34" y="143"/>
                  </a:cubicBezTo>
                  <a:cubicBezTo>
                    <a:pt x="1" y="243"/>
                    <a:pt x="68" y="310"/>
                    <a:pt x="168" y="310"/>
                  </a:cubicBezTo>
                  <a:cubicBezTo>
                    <a:pt x="568" y="410"/>
                    <a:pt x="935" y="677"/>
                    <a:pt x="1102" y="1044"/>
                  </a:cubicBezTo>
                  <a:cubicBezTo>
                    <a:pt x="1135" y="1110"/>
                    <a:pt x="1168" y="1110"/>
                    <a:pt x="1202" y="1144"/>
                  </a:cubicBezTo>
                  <a:lnTo>
                    <a:pt x="1335" y="1144"/>
                  </a:lnTo>
                  <a:cubicBezTo>
                    <a:pt x="1402" y="1077"/>
                    <a:pt x="1435" y="977"/>
                    <a:pt x="1402" y="910"/>
                  </a:cubicBezTo>
                  <a:cubicBezTo>
                    <a:pt x="1168" y="410"/>
                    <a:pt x="735" y="76"/>
                    <a:pt x="201" y="9"/>
                  </a:cubicBezTo>
                  <a:cubicBezTo>
                    <a:pt x="183" y="4"/>
                    <a:pt x="167" y="1"/>
                    <a:pt x="1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705701" y="1261233"/>
              <a:ext cx="45576" cy="22690"/>
            </a:xfrm>
            <a:custGeom>
              <a:avLst/>
              <a:gdLst/>
              <a:ahLst/>
              <a:cxnLst/>
              <a:rect l="l" t="t" r="r" b="b"/>
              <a:pathLst>
                <a:path w="1635" h="814" extrusionOk="0">
                  <a:moveTo>
                    <a:pt x="1298" y="0"/>
                  </a:moveTo>
                  <a:cubicBezTo>
                    <a:pt x="835" y="0"/>
                    <a:pt x="387" y="197"/>
                    <a:pt x="67" y="547"/>
                  </a:cubicBezTo>
                  <a:cubicBezTo>
                    <a:pt x="0" y="614"/>
                    <a:pt x="0" y="714"/>
                    <a:pt x="67" y="780"/>
                  </a:cubicBezTo>
                  <a:cubicBezTo>
                    <a:pt x="100" y="814"/>
                    <a:pt x="134" y="814"/>
                    <a:pt x="200" y="814"/>
                  </a:cubicBezTo>
                  <a:cubicBezTo>
                    <a:pt x="234" y="814"/>
                    <a:pt x="267" y="780"/>
                    <a:pt x="300" y="747"/>
                  </a:cubicBezTo>
                  <a:cubicBezTo>
                    <a:pt x="556" y="491"/>
                    <a:pt x="885" y="332"/>
                    <a:pt x="1245" y="332"/>
                  </a:cubicBezTo>
                  <a:cubicBezTo>
                    <a:pt x="1307" y="332"/>
                    <a:pt x="1371" y="337"/>
                    <a:pt x="1434" y="347"/>
                  </a:cubicBezTo>
                  <a:cubicBezTo>
                    <a:pt x="1501" y="347"/>
                    <a:pt x="1601" y="313"/>
                    <a:pt x="1635" y="213"/>
                  </a:cubicBezTo>
                  <a:cubicBezTo>
                    <a:pt x="1635" y="113"/>
                    <a:pt x="1568" y="46"/>
                    <a:pt x="1501" y="13"/>
                  </a:cubicBezTo>
                  <a:cubicBezTo>
                    <a:pt x="1433" y="5"/>
                    <a:pt x="1366" y="0"/>
                    <a:pt x="1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5157597" y="4404072"/>
              <a:ext cx="52098" cy="23108"/>
            </a:xfrm>
            <a:custGeom>
              <a:avLst/>
              <a:gdLst/>
              <a:ahLst/>
              <a:cxnLst/>
              <a:rect l="l" t="t" r="r" b="b"/>
              <a:pathLst>
                <a:path w="1869" h="829" extrusionOk="0">
                  <a:moveTo>
                    <a:pt x="550" y="154"/>
                  </a:moveTo>
                  <a:cubicBezTo>
                    <a:pt x="842" y="154"/>
                    <a:pt x="1257" y="228"/>
                    <a:pt x="1568" y="317"/>
                  </a:cubicBezTo>
                  <a:lnTo>
                    <a:pt x="1568" y="350"/>
                  </a:lnTo>
                  <a:cubicBezTo>
                    <a:pt x="1171" y="549"/>
                    <a:pt x="811" y="655"/>
                    <a:pt x="570" y="655"/>
                  </a:cubicBezTo>
                  <a:cubicBezTo>
                    <a:pt x="487" y="655"/>
                    <a:pt x="419" y="642"/>
                    <a:pt x="368" y="617"/>
                  </a:cubicBezTo>
                  <a:cubicBezTo>
                    <a:pt x="268" y="550"/>
                    <a:pt x="201" y="450"/>
                    <a:pt x="201" y="350"/>
                  </a:cubicBezTo>
                  <a:cubicBezTo>
                    <a:pt x="201" y="317"/>
                    <a:pt x="201" y="250"/>
                    <a:pt x="234" y="217"/>
                  </a:cubicBezTo>
                  <a:cubicBezTo>
                    <a:pt x="290" y="172"/>
                    <a:pt x="405" y="154"/>
                    <a:pt x="550" y="154"/>
                  </a:cubicBezTo>
                  <a:close/>
                  <a:moveTo>
                    <a:pt x="582" y="0"/>
                  </a:moveTo>
                  <a:cubicBezTo>
                    <a:pt x="393" y="0"/>
                    <a:pt x="229" y="32"/>
                    <a:pt x="134" y="117"/>
                  </a:cubicBezTo>
                  <a:cubicBezTo>
                    <a:pt x="67" y="183"/>
                    <a:pt x="1" y="283"/>
                    <a:pt x="34" y="383"/>
                  </a:cubicBezTo>
                  <a:cubicBezTo>
                    <a:pt x="34" y="517"/>
                    <a:pt x="134" y="650"/>
                    <a:pt x="234" y="750"/>
                  </a:cubicBezTo>
                  <a:lnTo>
                    <a:pt x="268" y="784"/>
                  </a:lnTo>
                  <a:cubicBezTo>
                    <a:pt x="343" y="815"/>
                    <a:pt x="430" y="829"/>
                    <a:pt x="524" y="829"/>
                  </a:cubicBezTo>
                  <a:cubicBezTo>
                    <a:pt x="932" y="829"/>
                    <a:pt x="1477" y="573"/>
                    <a:pt x="1802" y="383"/>
                  </a:cubicBezTo>
                  <a:cubicBezTo>
                    <a:pt x="1835" y="350"/>
                    <a:pt x="1869" y="350"/>
                    <a:pt x="1869" y="317"/>
                  </a:cubicBezTo>
                  <a:cubicBezTo>
                    <a:pt x="1869" y="283"/>
                    <a:pt x="1835" y="250"/>
                    <a:pt x="1802" y="250"/>
                  </a:cubicBezTo>
                  <a:cubicBezTo>
                    <a:pt x="1706" y="202"/>
                    <a:pt x="1062"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5172483" y="4376865"/>
              <a:ext cx="37213" cy="37910"/>
            </a:xfrm>
            <a:custGeom>
              <a:avLst/>
              <a:gdLst/>
              <a:ahLst/>
              <a:cxnLst/>
              <a:rect l="l" t="t" r="r" b="b"/>
              <a:pathLst>
                <a:path w="1335" h="1360" extrusionOk="0">
                  <a:moveTo>
                    <a:pt x="397" y="167"/>
                  </a:moveTo>
                  <a:cubicBezTo>
                    <a:pt x="434" y="167"/>
                    <a:pt x="467" y="175"/>
                    <a:pt x="501" y="192"/>
                  </a:cubicBezTo>
                  <a:cubicBezTo>
                    <a:pt x="534" y="192"/>
                    <a:pt x="534" y="192"/>
                    <a:pt x="567" y="225"/>
                  </a:cubicBezTo>
                  <a:cubicBezTo>
                    <a:pt x="834" y="459"/>
                    <a:pt x="1034" y="792"/>
                    <a:pt x="1135" y="1159"/>
                  </a:cubicBezTo>
                  <a:cubicBezTo>
                    <a:pt x="734" y="992"/>
                    <a:pt x="201" y="559"/>
                    <a:pt x="167" y="325"/>
                  </a:cubicBezTo>
                  <a:cubicBezTo>
                    <a:pt x="167" y="292"/>
                    <a:pt x="167" y="225"/>
                    <a:pt x="267" y="192"/>
                  </a:cubicBezTo>
                  <a:cubicBezTo>
                    <a:pt x="317" y="175"/>
                    <a:pt x="359" y="167"/>
                    <a:pt x="397" y="167"/>
                  </a:cubicBezTo>
                  <a:close/>
                  <a:moveTo>
                    <a:pt x="397" y="0"/>
                  </a:moveTo>
                  <a:cubicBezTo>
                    <a:pt x="334" y="0"/>
                    <a:pt x="267" y="8"/>
                    <a:pt x="201" y="25"/>
                  </a:cubicBezTo>
                  <a:cubicBezTo>
                    <a:pt x="67" y="58"/>
                    <a:pt x="0" y="192"/>
                    <a:pt x="0" y="325"/>
                  </a:cubicBezTo>
                  <a:cubicBezTo>
                    <a:pt x="34" y="592"/>
                    <a:pt x="367" y="892"/>
                    <a:pt x="701" y="1126"/>
                  </a:cubicBezTo>
                  <a:cubicBezTo>
                    <a:pt x="868" y="1226"/>
                    <a:pt x="1068" y="1293"/>
                    <a:pt x="1268" y="1359"/>
                  </a:cubicBezTo>
                  <a:cubicBezTo>
                    <a:pt x="1268" y="1359"/>
                    <a:pt x="1301" y="1359"/>
                    <a:pt x="1335" y="1326"/>
                  </a:cubicBezTo>
                  <a:cubicBezTo>
                    <a:pt x="1335" y="1326"/>
                    <a:pt x="1335" y="1293"/>
                    <a:pt x="1335" y="1259"/>
                  </a:cubicBezTo>
                  <a:cubicBezTo>
                    <a:pt x="1335" y="1226"/>
                    <a:pt x="1034" y="259"/>
                    <a:pt x="567" y="25"/>
                  </a:cubicBezTo>
                  <a:cubicBezTo>
                    <a:pt x="517" y="8"/>
                    <a:pt x="459" y="0"/>
                    <a:pt x="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4651762" y="4430219"/>
              <a:ext cx="60461" cy="25478"/>
            </a:xfrm>
            <a:custGeom>
              <a:avLst/>
              <a:gdLst/>
              <a:ahLst/>
              <a:cxnLst/>
              <a:rect l="l" t="t" r="r" b="b"/>
              <a:pathLst>
                <a:path w="2169" h="914" extrusionOk="0">
                  <a:moveTo>
                    <a:pt x="367" y="179"/>
                  </a:moveTo>
                  <a:cubicBezTo>
                    <a:pt x="868" y="246"/>
                    <a:pt x="1368" y="413"/>
                    <a:pt x="1835" y="680"/>
                  </a:cubicBezTo>
                  <a:cubicBezTo>
                    <a:pt x="1547" y="717"/>
                    <a:pt x="1283" y="736"/>
                    <a:pt x="1055" y="736"/>
                  </a:cubicBezTo>
                  <a:cubicBezTo>
                    <a:pt x="674" y="736"/>
                    <a:pt x="392" y="684"/>
                    <a:pt x="267" y="580"/>
                  </a:cubicBezTo>
                  <a:cubicBezTo>
                    <a:pt x="201" y="513"/>
                    <a:pt x="167" y="413"/>
                    <a:pt x="167" y="313"/>
                  </a:cubicBezTo>
                  <a:cubicBezTo>
                    <a:pt x="167" y="279"/>
                    <a:pt x="201" y="246"/>
                    <a:pt x="234" y="213"/>
                  </a:cubicBezTo>
                  <a:cubicBezTo>
                    <a:pt x="267" y="179"/>
                    <a:pt x="334" y="179"/>
                    <a:pt x="367" y="179"/>
                  </a:cubicBezTo>
                  <a:close/>
                  <a:moveTo>
                    <a:pt x="381" y="0"/>
                  </a:moveTo>
                  <a:cubicBezTo>
                    <a:pt x="295" y="0"/>
                    <a:pt x="222" y="14"/>
                    <a:pt x="167" y="46"/>
                  </a:cubicBezTo>
                  <a:cubicBezTo>
                    <a:pt x="67" y="113"/>
                    <a:pt x="34" y="179"/>
                    <a:pt x="34" y="279"/>
                  </a:cubicBezTo>
                  <a:cubicBezTo>
                    <a:pt x="0" y="446"/>
                    <a:pt x="67" y="580"/>
                    <a:pt x="167" y="680"/>
                  </a:cubicBezTo>
                  <a:cubicBezTo>
                    <a:pt x="401" y="846"/>
                    <a:pt x="701" y="913"/>
                    <a:pt x="1001" y="913"/>
                  </a:cubicBezTo>
                  <a:cubicBezTo>
                    <a:pt x="1368" y="880"/>
                    <a:pt x="1735" y="846"/>
                    <a:pt x="2102" y="780"/>
                  </a:cubicBezTo>
                  <a:cubicBezTo>
                    <a:pt x="2135" y="746"/>
                    <a:pt x="2169" y="746"/>
                    <a:pt x="2169" y="713"/>
                  </a:cubicBezTo>
                  <a:cubicBezTo>
                    <a:pt x="2169" y="680"/>
                    <a:pt x="2169" y="613"/>
                    <a:pt x="2135" y="613"/>
                  </a:cubicBezTo>
                  <a:cubicBezTo>
                    <a:pt x="1991" y="555"/>
                    <a:pt x="927"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4673142" y="4408225"/>
              <a:ext cx="38161" cy="43736"/>
            </a:xfrm>
            <a:custGeom>
              <a:avLst/>
              <a:gdLst/>
              <a:ahLst/>
              <a:cxnLst/>
              <a:rect l="l" t="t" r="r" b="b"/>
              <a:pathLst>
                <a:path w="1369" h="1569" extrusionOk="0">
                  <a:moveTo>
                    <a:pt x="468" y="168"/>
                  </a:moveTo>
                  <a:cubicBezTo>
                    <a:pt x="568" y="168"/>
                    <a:pt x="668" y="201"/>
                    <a:pt x="734" y="268"/>
                  </a:cubicBezTo>
                  <a:cubicBezTo>
                    <a:pt x="1001" y="568"/>
                    <a:pt x="1168" y="935"/>
                    <a:pt x="1201" y="1335"/>
                  </a:cubicBezTo>
                  <a:cubicBezTo>
                    <a:pt x="768" y="1102"/>
                    <a:pt x="201" y="501"/>
                    <a:pt x="267" y="268"/>
                  </a:cubicBezTo>
                  <a:cubicBezTo>
                    <a:pt x="267" y="234"/>
                    <a:pt x="267" y="168"/>
                    <a:pt x="401" y="168"/>
                  </a:cubicBezTo>
                  <a:close/>
                  <a:moveTo>
                    <a:pt x="401" y="1"/>
                  </a:moveTo>
                  <a:cubicBezTo>
                    <a:pt x="167" y="34"/>
                    <a:pt x="101" y="134"/>
                    <a:pt x="101" y="234"/>
                  </a:cubicBezTo>
                  <a:cubicBezTo>
                    <a:pt x="1" y="635"/>
                    <a:pt x="835" y="1402"/>
                    <a:pt x="1268" y="1569"/>
                  </a:cubicBezTo>
                  <a:lnTo>
                    <a:pt x="1335" y="1569"/>
                  </a:lnTo>
                  <a:cubicBezTo>
                    <a:pt x="1368" y="1535"/>
                    <a:pt x="1368" y="1502"/>
                    <a:pt x="1368" y="1502"/>
                  </a:cubicBezTo>
                  <a:cubicBezTo>
                    <a:pt x="1368" y="1435"/>
                    <a:pt x="1302" y="501"/>
                    <a:pt x="868" y="134"/>
                  </a:cubicBezTo>
                  <a:cubicBezTo>
                    <a:pt x="734" y="34"/>
                    <a:pt x="568"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4634088" y="2235161"/>
              <a:ext cx="424035" cy="43708"/>
            </a:xfrm>
            <a:custGeom>
              <a:avLst/>
              <a:gdLst/>
              <a:ahLst/>
              <a:cxnLst/>
              <a:rect l="l" t="t" r="r" b="b"/>
              <a:pathLst>
                <a:path w="15212" h="1568" extrusionOk="0">
                  <a:moveTo>
                    <a:pt x="234" y="0"/>
                  </a:moveTo>
                  <a:cubicBezTo>
                    <a:pt x="101" y="0"/>
                    <a:pt x="1" y="100"/>
                    <a:pt x="1" y="167"/>
                  </a:cubicBezTo>
                  <a:lnTo>
                    <a:pt x="101" y="1434"/>
                  </a:lnTo>
                  <a:cubicBezTo>
                    <a:pt x="134" y="1501"/>
                    <a:pt x="234" y="1568"/>
                    <a:pt x="368" y="1568"/>
                  </a:cubicBezTo>
                  <a:lnTo>
                    <a:pt x="14945" y="1568"/>
                  </a:lnTo>
                  <a:cubicBezTo>
                    <a:pt x="15078" y="1568"/>
                    <a:pt x="15211" y="1468"/>
                    <a:pt x="15178" y="1368"/>
                  </a:cubicBezTo>
                  <a:lnTo>
                    <a:pt x="14811" y="134"/>
                  </a:lnTo>
                  <a:cubicBezTo>
                    <a:pt x="14744" y="33"/>
                    <a:pt x="14644" y="0"/>
                    <a:pt x="14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4984655" y="2231425"/>
              <a:ext cx="23276" cy="52098"/>
            </a:xfrm>
            <a:custGeom>
              <a:avLst/>
              <a:gdLst/>
              <a:ahLst/>
              <a:cxnLst/>
              <a:rect l="l" t="t" r="r" b="b"/>
              <a:pathLst>
                <a:path w="835" h="1869" extrusionOk="0">
                  <a:moveTo>
                    <a:pt x="134" y="1"/>
                  </a:moveTo>
                  <a:cubicBezTo>
                    <a:pt x="34" y="1"/>
                    <a:pt x="0" y="67"/>
                    <a:pt x="0" y="101"/>
                  </a:cubicBezTo>
                  <a:lnTo>
                    <a:pt x="167" y="1769"/>
                  </a:lnTo>
                  <a:cubicBezTo>
                    <a:pt x="167" y="1835"/>
                    <a:pt x="234" y="1869"/>
                    <a:pt x="334" y="1869"/>
                  </a:cubicBezTo>
                  <a:lnTo>
                    <a:pt x="701" y="1869"/>
                  </a:lnTo>
                  <a:cubicBezTo>
                    <a:pt x="767" y="1869"/>
                    <a:pt x="834" y="1835"/>
                    <a:pt x="834" y="1769"/>
                  </a:cubicBezTo>
                  <a:lnTo>
                    <a:pt x="667" y="101"/>
                  </a:lnTo>
                  <a:cubicBezTo>
                    <a:pt x="667" y="67"/>
                    <a:pt x="567"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4664780" y="2231425"/>
              <a:ext cx="24196" cy="52098"/>
            </a:xfrm>
            <a:custGeom>
              <a:avLst/>
              <a:gdLst/>
              <a:ahLst/>
              <a:cxnLst/>
              <a:rect l="l" t="t" r="r" b="b"/>
              <a:pathLst>
                <a:path w="868" h="1869" extrusionOk="0">
                  <a:moveTo>
                    <a:pt x="134" y="1"/>
                  </a:moveTo>
                  <a:cubicBezTo>
                    <a:pt x="34" y="1"/>
                    <a:pt x="0" y="67"/>
                    <a:pt x="0" y="101"/>
                  </a:cubicBezTo>
                  <a:lnTo>
                    <a:pt x="167" y="1769"/>
                  </a:lnTo>
                  <a:cubicBezTo>
                    <a:pt x="201" y="1835"/>
                    <a:pt x="267" y="1869"/>
                    <a:pt x="334" y="1869"/>
                  </a:cubicBezTo>
                  <a:lnTo>
                    <a:pt x="734" y="1869"/>
                  </a:lnTo>
                  <a:cubicBezTo>
                    <a:pt x="801" y="1869"/>
                    <a:pt x="868" y="1835"/>
                    <a:pt x="834" y="1769"/>
                  </a:cubicBezTo>
                  <a:lnTo>
                    <a:pt x="668" y="101"/>
                  </a:lnTo>
                  <a:cubicBezTo>
                    <a:pt x="668" y="67"/>
                    <a:pt x="601" y="1"/>
                    <a:pt x="50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4823784" y="2231425"/>
              <a:ext cx="24196" cy="52098"/>
            </a:xfrm>
            <a:custGeom>
              <a:avLst/>
              <a:gdLst/>
              <a:ahLst/>
              <a:cxnLst/>
              <a:rect l="l" t="t" r="r" b="b"/>
              <a:pathLst>
                <a:path w="868" h="1869" extrusionOk="0">
                  <a:moveTo>
                    <a:pt x="134" y="1"/>
                  </a:moveTo>
                  <a:cubicBezTo>
                    <a:pt x="67" y="1"/>
                    <a:pt x="0" y="67"/>
                    <a:pt x="34" y="101"/>
                  </a:cubicBezTo>
                  <a:lnTo>
                    <a:pt x="201" y="1769"/>
                  </a:lnTo>
                  <a:cubicBezTo>
                    <a:pt x="201" y="1835"/>
                    <a:pt x="267" y="1869"/>
                    <a:pt x="334" y="1869"/>
                  </a:cubicBezTo>
                  <a:lnTo>
                    <a:pt x="734" y="1869"/>
                  </a:lnTo>
                  <a:cubicBezTo>
                    <a:pt x="801" y="1869"/>
                    <a:pt x="868" y="1835"/>
                    <a:pt x="868" y="1769"/>
                  </a:cubicBezTo>
                  <a:lnTo>
                    <a:pt x="668" y="101"/>
                  </a:lnTo>
                  <a:cubicBezTo>
                    <a:pt x="668" y="67"/>
                    <a:pt x="601" y="1"/>
                    <a:pt x="534"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4807978" y="1322950"/>
              <a:ext cx="17701" cy="10732"/>
            </a:xfrm>
            <a:custGeom>
              <a:avLst/>
              <a:gdLst/>
              <a:ahLst/>
              <a:cxnLst/>
              <a:rect l="l" t="t" r="r" b="b"/>
              <a:pathLst>
                <a:path w="635" h="385" extrusionOk="0">
                  <a:moveTo>
                    <a:pt x="0" y="1"/>
                  </a:moveTo>
                  <a:cubicBezTo>
                    <a:pt x="0" y="1"/>
                    <a:pt x="150" y="385"/>
                    <a:pt x="415" y="385"/>
                  </a:cubicBezTo>
                  <a:cubicBezTo>
                    <a:pt x="481" y="385"/>
                    <a:pt x="554" y="361"/>
                    <a:pt x="634" y="301"/>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4524369" y="1639118"/>
              <a:ext cx="753182" cy="2219519"/>
            </a:xfrm>
            <a:custGeom>
              <a:avLst/>
              <a:gdLst/>
              <a:ahLst/>
              <a:cxnLst/>
              <a:rect l="l" t="t" r="r" b="b"/>
              <a:pathLst>
                <a:path w="27020" h="79624" extrusionOk="0">
                  <a:moveTo>
                    <a:pt x="8673" y="0"/>
                  </a:moveTo>
                  <a:cubicBezTo>
                    <a:pt x="7005" y="134"/>
                    <a:pt x="3136" y="400"/>
                    <a:pt x="2269" y="1134"/>
                  </a:cubicBezTo>
                  <a:cubicBezTo>
                    <a:pt x="1435" y="1868"/>
                    <a:pt x="1135" y="16312"/>
                    <a:pt x="1835" y="21415"/>
                  </a:cubicBezTo>
                  <a:cubicBezTo>
                    <a:pt x="2536" y="26519"/>
                    <a:pt x="0" y="71151"/>
                    <a:pt x="1201" y="79624"/>
                  </a:cubicBezTo>
                  <a:cubicBezTo>
                    <a:pt x="6945" y="79204"/>
                    <a:pt x="9976" y="79119"/>
                    <a:pt x="11481" y="79119"/>
                  </a:cubicBezTo>
                  <a:cubicBezTo>
                    <a:pt x="12484" y="79119"/>
                    <a:pt x="12810" y="79157"/>
                    <a:pt x="12810" y="79157"/>
                  </a:cubicBezTo>
                  <a:lnTo>
                    <a:pt x="13177" y="76555"/>
                  </a:lnTo>
                  <a:lnTo>
                    <a:pt x="14211" y="79224"/>
                  </a:lnTo>
                  <a:cubicBezTo>
                    <a:pt x="14211" y="79224"/>
                    <a:pt x="19249" y="78777"/>
                    <a:pt x="23109" y="78777"/>
                  </a:cubicBezTo>
                  <a:cubicBezTo>
                    <a:pt x="24832" y="78777"/>
                    <a:pt x="26320" y="78866"/>
                    <a:pt x="27020" y="79123"/>
                  </a:cubicBezTo>
                  <a:cubicBezTo>
                    <a:pt x="26953" y="70784"/>
                    <a:pt x="23017" y="30055"/>
                    <a:pt x="19881" y="21716"/>
                  </a:cubicBezTo>
                  <a:cubicBezTo>
                    <a:pt x="20949" y="11275"/>
                    <a:pt x="22316" y="1568"/>
                    <a:pt x="21649" y="801"/>
                  </a:cubicBezTo>
                  <a:cubicBezTo>
                    <a:pt x="20949" y="34"/>
                    <a:pt x="15178" y="0"/>
                    <a:pt x="15178" y="0"/>
                  </a:cubicBezTo>
                  <a:cubicBezTo>
                    <a:pt x="14111" y="1134"/>
                    <a:pt x="12676" y="1835"/>
                    <a:pt x="11142" y="1935"/>
                  </a:cubicBezTo>
                  <a:cubicBezTo>
                    <a:pt x="11102" y="1936"/>
                    <a:pt x="11063" y="1936"/>
                    <a:pt x="11024" y="1936"/>
                  </a:cubicBezTo>
                  <a:cubicBezTo>
                    <a:pt x="8706" y="1936"/>
                    <a:pt x="8673" y="0"/>
                    <a:pt x="8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4900972" y="2184928"/>
              <a:ext cx="181327" cy="65283"/>
            </a:xfrm>
            <a:custGeom>
              <a:avLst/>
              <a:gdLst/>
              <a:ahLst/>
              <a:cxnLst/>
              <a:rect l="l" t="t" r="r" b="b"/>
              <a:pathLst>
                <a:path w="6505" h="2342" extrusionOk="0">
                  <a:moveTo>
                    <a:pt x="0" y="1"/>
                  </a:moveTo>
                  <a:cubicBezTo>
                    <a:pt x="33" y="701"/>
                    <a:pt x="134" y="1402"/>
                    <a:pt x="334" y="2069"/>
                  </a:cubicBezTo>
                  <a:cubicBezTo>
                    <a:pt x="941" y="2272"/>
                    <a:pt x="2260" y="2342"/>
                    <a:pt x="3584" y="2342"/>
                  </a:cubicBezTo>
                  <a:cubicBezTo>
                    <a:pt x="4658" y="2342"/>
                    <a:pt x="5736" y="2296"/>
                    <a:pt x="6438" y="2236"/>
                  </a:cubicBezTo>
                  <a:lnTo>
                    <a:pt x="6405" y="2136"/>
                  </a:lnTo>
                  <a:lnTo>
                    <a:pt x="6505" y="11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5065551" y="1832521"/>
              <a:ext cx="54886" cy="204603"/>
            </a:xfrm>
            <a:custGeom>
              <a:avLst/>
              <a:gdLst/>
              <a:ahLst/>
              <a:cxnLst/>
              <a:rect l="l" t="t" r="r" b="b"/>
              <a:pathLst>
                <a:path w="1969" h="7340" extrusionOk="0">
                  <a:moveTo>
                    <a:pt x="0" y="0"/>
                  </a:moveTo>
                  <a:cubicBezTo>
                    <a:pt x="0" y="1935"/>
                    <a:pt x="367" y="5204"/>
                    <a:pt x="1301" y="7339"/>
                  </a:cubicBezTo>
                  <a:cubicBezTo>
                    <a:pt x="1535" y="5104"/>
                    <a:pt x="1768" y="3003"/>
                    <a:pt x="1968" y="1168"/>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4809846" y="1689546"/>
              <a:ext cx="85548" cy="2086360"/>
            </a:xfrm>
            <a:custGeom>
              <a:avLst/>
              <a:gdLst/>
              <a:ahLst/>
              <a:cxnLst/>
              <a:rect l="l" t="t" r="r" b="b"/>
              <a:pathLst>
                <a:path w="3069" h="74847" extrusionOk="0">
                  <a:moveTo>
                    <a:pt x="517" y="1"/>
                  </a:moveTo>
                  <a:cubicBezTo>
                    <a:pt x="459" y="1"/>
                    <a:pt x="400" y="42"/>
                    <a:pt x="400" y="126"/>
                  </a:cubicBezTo>
                  <a:cubicBezTo>
                    <a:pt x="400" y="193"/>
                    <a:pt x="134" y="6731"/>
                    <a:pt x="67" y="20707"/>
                  </a:cubicBezTo>
                  <a:cubicBezTo>
                    <a:pt x="0" y="43724"/>
                    <a:pt x="2802" y="74446"/>
                    <a:pt x="2835" y="74746"/>
                  </a:cubicBezTo>
                  <a:cubicBezTo>
                    <a:pt x="2835" y="74813"/>
                    <a:pt x="2902" y="74846"/>
                    <a:pt x="2936" y="74846"/>
                  </a:cubicBezTo>
                  <a:lnTo>
                    <a:pt x="2969" y="74846"/>
                  </a:lnTo>
                  <a:cubicBezTo>
                    <a:pt x="3036" y="74846"/>
                    <a:pt x="3069" y="74779"/>
                    <a:pt x="3069" y="74713"/>
                  </a:cubicBezTo>
                  <a:cubicBezTo>
                    <a:pt x="3036" y="74412"/>
                    <a:pt x="234" y="43724"/>
                    <a:pt x="300" y="20707"/>
                  </a:cubicBezTo>
                  <a:cubicBezTo>
                    <a:pt x="367" y="6731"/>
                    <a:pt x="634" y="193"/>
                    <a:pt x="634" y="126"/>
                  </a:cubicBezTo>
                  <a:cubicBezTo>
                    <a:pt x="634" y="42"/>
                    <a:pt x="576"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4959372" y="2231537"/>
              <a:ext cx="132239" cy="141243"/>
            </a:xfrm>
            <a:custGeom>
              <a:avLst/>
              <a:gdLst/>
              <a:ahLst/>
              <a:cxnLst/>
              <a:rect l="l" t="t" r="r" b="b"/>
              <a:pathLst>
                <a:path w="4744" h="5067" extrusionOk="0">
                  <a:moveTo>
                    <a:pt x="142" y="0"/>
                  </a:moveTo>
                  <a:cubicBezTo>
                    <a:pt x="67" y="0"/>
                    <a:pt x="0" y="64"/>
                    <a:pt x="40" y="163"/>
                  </a:cubicBezTo>
                  <a:cubicBezTo>
                    <a:pt x="874" y="2298"/>
                    <a:pt x="2475" y="4033"/>
                    <a:pt x="4543" y="5067"/>
                  </a:cubicBezTo>
                  <a:lnTo>
                    <a:pt x="4610" y="5067"/>
                  </a:lnTo>
                  <a:cubicBezTo>
                    <a:pt x="4643" y="5067"/>
                    <a:pt x="4677" y="5034"/>
                    <a:pt x="4710" y="5000"/>
                  </a:cubicBezTo>
                  <a:cubicBezTo>
                    <a:pt x="4743" y="4934"/>
                    <a:pt x="4710" y="4867"/>
                    <a:pt x="4643" y="4833"/>
                  </a:cubicBezTo>
                  <a:cubicBezTo>
                    <a:pt x="2642" y="3833"/>
                    <a:pt x="1107" y="2165"/>
                    <a:pt x="273" y="97"/>
                  </a:cubicBezTo>
                  <a:cubicBezTo>
                    <a:pt x="247" y="29"/>
                    <a:pt x="192" y="0"/>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4513218" y="1905054"/>
              <a:ext cx="349553" cy="396187"/>
            </a:xfrm>
            <a:custGeom>
              <a:avLst/>
              <a:gdLst/>
              <a:ahLst/>
              <a:cxnLst/>
              <a:rect l="l" t="t" r="r" b="b"/>
              <a:pathLst>
                <a:path w="12540" h="14213" extrusionOk="0">
                  <a:moveTo>
                    <a:pt x="734" y="0"/>
                  </a:moveTo>
                  <a:cubicBezTo>
                    <a:pt x="334" y="0"/>
                    <a:pt x="0" y="367"/>
                    <a:pt x="67" y="768"/>
                  </a:cubicBezTo>
                  <a:lnTo>
                    <a:pt x="1735" y="13443"/>
                  </a:lnTo>
                  <a:cubicBezTo>
                    <a:pt x="1801" y="13877"/>
                    <a:pt x="2135" y="14210"/>
                    <a:pt x="2602" y="14210"/>
                  </a:cubicBezTo>
                  <a:lnTo>
                    <a:pt x="11809" y="14210"/>
                  </a:lnTo>
                  <a:cubicBezTo>
                    <a:pt x="11826" y="14212"/>
                    <a:pt x="11842" y="14212"/>
                    <a:pt x="11859" y="14212"/>
                  </a:cubicBezTo>
                  <a:cubicBezTo>
                    <a:pt x="12265" y="14212"/>
                    <a:pt x="12540" y="13828"/>
                    <a:pt x="12476" y="13443"/>
                  </a:cubicBezTo>
                  <a:lnTo>
                    <a:pt x="10841" y="768"/>
                  </a:lnTo>
                  <a:cubicBezTo>
                    <a:pt x="10775" y="334"/>
                    <a:pt x="10408" y="34"/>
                    <a:pt x="9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4843297" y="2037102"/>
              <a:ext cx="88364" cy="118775"/>
            </a:xfrm>
            <a:custGeom>
              <a:avLst/>
              <a:gdLst/>
              <a:ahLst/>
              <a:cxnLst/>
              <a:rect l="l" t="t" r="r" b="b"/>
              <a:pathLst>
                <a:path w="3170" h="4261" extrusionOk="0">
                  <a:moveTo>
                    <a:pt x="201" y="0"/>
                  </a:moveTo>
                  <a:lnTo>
                    <a:pt x="1" y="3569"/>
                  </a:lnTo>
                  <a:cubicBezTo>
                    <a:pt x="1" y="3569"/>
                    <a:pt x="1126" y="4260"/>
                    <a:pt x="2222" y="4260"/>
                  </a:cubicBezTo>
                  <a:cubicBezTo>
                    <a:pt x="2551" y="4260"/>
                    <a:pt x="2877" y="4198"/>
                    <a:pt x="3170" y="4036"/>
                  </a:cubicBezTo>
                  <a:lnTo>
                    <a:pt x="2936" y="2602"/>
                  </a:lnTo>
                  <a:lnTo>
                    <a:pt x="201"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4594114" y="2238868"/>
              <a:ext cx="72559" cy="133912"/>
            </a:xfrm>
            <a:custGeom>
              <a:avLst/>
              <a:gdLst/>
              <a:ahLst/>
              <a:cxnLst/>
              <a:rect l="l" t="t" r="r" b="b"/>
              <a:pathLst>
                <a:path w="2603" h="4804" extrusionOk="0">
                  <a:moveTo>
                    <a:pt x="2502" y="1"/>
                  </a:moveTo>
                  <a:cubicBezTo>
                    <a:pt x="2435" y="1"/>
                    <a:pt x="2369" y="34"/>
                    <a:pt x="2369" y="101"/>
                  </a:cubicBezTo>
                  <a:cubicBezTo>
                    <a:pt x="2035" y="1802"/>
                    <a:pt x="1234" y="3370"/>
                    <a:pt x="34" y="4604"/>
                  </a:cubicBezTo>
                  <a:cubicBezTo>
                    <a:pt x="0" y="4637"/>
                    <a:pt x="0" y="4704"/>
                    <a:pt x="34" y="4771"/>
                  </a:cubicBezTo>
                  <a:cubicBezTo>
                    <a:pt x="67" y="4771"/>
                    <a:pt x="100" y="4804"/>
                    <a:pt x="134" y="4804"/>
                  </a:cubicBezTo>
                  <a:cubicBezTo>
                    <a:pt x="167" y="4804"/>
                    <a:pt x="200" y="4771"/>
                    <a:pt x="234" y="4771"/>
                  </a:cubicBezTo>
                  <a:cubicBezTo>
                    <a:pt x="2335" y="2469"/>
                    <a:pt x="2602" y="234"/>
                    <a:pt x="2602" y="134"/>
                  </a:cubicBezTo>
                  <a:cubicBezTo>
                    <a:pt x="2602" y="67"/>
                    <a:pt x="2569" y="1"/>
                    <a:pt x="2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4767056" y="2029659"/>
              <a:ext cx="90231" cy="114399"/>
            </a:xfrm>
            <a:custGeom>
              <a:avLst/>
              <a:gdLst/>
              <a:ahLst/>
              <a:cxnLst/>
              <a:rect l="l" t="t" r="r" b="b"/>
              <a:pathLst>
                <a:path w="3237" h="4104" extrusionOk="0">
                  <a:moveTo>
                    <a:pt x="34" y="0"/>
                  </a:moveTo>
                  <a:lnTo>
                    <a:pt x="1" y="2969"/>
                  </a:lnTo>
                  <a:lnTo>
                    <a:pt x="3236" y="4103"/>
                  </a:lnTo>
                  <a:lnTo>
                    <a:pt x="3236" y="4103"/>
                  </a:lnTo>
                  <a:lnTo>
                    <a:pt x="2936" y="267"/>
                  </a:lnTo>
                  <a:lnTo>
                    <a:pt x="3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4881431" y="1664207"/>
              <a:ext cx="390557" cy="570378"/>
            </a:xfrm>
            <a:custGeom>
              <a:avLst/>
              <a:gdLst/>
              <a:ahLst/>
              <a:cxnLst/>
              <a:rect l="l" t="t" r="r" b="b"/>
              <a:pathLst>
                <a:path w="14011" h="20462" extrusionOk="0">
                  <a:moveTo>
                    <a:pt x="8907" y="1"/>
                  </a:moveTo>
                  <a:lnTo>
                    <a:pt x="4370" y="3170"/>
                  </a:lnTo>
                  <a:cubicBezTo>
                    <a:pt x="4404" y="3203"/>
                    <a:pt x="4504" y="3337"/>
                    <a:pt x="4571" y="3403"/>
                  </a:cubicBezTo>
                  <a:lnTo>
                    <a:pt x="4771" y="3703"/>
                  </a:lnTo>
                  <a:cubicBezTo>
                    <a:pt x="4937" y="3937"/>
                    <a:pt x="5071" y="4137"/>
                    <a:pt x="5204" y="4371"/>
                  </a:cubicBezTo>
                  <a:cubicBezTo>
                    <a:pt x="5471" y="4771"/>
                    <a:pt x="5738" y="5238"/>
                    <a:pt x="6005" y="5672"/>
                  </a:cubicBezTo>
                  <a:cubicBezTo>
                    <a:pt x="6505" y="6606"/>
                    <a:pt x="6972" y="7540"/>
                    <a:pt x="7373" y="8507"/>
                  </a:cubicBezTo>
                  <a:cubicBezTo>
                    <a:pt x="8173" y="10408"/>
                    <a:pt x="8740" y="12410"/>
                    <a:pt x="9040" y="14478"/>
                  </a:cubicBezTo>
                  <a:cubicBezTo>
                    <a:pt x="9040" y="14711"/>
                    <a:pt x="9074" y="14945"/>
                    <a:pt x="9107" y="15212"/>
                  </a:cubicBezTo>
                  <a:lnTo>
                    <a:pt x="9140" y="15479"/>
                  </a:lnTo>
                  <a:lnTo>
                    <a:pt x="9074" y="15479"/>
                  </a:lnTo>
                  <a:cubicBezTo>
                    <a:pt x="8673" y="15479"/>
                    <a:pt x="8307" y="15479"/>
                    <a:pt x="7906" y="15412"/>
                  </a:cubicBezTo>
                  <a:cubicBezTo>
                    <a:pt x="6972" y="15245"/>
                    <a:pt x="6005" y="15012"/>
                    <a:pt x="5104" y="14678"/>
                  </a:cubicBezTo>
                  <a:cubicBezTo>
                    <a:pt x="4637" y="14478"/>
                    <a:pt x="4137" y="14278"/>
                    <a:pt x="3670" y="14078"/>
                  </a:cubicBezTo>
                  <a:lnTo>
                    <a:pt x="2969" y="13744"/>
                  </a:lnTo>
                  <a:cubicBezTo>
                    <a:pt x="2736" y="13644"/>
                    <a:pt x="2502" y="13510"/>
                    <a:pt x="2302" y="13410"/>
                  </a:cubicBezTo>
                  <a:lnTo>
                    <a:pt x="1" y="18781"/>
                  </a:lnTo>
                  <a:cubicBezTo>
                    <a:pt x="368" y="18914"/>
                    <a:pt x="634" y="18981"/>
                    <a:pt x="935" y="19048"/>
                  </a:cubicBezTo>
                  <a:lnTo>
                    <a:pt x="1835" y="19315"/>
                  </a:lnTo>
                  <a:cubicBezTo>
                    <a:pt x="2402" y="19481"/>
                    <a:pt x="3003" y="19648"/>
                    <a:pt x="3603" y="19782"/>
                  </a:cubicBezTo>
                  <a:cubicBezTo>
                    <a:pt x="4871" y="20082"/>
                    <a:pt x="6138" y="20315"/>
                    <a:pt x="7406" y="20415"/>
                  </a:cubicBezTo>
                  <a:cubicBezTo>
                    <a:pt x="7751" y="20445"/>
                    <a:pt x="8089" y="20462"/>
                    <a:pt x="8426" y="20462"/>
                  </a:cubicBezTo>
                  <a:cubicBezTo>
                    <a:pt x="8840" y="20462"/>
                    <a:pt x="9252" y="20437"/>
                    <a:pt x="9674" y="20382"/>
                  </a:cubicBezTo>
                  <a:cubicBezTo>
                    <a:pt x="10108" y="20315"/>
                    <a:pt x="10575" y="20215"/>
                    <a:pt x="11008" y="20048"/>
                  </a:cubicBezTo>
                  <a:cubicBezTo>
                    <a:pt x="11542" y="19848"/>
                    <a:pt x="12076" y="19581"/>
                    <a:pt x="12510" y="19181"/>
                  </a:cubicBezTo>
                  <a:cubicBezTo>
                    <a:pt x="13010" y="18748"/>
                    <a:pt x="13410" y="18214"/>
                    <a:pt x="13677" y="17580"/>
                  </a:cubicBezTo>
                  <a:cubicBezTo>
                    <a:pt x="13877" y="17046"/>
                    <a:pt x="14011" y="16479"/>
                    <a:pt x="14011" y="15912"/>
                  </a:cubicBezTo>
                  <a:cubicBezTo>
                    <a:pt x="14011" y="15679"/>
                    <a:pt x="14011" y="15445"/>
                    <a:pt x="13977" y="15212"/>
                  </a:cubicBezTo>
                  <a:lnTo>
                    <a:pt x="13944" y="14745"/>
                  </a:lnTo>
                  <a:cubicBezTo>
                    <a:pt x="13911" y="14444"/>
                    <a:pt x="13877" y="14144"/>
                    <a:pt x="13844" y="13844"/>
                  </a:cubicBezTo>
                  <a:cubicBezTo>
                    <a:pt x="13510" y="11409"/>
                    <a:pt x="12910" y="9007"/>
                    <a:pt x="12076" y="6706"/>
                  </a:cubicBezTo>
                  <a:cubicBezTo>
                    <a:pt x="11642" y="5571"/>
                    <a:pt x="11175" y="4437"/>
                    <a:pt x="10675" y="3337"/>
                  </a:cubicBezTo>
                  <a:cubicBezTo>
                    <a:pt x="10408" y="2769"/>
                    <a:pt x="10141" y="2236"/>
                    <a:pt x="9841" y="1702"/>
                  </a:cubicBezTo>
                  <a:lnTo>
                    <a:pt x="9407" y="868"/>
                  </a:lnTo>
                  <a:lnTo>
                    <a:pt x="9174" y="434"/>
                  </a:lnTo>
                  <a:cubicBezTo>
                    <a:pt x="9074" y="301"/>
                    <a:pt x="9007" y="168"/>
                    <a:pt x="8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4832146" y="1630728"/>
              <a:ext cx="155319" cy="163682"/>
            </a:xfrm>
            <a:custGeom>
              <a:avLst/>
              <a:gdLst/>
              <a:ahLst/>
              <a:cxnLst/>
              <a:rect l="l" t="t" r="r" b="b"/>
              <a:pathLst>
                <a:path w="5572" h="5872" extrusionOk="0">
                  <a:moveTo>
                    <a:pt x="3903" y="1"/>
                  </a:moveTo>
                  <a:cubicBezTo>
                    <a:pt x="2736" y="935"/>
                    <a:pt x="1435" y="1702"/>
                    <a:pt x="1" y="2236"/>
                  </a:cubicBezTo>
                  <a:cubicBezTo>
                    <a:pt x="1035" y="3170"/>
                    <a:pt x="1068" y="5872"/>
                    <a:pt x="1068" y="5872"/>
                  </a:cubicBezTo>
                  <a:cubicBezTo>
                    <a:pt x="1068" y="5872"/>
                    <a:pt x="5571" y="2569"/>
                    <a:pt x="5405" y="268"/>
                  </a:cubicBezTo>
                  <a:cubicBezTo>
                    <a:pt x="4938" y="101"/>
                    <a:pt x="4437"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4697311" y="1635690"/>
              <a:ext cx="115347" cy="142915"/>
            </a:xfrm>
            <a:custGeom>
              <a:avLst/>
              <a:gdLst/>
              <a:ahLst/>
              <a:cxnLst/>
              <a:rect l="l" t="t" r="r" b="b"/>
              <a:pathLst>
                <a:path w="4138" h="5127" extrusionOk="0">
                  <a:moveTo>
                    <a:pt x="2069" y="0"/>
                  </a:moveTo>
                  <a:cubicBezTo>
                    <a:pt x="1770" y="0"/>
                    <a:pt x="1473" y="52"/>
                    <a:pt x="1202" y="157"/>
                  </a:cubicBezTo>
                  <a:cubicBezTo>
                    <a:pt x="1" y="2391"/>
                    <a:pt x="2603" y="5127"/>
                    <a:pt x="2603" y="5127"/>
                  </a:cubicBezTo>
                  <a:cubicBezTo>
                    <a:pt x="2603" y="5127"/>
                    <a:pt x="3103" y="2925"/>
                    <a:pt x="4137" y="1991"/>
                  </a:cubicBezTo>
                  <a:cubicBezTo>
                    <a:pt x="3337" y="1658"/>
                    <a:pt x="2736" y="924"/>
                    <a:pt x="2603" y="56"/>
                  </a:cubicBezTo>
                  <a:cubicBezTo>
                    <a:pt x="2428" y="19"/>
                    <a:pt x="2248" y="0"/>
                    <a:pt x="20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4714064" y="1165869"/>
              <a:ext cx="190637" cy="198944"/>
            </a:xfrm>
            <a:custGeom>
              <a:avLst/>
              <a:gdLst/>
              <a:ahLst/>
              <a:cxnLst/>
              <a:rect l="l" t="t" r="r" b="b"/>
              <a:pathLst>
                <a:path w="6839" h="7137" extrusionOk="0">
                  <a:moveTo>
                    <a:pt x="3217" y="1"/>
                  </a:moveTo>
                  <a:cubicBezTo>
                    <a:pt x="2566" y="1"/>
                    <a:pt x="1810" y="486"/>
                    <a:pt x="934" y="1700"/>
                  </a:cubicBezTo>
                  <a:cubicBezTo>
                    <a:pt x="0" y="3034"/>
                    <a:pt x="5104" y="6636"/>
                    <a:pt x="6839" y="7137"/>
                  </a:cubicBezTo>
                  <a:cubicBezTo>
                    <a:pt x="6402" y="5417"/>
                    <a:pt x="5393"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4765189" y="1267087"/>
              <a:ext cx="117186" cy="139570"/>
            </a:xfrm>
            <a:custGeom>
              <a:avLst/>
              <a:gdLst/>
              <a:ahLst/>
              <a:cxnLst/>
              <a:rect l="l" t="t" r="r" b="b"/>
              <a:pathLst>
                <a:path w="4204" h="5007" extrusionOk="0">
                  <a:moveTo>
                    <a:pt x="2369" y="203"/>
                  </a:moveTo>
                  <a:cubicBezTo>
                    <a:pt x="2436" y="203"/>
                    <a:pt x="2503" y="203"/>
                    <a:pt x="2603" y="237"/>
                  </a:cubicBezTo>
                  <a:cubicBezTo>
                    <a:pt x="3470" y="404"/>
                    <a:pt x="3970" y="1604"/>
                    <a:pt x="3704" y="2839"/>
                  </a:cubicBezTo>
                  <a:cubicBezTo>
                    <a:pt x="3463" y="3984"/>
                    <a:pt x="2677" y="4802"/>
                    <a:pt x="1888" y="4802"/>
                  </a:cubicBezTo>
                  <a:cubicBezTo>
                    <a:pt x="1804" y="4802"/>
                    <a:pt x="1719" y="4793"/>
                    <a:pt x="1635" y="4773"/>
                  </a:cubicBezTo>
                  <a:cubicBezTo>
                    <a:pt x="735" y="4573"/>
                    <a:pt x="234" y="3406"/>
                    <a:pt x="501" y="2171"/>
                  </a:cubicBezTo>
                  <a:cubicBezTo>
                    <a:pt x="768" y="1037"/>
                    <a:pt x="1569" y="203"/>
                    <a:pt x="2369" y="203"/>
                  </a:cubicBezTo>
                  <a:close/>
                  <a:moveTo>
                    <a:pt x="2325" y="1"/>
                  </a:moveTo>
                  <a:cubicBezTo>
                    <a:pt x="1423" y="1"/>
                    <a:pt x="537" y="878"/>
                    <a:pt x="268" y="2105"/>
                  </a:cubicBezTo>
                  <a:cubicBezTo>
                    <a:pt x="1" y="3472"/>
                    <a:pt x="568" y="4773"/>
                    <a:pt x="1569" y="4973"/>
                  </a:cubicBezTo>
                  <a:cubicBezTo>
                    <a:pt x="1669" y="5007"/>
                    <a:pt x="1736" y="5007"/>
                    <a:pt x="1836" y="5007"/>
                  </a:cubicBezTo>
                  <a:cubicBezTo>
                    <a:pt x="2770" y="5007"/>
                    <a:pt x="3637" y="4140"/>
                    <a:pt x="3904" y="2905"/>
                  </a:cubicBezTo>
                  <a:cubicBezTo>
                    <a:pt x="4204" y="1538"/>
                    <a:pt x="3637" y="237"/>
                    <a:pt x="2636" y="37"/>
                  </a:cubicBezTo>
                  <a:cubicBezTo>
                    <a:pt x="2533" y="12"/>
                    <a:pt x="2429" y="1"/>
                    <a:pt x="2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4652682" y="1250556"/>
              <a:ext cx="117186" cy="140295"/>
            </a:xfrm>
            <a:custGeom>
              <a:avLst/>
              <a:gdLst/>
              <a:ahLst/>
              <a:cxnLst/>
              <a:rect l="l" t="t" r="r" b="b"/>
              <a:pathLst>
                <a:path w="4204" h="5033" extrusionOk="0">
                  <a:moveTo>
                    <a:pt x="2369" y="196"/>
                  </a:moveTo>
                  <a:cubicBezTo>
                    <a:pt x="2436" y="196"/>
                    <a:pt x="2503" y="229"/>
                    <a:pt x="2603" y="229"/>
                  </a:cubicBezTo>
                  <a:cubicBezTo>
                    <a:pt x="3470" y="429"/>
                    <a:pt x="3970" y="1597"/>
                    <a:pt x="3703" y="2831"/>
                  </a:cubicBezTo>
                  <a:cubicBezTo>
                    <a:pt x="3462" y="3976"/>
                    <a:pt x="2677" y="4795"/>
                    <a:pt x="1863" y="4795"/>
                  </a:cubicBezTo>
                  <a:cubicBezTo>
                    <a:pt x="1776" y="4795"/>
                    <a:pt x="1689" y="4785"/>
                    <a:pt x="1602" y="4766"/>
                  </a:cubicBezTo>
                  <a:cubicBezTo>
                    <a:pt x="735" y="4599"/>
                    <a:pt x="234" y="3398"/>
                    <a:pt x="501" y="2164"/>
                  </a:cubicBezTo>
                  <a:cubicBezTo>
                    <a:pt x="635" y="1564"/>
                    <a:pt x="901" y="1063"/>
                    <a:pt x="1335" y="630"/>
                  </a:cubicBezTo>
                  <a:cubicBezTo>
                    <a:pt x="1602" y="363"/>
                    <a:pt x="1969" y="229"/>
                    <a:pt x="2369" y="196"/>
                  </a:cubicBezTo>
                  <a:close/>
                  <a:moveTo>
                    <a:pt x="2333" y="1"/>
                  </a:moveTo>
                  <a:cubicBezTo>
                    <a:pt x="1906" y="1"/>
                    <a:pt x="1499" y="172"/>
                    <a:pt x="1202" y="496"/>
                  </a:cubicBezTo>
                  <a:cubicBezTo>
                    <a:pt x="735" y="930"/>
                    <a:pt x="434" y="1497"/>
                    <a:pt x="301" y="2097"/>
                  </a:cubicBezTo>
                  <a:cubicBezTo>
                    <a:pt x="1" y="3498"/>
                    <a:pt x="568" y="4766"/>
                    <a:pt x="1569" y="4999"/>
                  </a:cubicBezTo>
                  <a:cubicBezTo>
                    <a:pt x="1669" y="4999"/>
                    <a:pt x="1769" y="5033"/>
                    <a:pt x="1869" y="5033"/>
                  </a:cubicBezTo>
                  <a:cubicBezTo>
                    <a:pt x="2769" y="5033"/>
                    <a:pt x="3670" y="4132"/>
                    <a:pt x="3937" y="2898"/>
                  </a:cubicBezTo>
                  <a:cubicBezTo>
                    <a:pt x="4204" y="1530"/>
                    <a:pt x="3637" y="229"/>
                    <a:pt x="2636" y="29"/>
                  </a:cubicBezTo>
                  <a:cubicBezTo>
                    <a:pt x="2535" y="10"/>
                    <a:pt x="2433" y="1"/>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4755906" y="1325515"/>
              <a:ext cx="22328" cy="11429"/>
            </a:xfrm>
            <a:custGeom>
              <a:avLst/>
              <a:gdLst/>
              <a:ahLst/>
              <a:cxnLst/>
              <a:rect l="l" t="t" r="r" b="b"/>
              <a:pathLst>
                <a:path w="801" h="410" extrusionOk="0">
                  <a:moveTo>
                    <a:pt x="219" y="0"/>
                  </a:moveTo>
                  <a:cubicBezTo>
                    <a:pt x="179" y="0"/>
                    <a:pt x="139" y="3"/>
                    <a:pt x="100" y="9"/>
                  </a:cubicBezTo>
                  <a:cubicBezTo>
                    <a:pt x="34" y="9"/>
                    <a:pt x="0" y="75"/>
                    <a:pt x="34" y="109"/>
                  </a:cubicBezTo>
                  <a:cubicBezTo>
                    <a:pt x="34" y="176"/>
                    <a:pt x="100" y="209"/>
                    <a:pt x="134" y="209"/>
                  </a:cubicBezTo>
                  <a:cubicBezTo>
                    <a:pt x="162" y="203"/>
                    <a:pt x="191" y="200"/>
                    <a:pt x="220" y="200"/>
                  </a:cubicBezTo>
                  <a:cubicBezTo>
                    <a:pt x="357" y="200"/>
                    <a:pt x="490" y="265"/>
                    <a:pt x="601" y="376"/>
                  </a:cubicBezTo>
                  <a:cubicBezTo>
                    <a:pt x="601" y="376"/>
                    <a:pt x="634" y="409"/>
                    <a:pt x="668" y="409"/>
                  </a:cubicBezTo>
                  <a:cubicBezTo>
                    <a:pt x="701" y="409"/>
                    <a:pt x="734" y="409"/>
                    <a:pt x="768" y="376"/>
                  </a:cubicBezTo>
                  <a:cubicBezTo>
                    <a:pt x="801" y="342"/>
                    <a:pt x="801" y="276"/>
                    <a:pt x="768" y="209"/>
                  </a:cubicBezTo>
                  <a:cubicBezTo>
                    <a:pt x="629" y="70"/>
                    <a:pt x="420" y="0"/>
                    <a:pt x="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70" name="Google Shape;1108;p49">
            <a:extLst>
              <a:ext uri="{FF2B5EF4-FFF2-40B4-BE49-F238E27FC236}">
                <a16:creationId xmlns:a16="http://schemas.microsoft.com/office/drawing/2014/main" id="{36A4B75D-42A2-40E8-9C77-9FCEAE4F4FE2}"/>
              </a:ext>
            </a:extLst>
          </p:cNvPr>
          <p:cNvSpPr/>
          <p:nvPr/>
        </p:nvSpPr>
        <p:spPr>
          <a:xfrm flipH="1">
            <a:off x="157988" y="1511231"/>
            <a:ext cx="4365499" cy="3023397"/>
          </a:xfrm>
          <a:custGeom>
            <a:avLst/>
            <a:gdLst/>
            <a:ahLst/>
            <a:cxnLst/>
            <a:rect l="l" t="t" r="r" b="b"/>
            <a:pathLst>
              <a:path w="159514" h="110474" extrusionOk="0">
                <a:moveTo>
                  <a:pt x="45147" y="0"/>
                </a:moveTo>
                <a:cubicBezTo>
                  <a:pt x="37611" y="0"/>
                  <a:pt x="30146" y="3378"/>
                  <a:pt x="22816" y="12595"/>
                </a:cubicBezTo>
                <a:cubicBezTo>
                  <a:pt x="0" y="41316"/>
                  <a:pt x="46700" y="90351"/>
                  <a:pt x="69249" y="103327"/>
                </a:cubicBezTo>
                <a:cubicBezTo>
                  <a:pt x="77689" y="108192"/>
                  <a:pt x="87067" y="110473"/>
                  <a:pt x="96471" y="110473"/>
                </a:cubicBezTo>
                <a:cubicBezTo>
                  <a:pt x="119178" y="110473"/>
                  <a:pt x="142032" y="97169"/>
                  <a:pt x="152175" y="74807"/>
                </a:cubicBezTo>
                <a:cubicBezTo>
                  <a:pt x="159147" y="59396"/>
                  <a:pt x="159514" y="43484"/>
                  <a:pt x="150307" y="30075"/>
                </a:cubicBezTo>
                <a:cubicBezTo>
                  <a:pt x="143020" y="19415"/>
                  <a:pt x="138448" y="16065"/>
                  <a:pt x="134265" y="16065"/>
                </a:cubicBezTo>
                <a:cubicBezTo>
                  <a:pt x="128185" y="16065"/>
                  <a:pt x="122926" y="23142"/>
                  <a:pt x="111346" y="25138"/>
                </a:cubicBezTo>
                <a:cubicBezTo>
                  <a:pt x="110039" y="25364"/>
                  <a:pt x="108728" y="25470"/>
                  <a:pt x="107413" y="25470"/>
                </a:cubicBezTo>
                <a:cubicBezTo>
                  <a:pt x="87055" y="25470"/>
                  <a:pt x="65838" y="0"/>
                  <a:pt x="45147" y="0"/>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1110;p49">
            <a:extLst>
              <a:ext uri="{FF2B5EF4-FFF2-40B4-BE49-F238E27FC236}">
                <a16:creationId xmlns:a16="http://schemas.microsoft.com/office/drawing/2014/main" id="{2428EC5A-B043-4188-A0A5-15BF3CAACA25}"/>
              </a:ext>
            </a:extLst>
          </p:cNvPr>
          <p:cNvGrpSpPr/>
          <p:nvPr/>
        </p:nvGrpSpPr>
        <p:grpSpPr>
          <a:xfrm>
            <a:off x="811663" y="1230496"/>
            <a:ext cx="3499435" cy="3805921"/>
            <a:chOff x="692685" y="538923"/>
            <a:chExt cx="3737914" cy="4065286"/>
          </a:xfrm>
        </p:grpSpPr>
        <p:sp>
          <p:nvSpPr>
            <p:cNvPr id="29" name="Google Shape;1111;p49">
              <a:extLst>
                <a:ext uri="{FF2B5EF4-FFF2-40B4-BE49-F238E27FC236}">
                  <a16:creationId xmlns:a16="http://schemas.microsoft.com/office/drawing/2014/main" id="{BAEBBAFE-A7A2-487D-A489-068A72AA967D}"/>
                </a:ext>
              </a:extLst>
            </p:cNvPr>
            <p:cNvSpPr/>
            <p:nvPr/>
          </p:nvSpPr>
          <p:spPr>
            <a:xfrm flipH="1">
              <a:off x="720026" y="4328225"/>
              <a:ext cx="3710574" cy="275984"/>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12;p49">
              <a:extLst>
                <a:ext uri="{FF2B5EF4-FFF2-40B4-BE49-F238E27FC236}">
                  <a16:creationId xmlns:a16="http://schemas.microsoft.com/office/drawing/2014/main" id="{C0126EE3-D64C-4077-8BA5-9E41FB035881}"/>
                </a:ext>
              </a:extLst>
            </p:cNvPr>
            <p:cNvSpPr/>
            <p:nvPr/>
          </p:nvSpPr>
          <p:spPr>
            <a:xfrm flipH="1">
              <a:off x="692685" y="538923"/>
              <a:ext cx="2109125" cy="3927796"/>
            </a:xfrm>
            <a:custGeom>
              <a:avLst/>
              <a:gdLst/>
              <a:ahLst/>
              <a:cxnLst/>
              <a:rect l="l" t="t" r="r" b="b"/>
              <a:pathLst>
                <a:path w="72150" h="134364" extrusionOk="0">
                  <a:moveTo>
                    <a:pt x="65938" y="0"/>
                  </a:moveTo>
                  <a:cubicBezTo>
                    <a:pt x="65919" y="0"/>
                    <a:pt x="65899" y="1"/>
                    <a:pt x="65880" y="1"/>
                  </a:cubicBezTo>
                  <a:lnTo>
                    <a:pt x="15110" y="1"/>
                  </a:lnTo>
                  <a:cubicBezTo>
                    <a:pt x="11507" y="67"/>
                    <a:pt x="8539" y="2836"/>
                    <a:pt x="8272" y="6439"/>
                  </a:cubicBezTo>
                  <a:lnTo>
                    <a:pt x="299" y="127926"/>
                  </a:lnTo>
                  <a:cubicBezTo>
                    <a:pt x="1" y="131409"/>
                    <a:pt x="2770" y="134364"/>
                    <a:pt x="6245" y="134364"/>
                  </a:cubicBezTo>
                  <a:cubicBezTo>
                    <a:pt x="6265" y="134364"/>
                    <a:pt x="6284" y="134364"/>
                    <a:pt x="6304" y="134364"/>
                  </a:cubicBezTo>
                  <a:lnTo>
                    <a:pt x="57040" y="134364"/>
                  </a:lnTo>
                  <a:cubicBezTo>
                    <a:pt x="60642" y="134297"/>
                    <a:pt x="63645" y="131528"/>
                    <a:pt x="63911" y="127926"/>
                  </a:cubicBezTo>
                  <a:lnTo>
                    <a:pt x="71884" y="6439"/>
                  </a:lnTo>
                  <a:cubicBezTo>
                    <a:pt x="72149" y="2956"/>
                    <a:pt x="69413" y="0"/>
                    <a:pt x="65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13;p49">
              <a:extLst>
                <a:ext uri="{FF2B5EF4-FFF2-40B4-BE49-F238E27FC236}">
                  <a16:creationId xmlns:a16="http://schemas.microsoft.com/office/drawing/2014/main" id="{D3FC7192-42D3-40F6-8C52-B4AD17F02FCB}"/>
                </a:ext>
              </a:extLst>
            </p:cNvPr>
            <p:cNvSpPr/>
            <p:nvPr/>
          </p:nvSpPr>
          <p:spPr>
            <a:xfrm flipH="1">
              <a:off x="723905" y="538923"/>
              <a:ext cx="2109096" cy="3927796"/>
            </a:xfrm>
            <a:custGeom>
              <a:avLst/>
              <a:gdLst/>
              <a:ahLst/>
              <a:cxnLst/>
              <a:rect l="l" t="t" r="r" b="b"/>
              <a:pathLst>
                <a:path w="72149" h="134364" extrusionOk="0">
                  <a:moveTo>
                    <a:pt x="65905" y="0"/>
                  </a:moveTo>
                  <a:cubicBezTo>
                    <a:pt x="65885" y="0"/>
                    <a:pt x="65865" y="1"/>
                    <a:pt x="65846" y="1"/>
                  </a:cubicBezTo>
                  <a:lnTo>
                    <a:pt x="15110" y="1"/>
                  </a:lnTo>
                  <a:cubicBezTo>
                    <a:pt x="11507" y="67"/>
                    <a:pt x="8538" y="2836"/>
                    <a:pt x="8238" y="6439"/>
                  </a:cubicBezTo>
                  <a:lnTo>
                    <a:pt x="266" y="127926"/>
                  </a:lnTo>
                  <a:cubicBezTo>
                    <a:pt x="0" y="131409"/>
                    <a:pt x="2737" y="134364"/>
                    <a:pt x="6244" y="134364"/>
                  </a:cubicBezTo>
                  <a:cubicBezTo>
                    <a:pt x="6264" y="134364"/>
                    <a:pt x="6284" y="134364"/>
                    <a:pt x="6303" y="134364"/>
                  </a:cubicBezTo>
                  <a:lnTo>
                    <a:pt x="57039" y="134364"/>
                  </a:lnTo>
                  <a:cubicBezTo>
                    <a:pt x="60642" y="134297"/>
                    <a:pt x="63611" y="131528"/>
                    <a:pt x="63911" y="127926"/>
                  </a:cubicBezTo>
                  <a:lnTo>
                    <a:pt x="71883" y="6439"/>
                  </a:lnTo>
                  <a:cubicBezTo>
                    <a:pt x="72149" y="2956"/>
                    <a:pt x="69412" y="0"/>
                    <a:pt x="65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14;p49">
              <a:extLst>
                <a:ext uri="{FF2B5EF4-FFF2-40B4-BE49-F238E27FC236}">
                  <a16:creationId xmlns:a16="http://schemas.microsoft.com/office/drawing/2014/main" id="{6DBA6986-E882-40EF-9EEB-DA8D5499E4E3}"/>
                </a:ext>
              </a:extLst>
            </p:cNvPr>
            <p:cNvSpPr/>
            <p:nvPr/>
          </p:nvSpPr>
          <p:spPr>
            <a:xfrm flipH="1">
              <a:off x="753109" y="759307"/>
              <a:ext cx="2050689" cy="3492874"/>
            </a:xfrm>
            <a:custGeom>
              <a:avLst/>
              <a:gdLst/>
              <a:ahLst/>
              <a:cxnLst/>
              <a:rect l="l" t="t" r="r" b="b"/>
              <a:pathLst>
                <a:path w="70151" h="119486" extrusionOk="0">
                  <a:moveTo>
                    <a:pt x="9007" y="0"/>
                  </a:moveTo>
                  <a:cubicBezTo>
                    <a:pt x="8340" y="0"/>
                    <a:pt x="7773" y="534"/>
                    <a:pt x="7739" y="1235"/>
                  </a:cubicBezTo>
                  <a:lnTo>
                    <a:pt x="67" y="118085"/>
                  </a:lnTo>
                  <a:cubicBezTo>
                    <a:pt x="0" y="118852"/>
                    <a:pt x="601" y="119486"/>
                    <a:pt x="1368" y="119486"/>
                  </a:cubicBezTo>
                  <a:lnTo>
                    <a:pt x="61111" y="119486"/>
                  </a:lnTo>
                  <a:cubicBezTo>
                    <a:pt x="61811" y="119486"/>
                    <a:pt x="62378" y="118952"/>
                    <a:pt x="62412" y="118285"/>
                  </a:cubicBezTo>
                  <a:lnTo>
                    <a:pt x="70084" y="1401"/>
                  </a:lnTo>
                  <a:cubicBezTo>
                    <a:pt x="70151" y="634"/>
                    <a:pt x="69550" y="0"/>
                    <a:pt x="68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15;p49">
              <a:extLst>
                <a:ext uri="{FF2B5EF4-FFF2-40B4-BE49-F238E27FC236}">
                  <a16:creationId xmlns:a16="http://schemas.microsoft.com/office/drawing/2014/main" id="{8A282201-BCBE-4BE6-BFF7-01052791493F}"/>
                </a:ext>
              </a:extLst>
            </p:cNvPr>
            <p:cNvSpPr/>
            <p:nvPr/>
          </p:nvSpPr>
          <p:spPr>
            <a:xfrm flipH="1">
              <a:off x="1717489" y="3861138"/>
              <a:ext cx="170542" cy="324393"/>
            </a:xfrm>
            <a:custGeom>
              <a:avLst/>
              <a:gdLst/>
              <a:ahLst/>
              <a:cxnLst/>
              <a:rect l="l" t="t" r="r" b="b"/>
              <a:pathLst>
                <a:path w="5834" h="11097" extrusionOk="0">
                  <a:moveTo>
                    <a:pt x="2097" y="1"/>
                  </a:moveTo>
                  <a:cubicBezTo>
                    <a:pt x="1630" y="168"/>
                    <a:pt x="1197" y="401"/>
                    <a:pt x="796" y="635"/>
                  </a:cubicBezTo>
                  <a:cubicBezTo>
                    <a:pt x="769" y="632"/>
                    <a:pt x="741" y="631"/>
                    <a:pt x="714" y="631"/>
                  </a:cubicBezTo>
                  <a:cubicBezTo>
                    <a:pt x="318" y="631"/>
                    <a:pt x="0" y="854"/>
                    <a:pt x="63" y="1135"/>
                  </a:cubicBezTo>
                  <a:cubicBezTo>
                    <a:pt x="296" y="2402"/>
                    <a:pt x="563" y="3303"/>
                    <a:pt x="896" y="4871"/>
                  </a:cubicBezTo>
                  <a:cubicBezTo>
                    <a:pt x="1063" y="5838"/>
                    <a:pt x="763" y="7673"/>
                    <a:pt x="1530" y="10108"/>
                  </a:cubicBezTo>
                  <a:cubicBezTo>
                    <a:pt x="1727" y="10747"/>
                    <a:pt x="2278" y="11097"/>
                    <a:pt x="2906" y="11097"/>
                  </a:cubicBezTo>
                  <a:cubicBezTo>
                    <a:pt x="3557" y="11097"/>
                    <a:pt x="4290" y="10722"/>
                    <a:pt x="4799" y="9908"/>
                  </a:cubicBezTo>
                  <a:cubicBezTo>
                    <a:pt x="5833" y="8307"/>
                    <a:pt x="5133" y="6205"/>
                    <a:pt x="4833" y="4237"/>
                  </a:cubicBezTo>
                  <a:cubicBezTo>
                    <a:pt x="4632" y="2803"/>
                    <a:pt x="5500" y="1935"/>
                    <a:pt x="5500" y="1068"/>
                  </a:cubicBezTo>
                  <a:lnTo>
                    <a:pt x="5500" y="1068"/>
                  </a:lnTo>
                  <a:cubicBezTo>
                    <a:pt x="5236" y="1138"/>
                    <a:pt x="4960" y="1172"/>
                    <a:pt x="4685" y="1172"/>
                  </a:cubicBezTo>
                  <a:cubicBezTo>
                    <a:pt x="4300" y="1172"/>
                    <a:pt x="3915" y="1104"/>
                    <a:pt x="3565" y="968"/>
                  </a:cubicBezTo>
                  <a:cubicBezTo>
                    <a:pt x="2998" y="768"/>
                    <a:pt x="2498" y="434"/>
                    <a:pt x="20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16;p49">
              <a:extLst>
                <a:ext uri="{FF2B5EF4-FFF2-40B4-BE49-F238E27FC236}">
                  <a16:creationId xmlns:a16="http://schemas.microsoft.com/office/drawing/2014/main" id="{1A67BA47-BCF7-42DC-91A6-CE29BBBFF8FD}"/>
                </a:ext>
              </a:extLst>
            </p:cNvPr>
            <p:cNvSpPr/>
            <p:nvPr/>
          </p:nvSpPr>
          <p:spPr>
            <a:xfrm flipH="1">
              <a:off x="784300" y="758342"/>
              <a:ext cx="1077539" cy="3415847"/>
            </a:xfrm>
            <a:custGeom>
              <a:avLst/>
              <a:gdLst/>
              <a:ahLst/>
              <a:cxnLst/>
              <a:rect l="l" t="t" r="r" b="b"/>
              <a:pathLst>
                <a:path w="36861" h="116851" extrusionOk="0">
                  <a:moveTo>
                    <a:pt x="23751" y="3469"/>
                  </a:moveTo>
                  <a:cubicBezTo>
                    <a:pt x="23984" y="4036"/>
                    <a:pt x="24418" y="4503"/>
                    <a:pt x="24985" y="4770"/>
                  </a:cubicBezTo>
                  <a:cubicBezTo>
                    <a:pt x="25052" y="5504"/>
                    <a:pt x="25052" y="6238"/>
                    <a:pt x="24985" y="6972"/>
                  </a:cubicBezTo>
                  <a:cubicBezTo>
                    <a:pt x="24018" y="6171"/>
                    <a:pt x="23517" y="4937"/>
                    <a:pt x="23717" y="3703"/>
                  </a:cubicBezTo>
                  <a:cubicBezTo>
                    <a:pt x="23717" y="3636"/>
                    <a:pt x="23717" y="3536"/>
                    <a:pt x="23751" y="3469"/>
                  </a:cubicBezTo>
                  <a:close/>
                  <a:moveTo>
                    <a:pt x="23551" y="2969"/>
                  </a:moveTo>
                  <a:cubicBezTo>
                    <a:pt x="23551" y="3002"/>
                    <a:pt x="23551" y="3036"/>
                    <a:pt x="23584" y="3069"/>
                  </a:cubicBezTo>
                  <a:cubicBezTo>
                    <a:pt x="23517" y="3236"/>
                    <a:pt x="23451" y="3436"/>
                    <a:pt x="23417" y="3636"/>
                  </a:cubicBezTo>
                  <a:cubicBezTo>
                    <a:pt x="23250" y="5037"/>
                    <a:pt x="23817" y="6438"/>
                    <a:pt x="24985" y="7305"/>
                  </a:cubicBezTo>
                  <a:cubicBezTo>
                    <a:pt x="24952" y="7739"/>
                    <a:pt x="24885" y="8139"/>
                    <a:pt x="24852" y="8540"/>
                  </a:cubicBezTo>
                  <a:cubicBezTo>
                    <a:pt x="24051" y="8206"/>
                    <a:pt x="23417" y="7606"/>
                    <a:pt x="23017" y="6872"/>
                  </a:cubicBezTo>
                  <a:cubicBezTo>
                    <a:pt x="22583" y="6104"/>
                    <a:pt x="22483" y="5170"/>
                    <a:pt x="22717" y="4337"/>
                  </a:cubicBezTo>
                  <a:cubicBezTo>
                    <a:pt x="22850" y="3803"/>
                    <a:pt x="23150" y="3336"/>
                    <a:pt x="23551" y="2969"/>
                  </a:cubicBezTo>
                  <a:close/>
                  <a:moveTo>
                    <a:pt x="22583" y="0"/>
                  </a:moveTo>
                  <a:cubicBezTo>
                    <a:pt x="22650" y="934"/>
                    <a:pt x="22950" y="1835"/>
                    <a:pt x="23451" y="2602"/>
                  </a:cubicBezTo>
                  <a:cubicBezTo>
                    <a:pt x="22950" y="3036"/>
                    <a:pt x="22617" y="3569"/>
                    <a:pt x="22450" y="4203"/>
                  </a:cubicBezTo>
                  <a:cubicBezTo>
                    <a:pt x="22183" y="5104"/>
                    <a:pt x="22316" y="6104"/>
                    <a:pt x="22783" y="6938"/>
                  </a:cubicBezTo>
                  <a:cubicBezTo>
                    <a:pt x="23217" y="7772"/>
                    <a:pt x="23951" y="8406"/>
                    <a:pt x="24785" y="8773"/>
                  </a:cubicBezTo>
                  <a:cubicBezTo>
                    <a:pt x="24585" y="9974"/>
                    <a:pt x="24151" y="10975"/>
                    <a:pt x="23417" y="11508"/>
                  </a:cubicBezTo>
                  <a:cubicBezTo>
                    <a:pt x="22917" y="11442"/>
                    <a:pt x="22416" y="11408"/>
                    <a:pt x="21916" y="11375"/>
                  </a:cubicBezTo>
                  <a:cubicBezTo>
                    <a:pt x="21516" y="11342"/>
                    <a:pt x="21116" y="11308"/>
                    <a:pt x="20749" y="11308"/>
                  </a:cubicBezTo>
                  <a:cubicBezTo>
                    <a:pt x="20660" y="11300"/>
                    <a:pt x="20572" y="11296"/>
                    <a:pt x="20485" y="11296"/>
                  </a:cubicBezTo>
                  <a:cubicBezTo>
                    <a:pt x="19480" y="11296"/>
                    <a:pt x="18532" y="11817"/>
                    <a:pt x="17980" y="12676"/>
                  </a:cubicBezTo>
                  <a:cubicBezTo>
                    <a:pt x="17780" y="12743"/>
                    <a:pt x="17546" y="12876"/>
                    <a:pt x="17380" y="13009"/>
                  </a:cubicBezTo>
                  <a:cubicBezTo>
                    <a:pt x="16846" y="13443"/>
                    <a:pt x="16412" y="13777"/>
                    <a:pt x="15945" y="14210"/>
                  </a:cubicBezTo>
                  <a:cubicBezTo>
                    <a:pt x="15512" y="14611"/>
                    <a:pt x="15045" y="15011"/>
                    <a:pt x="14611" y="15411"/>
                  </a:cubicBezTo>
                  <a:cubicBezTo>
                    <a:pt x="13744" y="16245"/>
                    <a:pt x="12910" y="17112"/>
                    <a:pt x="12109" y="18013"/>
                  </a:cubicBezTo>
                  <a:cubicBezTo>
                    <a:pt x="10708" y="19547"/>
                    <a:pt x="9441" y="21249"/>
                    <a:pt x="8373" y="23050"/>
                  </a:cubicBezTo>
                  <a:cubicBezTo>
                    <a:pt x="7773" y="23183"/>
                    <a:pt x="7139" y="23984"/>
                    <a:pt x="6772" y="25118"/>
                  </a:cubicBezTo>
                  <a:cubicBezTo>
                    <a:pt x="6405" y="26319"/>
                    <a:pt x="6472" y="27486"/>
                    <a:pt x="6905" y="27953"/>
                  </a:cubicBezTo>
                  <a:cubicBezTo>
                    <a:pt x="6905" y="28087"/>
                    <a:pt x="6905" y="28254"/>
                    <a:pt x="6905" y="28420"/>
                  </a:cubicBezTo>
                  <a:cubicBezTo>
                    <a:pt x="6872" y="29721"/>
                    <a:pt x="6939" y="30989"/>
                    <a:pt x="7072" y="32290"/>
                  </a:cubicBezTo>
                  <a:cubicBezTo>
                    <a:pt x="7272" y="34525"/>
                    <a:pt x="7673" y="36760"/>
                    <a:pt x="8173" y="38995"/>
                  </a:cubicBezTo>
                  <a:cubicBezTo>
                    <a:pt x="7939" y="39262"/>
                    <a:pt x="7806" y="39628"/>
                    <a:pt x="7806" y="39995"/>
                  </a:cubicBezTo>
                  <a:cubicBezTo>
                    <a:pt x="7839" y="40696"/>
                    <a:pt x="7906" y="41396"/>
                    <a:pt x="8106" y="42097"/>
                  </a:cubicBezTo>
                  <a:lnTo>
                    <a:pt x="8507" y="44765"/>
                  </a:lnTo>
                  <a:lnTo>
                    <a:pt x="12209" y="44866"/>
                  </a:lnTo>
                  <a:lnTo>
                    <a:pt x="12543" y="42030"/>
                  </a:lnTo>
                  <a:lnTo>
                    <a:pt x="11242" y="39495"/>
                  </a:lnTo>
                  <a:cubicBezTo>
                    <a:pt x="11175" y="39362"/>
                    <a:pt x="11075" y="39195"/>
                    <a:pt x="10942" y="39095"/>
                  </a:cubicBezTo>
                  <a:cubicBezTo>
                    <a:pt x="10942" y="36893"/>
                    <a:pt x="10942" y="34692"/>
                    <a:pt x="11042" y="32557"/>
                  </a:cubicBezTo>
                  <a:cubicBezTo>
                    <a:pt x="11075" y="31389"/>
                    <a:pt x="11175" y="30255"/>
                    <a:pt x="11309" y="29188"/>
                  </a:cubicBezTo>
                  <a:cubicBezTo>
                    <a:pt x="11375" y="28687"/>
                    <a:pt x="11475" y="28187"/>
                    <a:pt x="11609" y="27687"/>
                  </a:cubicBezTo>
                  <a:cubicBezTo>
                    <a:pt x="11675" y="27486"/>
                    <a:pt x="11742" y="27286"/>
                    <a:pt x="11809" y="27120"/>
                  </a:cubicBezTo>
                  <a:cubicBezTo>
                    <a:pt x="11842" y="27019"/>
                    <a:pt x="11876" y="26953"/>
                    <a:pt x="11909" y="26886"/>
                  </a:cubicBezTo>
                  <a:lnTo>
                    <a:pt x="11942" y="26819"/>
                  </a:lnTo>
                  <a:lnTo>
                    <a:pt x="11976" y="26786"/>
                  </a:lnTo>
                  <a:lnTo>
                    <a:pt x="12009" y="26719"/>
                  </a:lnTo>
                  <a:cubicBezTo>
                    <a:pt x="12609" y="25819"/>
                    <a:pt x="13243" y="24985"/>
                    <a:pt x="13910" y="24184"/>
                  </a:cubicBezTo>
                  <a:cubicBezTo>
                    <a:pt x="14611" y="23350"/>
                    <a:pt x="15345" y="22550"/>
                    <a:pt x="16112" y="21749"/>
                  </a:cubicBezTo>
                  <a:lnTo>
                    <a:pt x="17780" y="20081"/>
                  </a:lnTo>
                  <a:lnTo>
                    <a:pt x="17780" y="20515"/>
                  </a:lnTo>
                  <a:lnTo>
                    <a:pt x="17780" y="21115"/>
                  </a:lnTo>
                  <a:lnTo>
                    <a:pt x="17780" y="22783"/>
                  </a:lnTo>
                  <a:lnTo>
                    <a:pt x="17780" y="22917"/>
                  </a:lnTo>
                  <a:cubicBezTo>
                    <a:pt x="17780" y="23450"/>
                    <a:pt x="17746" y="23984"/>
                    <a:pt x="17713" y="24518"/>
                  </a:cubicBezTo>
                  <a:cubicBezTo>
                    <a:pt x="17646" y="26586"/>
                    <a:pt x="17546" y="28587"/>
                    <a:pt x="17380" y="30422"/>
                  </a:cubicBezTo>
                  <a:cubicBezTo>
                    <a:pt x="17246" y="32023"/>
                    <a:pt x="17079" y="33524"/>
                    <a:pt x="16913" y="34858"/>
                  </a:cubicBezTo>
                  <a:cubicBezTo>
                    <a:pt x="16746" y="36560"/>
                    <a:pt x="17246" y="38261"/>
                    <a:pt x="18347" y="39628"/>
                  </a:cubicBezTo>
                  <a:cubicBezTo>
                    <a:pt x="17646" y="40763"/>
                    <a:pt x="17313" y="42064"/>
                    <a:pt x="17313" y="43398"/>
                  </a:cubicBezTo>
                  <a:cubicBezTo>
                    <a:pt x="15912" y="44098"/>
                    <a:pt x="14911" y="45433"/>
                    <a:pt x="14644" y="46967"/>
                  </a:cubicBezTo>
                  <a:cubicBezTo>
                    <a:pt x="13277" y="53772"/>
                    <a:pt x="10775" y="65781"/>
                    <a:pt x="8240" y="74387"/>
                  </a:cubicBezTo>
                  <a:cubicBezTo>
                    <a:pt x="7372" y="74854"/>
                    <a:pt x="6705" y="75588"/>
                    <a:pt x="6338" y="76488"/>
                  </a:cubicBezTo>
                  <a:cubicBezTo>
                    <a:pt x="5838" y="77656"/>
                    <a:pt x="5838" y="78957"/>
                    <a:pt x="6305" y="80124"/>
                  </a:cubicBezTo>
                  <a:cubicBezTo>
                    <a:pt x="3536" y="87196"/>
                    <a:pt x="1435" y="97837"/>
                    <a:pt x="234" y="102940"/>
                  </a:cubicBezTo>
                  <a:cubicBezTo>
                    <a:pt x="0" y="104108"/>
                    <a:pt x="367" y="105309"/>
                    <a:pt x="1201" y="106176"/>
                  </a:cubicBezTo>
                  <a:cubicBezTo>
                    <a:pt x="1602" y="106576"/>
                    <a:pt x="2102" y="106910"/>
                    <a:pt x="2636" y="107110"/>
                  </a:cubicBezTo>
                  <a:cubicBezTo>
                    <a:pt x="3005" y="107246"/>
                    <a:pt x="3386" y="107314"/>
                    <a:pt x="3766" y="107314"/>
                  </a:cubicBezTo>
                  <a:cubicBezTo>
                    <a:pt x="4036" y="107314"/>
                    <a:pt x="4306" y="107280"/>
                    <a:pt x="4570" y="107210"/>
                  </a:cubicBezTo>
                  <a:cubicBezTo>
                    <a:pt x="5571" y="107010"/>
                    <a:pt x="6372" y="106276"/>
                    <a:pt x="6705" y="105342"/>
                  </a:cubicBezTo>
                  <a:cubicBezTo>
                    <a:pt x="8473" y="100339"/>
                    <a:pt x="11275" y="91366"/>
                    <a:pt x="14778" y="84094"/>
                  </a:cubicBezTo>
                  <a:cubicBezTo>
                    <a:pt x="16079" y="83793"/>
                    <a:pt x="17179" y="82859"/>
                    <a:pt x="17680" y="81625"/>
                  </a:cubicBezTo>
                  <a:cubicBezTo>
                    <a:pt x="18280" y="80258"/>
                    <a:pt x="18180" y="78690"/>
                    <a:pt x="17446" y="77422"/>
                  </a:cubicBezTo>
                  <a:cubicBezTo>
                    <a:pt x="19748" y="70851"/>
                    <a:pt x="22717" y="60977"/>
                    <a:pt x="24852" y="53805"/>
                  </a:cubicBezTo>
                  <a:cubicBezTo>
                    <a:pt x="24952" y="54606"/>
                    <a:pt x="25052" y="55406"/>
                    <a:pt x="25152" y="56274"/>
                  </a:cubicBezTo>
                  <a:cubicBezTo>
                    <a:pt x="25152" y="56340"/>
                    <a:pt x="25152" y="56441"/>
                    <a:pt x="25185" y="56541"/>
                  </a:cubicBezTo>
                  <a:cubicBezTo>
                    <a:pt x="25218" y="56974"/>
                    <a:pt x="25285" y="57441"/>
                    <a:pt x="25352" y="57908"/>
                  </a:cubicBezTo>
                  <a:lnTo>
                    <a:pt x="25352" y="58108"/>
                  </a:lnTo>
                  <a:cubicBezTo>
                    <a:pt x="25385" y="58575"/>
                    <a:pt x="25452" y="59076"/>
                    <a:pt x="25519" y="59543"/>
                  </a:cubicBezTo>
                  <a:cubicBezTo>
                    <a:pt x="25986" y="63579"/>
                    <a:pt x="26453" y="67949"/>
                    <a:pt x="26786" y="72052"/>
                  </a:cubicBezTo>
                  <a:cubicBezTo>
                    <a:pt x="27053" y="75187"/>
                    <a:pt x="27487" y="78189"/>
                    <a:pt x="27787" y="80825"/>
                  </a:cubicBezTo>
                  <a:cubicBezTo>
                    <a:pt x="27220" y="81492"/>
                    <a:pt x="26853" y="82292"/>
                    <a:pt x="26753" y="83160"/>
                  </a:cubicBezTo>
                  <a:cubicBezTo>
                    <a:pt x="26553" y="84694"/>
                    <a:pt x="27053" y="86228"/>
                    <a:pt x="28121" y="87296"/>
                  </a:cubicBezTo>
                  <a:cubicBezTo>
                    <a:pt x="28287" y="96636"/>
                    <a:pt x="29221" y="109378"/>
                    <a:pt x="29688" y="115249"/>
                  </a:cubicBezTo>
                  <a:cubicBezTo>
                    <a:pt x="29755" y="115816"/>
                    <a:pt x="29955" y="116383"/>
                    <a:pt x="30255" y="116850"/>
                  </a:cubicBezTo>
                  <a:lnTo>
                    <a:pt x="34859" y="47534"/>
                  </a:lnTo>
                  <a:cubicBezTo>
                    <a:pt x="34525" y="47100"/>
                    <a:pt x="34125" y="46700"/>
                    <a:pt x="33691" y="46333"/>
                  </a:cubicBezTo>
                  <a:cubicBezTo>
                    <a:pt x="33825" y="45633"/>
                    <a:pt x="33858" y="44932"/>
                    <a:pt x="33791" y="44232"/>
                  </a:cubicBezTo>
                  <a:cubicBezTo>
                    <a:pt x="33725" y="43698"/>
                    <a:pt x="33624" y="43198"/>
                    <a:pt x="33491" y="42664"/>
                  </a:cubicBezTo>
                  <a:cubicBezTo>
                    <a:pt x="34192" y="42264"/>
                    <a:pt x="34825" y="41663"/>
                    <a:pt x="35259" y="40996"/>
                  </a:cubicBezTo>
                  <a:lnTo>
                    <a:pt x="36860" y="16579"/>
                  </a:lnTo>
                  <a:cubicBezTo>
                    <a:pt x="36226" y="15078"/>
                    <a:pt x="34959" y="13943"/>
                    <a:pt x="33391" y="13410"/>
                  </a:cubicBezTo>
                  <a:cubicBezTo>
                    <a:pt x="33057" y="13310"/>
                    <a:pt x="32657" y="13176"/>
                    <a:pt x="32290" y="13076"/>
                  </a:cubicBezTo>
                  <a:cubicBezTo>
                    <a:pt x="31957" y="12976"/>
                    <a:pt x="31656" y="12909"/>
                    <a:pt x="31323" y="12809"/>
                  </a:cubicBezTo>
                  <a:cubicBezTo>
                    <a:pt x="29188" y="11942"/>
                    <a:pt x="28821" y="10541"/>
                    <a:pt x="29055" y="9073"/>
                  </a:cubicBezTo>
                  <a:cubicBezTo>
                    <a:pt x="29088" y="8873"/>
                    <a:pt x="29121" y="8706"/>
                    <a:pt x="29155" y="8506"/>
                  </a:cubicBezTo>
                  <a:lnTo>
                    <a:pt x="29221" y="8306"/>
                  </a:lnTo>
                  <a:cubicBezTo>
                    <a:pt x="29470" y="8349"/>
                    <a:pt x="29717" y="8370"/>
                    <a:pt x="29962" y="8370"/>
                  </a:cubicBezTo>
                  <a:cubicBezTo>
                    <a:pt x="31785" y="8370"/>
                    <a:pt x="33437" y="7202"/>
                    <a:pt x="34025" y="5437"/>
                  </a:cubicBezTo>
                  <a:cubicBezTo>
                    <a:pt x="34558" y="3669"/>
                    <a:pt x="34692" y="1801"/>
                    <a:pt x="34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17;p49">
              <a:extLst>
                <a:ext uri="{FF2B5EF4-FFF2-40B4-BE49-F238E27FC236}">
                  <a16:creationId xmlns:a16="http://schemas.microsoft.com/office/drawing/2014/main" id="{649AA15E-9A09-497D-B699-9B7C4DAFB5C3}"/>
                </a:ext>
              </a:extLst>
            </p:cNvPr>
            <p:cNvSpPr/>
            <p:nvPr/>
          </p:nvSpPr>
          <p:spPr>
            <a:xfrm flipH="1">
              <a:off x="1454221" y="625714"/>
              <a:ext cx="405659" cy="45866"/>
            </a:xfrm>
            <a:custGeom>
              <a:avLst/>
              <a:gdLst/>
              <a:ahLst/>
              <a:cxnLst/>
              <a:rect l="l" t="t" r="r" b="b"/>
              <a:pathLst>
                <a:path w="13877" h="1569" extrusionOk="0">
                  <a:moveTo>
                    <a:pt x="901" y="1"/>
                  </a:moveTo>
                  <a:cubicBezTo>
                    <a:pt x="434" y="1"/>
                    <a:pt x="67" y="334"/>
                    <a:pt x="34" y="801"/>
                  </a:cubicBezTo>
                  <a:cubicBezTo>
                    <a:pt x="0" y="1201"/>
                    <a:pt x="334" y="1568"/>
                    <a:pt x="767" y="1568"/>
                  </a:cubicBezTo>
                  <a:lnTo>
                    <a:pt x="13043" y="1568"/>
                  </a:lnTo>
                  <a:cubicBezTo>
                    <a:pt x="13476" y="1568"/>
                    <a:pt x="13843" y="1235"/>
                    <a:pt x="13877" y="801"/>
                  </a:cubicBezTo>
                  <a:cubicBezTo>
                    <a:pt x="13877" y="367"/>
                    <a:pt x="13543" y="1"/>
                    <a:pt x="13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18;p49">
              <a:extLst>
                <a:ext uri="{FF2B5EF4-FFF2-40B4-BE49-F238E27FC236}">
                  <a16:creationId xmlns:a16="http://schemas.microsoft.com/office/drawing/2014/main" id="{DC26B1D0-66BA-41F4-B5FC-E47CB3EE3F12}"/>
                </a:ext>
              </a:extLst>
            </p:cNvPr>
            <p:cNvSpPr/>
            <p:nvPr/>
          </p:nvSpPr>
          <p:spPr>
            <a:xfrm flipH="1">
              <a:off x="3254271" y="1181015"/>
              <a:ext cx="524840" cy="875689"/>
            </a:xfrm>
            <a:custGeom>
              <a:avLst/>
              <a:gdLst/>
              <a:ahLst/>
              <a:cxnLst/>
              <a:rect l="l" t="t" r="r" b="b"/>
              <a:pathLst>
                <a:path w="17954" h="29956" extrusionOk="0">
                  <a:moveTo>
                    <a:pt x="15182" y="0"/>
                  </a:moveTo>
                  <a:cubicBezTo>
                    <a:pt x="13876" y="0"/>
                    <a:pt x="12771" y="985"/>
                    <a:pt x="12616" y="2286"/>
                  </a:cubicBezTo>
                  <a:lnTo>
                    <a:pt x="12616" y="2320"/>
                  </a:lnTo>
                  <a:cubicBezTo>
                    <a:pt x="12316" y="4822"/>
                    <a:pt x="11983" y="7357"/>
                    <a:pt x="11649" y="9859"/>
                  </a:cubicBezTo>
                  <a:cubicBezTo>
                    <a:pt x="11449" y="11093"/>
                    <a:pt x="11249" y="12327"/>
                    <a:pt x="11049" y="13561"/>
                  </a:cubicBezTo>
                  <a:cubicBezTo>
                    <a:pt x="10848" y="14729"/>
                    <a:pt x="10582" y="15863"/>
                    <a:pt x="10248" y="16997"/>
                  </a:cubicBezTo>
                  <a:cubicBezTo>
                    <a:pt x="10148" y="17264"/>
                    <a:pt x="10081" y="17497"/>
                    <a:pt x="9981" y="17697"/>
                  </a:cubicBezTo>
                  <a:cubicBezTo>
                    <a:pt x="9914" y="17864"/>
                    <a:pt x="9848" y="18031"/>
                    <a:pt x="9748" y="18198"/>
                  </a:cubicBezTo>
                  <a:cubicBezTo>
                    <a:pt x="9447" y="18631"/>
                    <a:pt x="9114" y="19065"/>
                    <a:pt x="8747" y="19499"/>
                  </a:cubicBezTo>
                  <a:cubicBezTo>
                    <a:pt x="8013" y="20399"/>
                    <a:pt x="7146" y="21300"/>
                    <a:pt x="6245" y="22234"/>
                  </a:cubicBezTo>
                  <a:cubicBezTo>
                    <a:pt x="4511" y="24035"/>
                    <a:pt x="2676" y="25870"/>
                    <a:pt x="875" y="27705"/>
                  </a:cubicBezTo>
                  <a:cubicBezTo>
                    <a:pt x="0" y="28606"/>
                    <a:pt x="782" y="29956"/>
                    <a:pt x="1809" y="29956"/>
                  </a:cubicBezTo>
                  <a:cubicBezTo>
                    <a:pt x="2035" y="29956"/>
                    <a:pt x="2274" y="29890"/>
                    <a:pt x="2509" y="29739"/>
                  </a:cubicBezTo>
                  <a:cubicBezTo>
                    <a:pt x="4744" y="28372"/>
                    <a:pt x="6912" y="26837"/>
                    <a:pt x="8980" y="25236"/>
                  </a:cubicBezTo>
                  <a:cubicBezTo>
                    <a:pt x="10014" y="24402"/>
                    <a:pt x="11049" y="23568"/>
                    <a:pt x="12049" y="22601"/>
                  </a:cubicBezTo>
                  <a:cubicBezTo>
                    <a:pt x="12616" y="22067"/>
                    <a:pt x="13117" y="21500"/>
                    <a:pt x="13584" y="20933"/>
                  </a:cubicBezTo>
                  <a:cubicBezTo>
                    <a:pt x="13884" y="20566"/>
                    <a:pt x="14117" y="20166"/>
                    <a:pt x="14318" y="19732"/>
                  </a:cubicBezTo>
                  <a:cubicBezTo>
                    <a:pt x="14518" y="19332"/>
                    <a:pt x="14684" y="18998"/>
                    <a:pt x="14818" y="18631"/>
                  </a:cubicBezTo>
                  <a:cubicBezTo>
                    <a:pt x="15318" y="17331"/>
                    <a:pt x="15719" y="15963"/>
                    <a:pt x="16019" y="14595"/>
                  </a:cubicBezTo>
                  <a:cubicBezTo>
                    <a:pt x="16352" y="13294"/>
                    <a:pt x="16586" y="11993"/>
                    <a:pt x="16819" y="10659"/>
                  </a:cubicBezTo>
                  <a:cubicBezTo>
                    <a:pt x="17286" y="8057"/>
                    <a:pt x="17620" y="5489"/>
                    <a:pt x="17853" y="2820"/>
                  </a:cubicBezTo>
                  <a:lnTo>
                    <a:pt x="17820" y="2820"/>
                  </a:lnTo>
                  <a:cubicBezTo>
                    <a:pt x="17953" y="1419"/>
                    <a:pt x="16886" y="152"/>
                    <a:pt x="15485" y="18"/>
                  </a:cubicBezTo>
                  <a:cubicBezTo>
                    <a:pt x="15383" y="6"/>
                    <a:pt x="15282" y="0"/>
                    <a:pt x="15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19;p49">
              <a:extLst>
                <a:ext uri="{FF2B5EF4-FFF2-40B4-BE49-F238E27FC236}">
                  <a16:creationId xmlns:a16="http://schemas.microsoft.com/office/drawing/2014/main" id="{DFF1B6F8-1123-4C72-BF82-3F4B77F8350A}"/>
                </a:ext>
              </a:extLst>
            </p:cNvPr>
            <p:cNvSpPr/>
            <p:nvPr/>
          </p:nvSpPr>
          <p:spPr>
            <a:xfrm flipH="1">
              <a:off x="3335215" y="1680393"/>
              <a:ext cx="99478" cy="149027"/>
            </a:xfrm>
            <a:custGeom>
              <a:avLst/>
              <a:gdLst/>
              <a:ahLst/>
              <a:cxnLst/>
              <a:rect l="l" t="t" r="r" b="b"/>
              <a:pathLst>
                <a:path w="3403" h="5098" extrusionOk="0">
                  <a:moveTo>
                    <a:pt x="2531" y="1"/>
                  </a:moveTo>
                  <a:cubicBezTo>
                    <a:pt x="1912" y="1"/>
                    <a:pt x="1101" y="847"/>
                    <a:pt x="601" y="2082"/>
                  </a:cubicBezTo>
                  <a:cubicBezTo>
                    <a:pt x="0" y="3450"/>
                    <a:pt x="34" y="4784"/>
                    <a:pt x="668" y="5051"/>
                  </a:cubicBezTo>
                  <a:cubicBezTo>
                    <a:pt x="739" y="5083"/>
                    <a:pt x="815" y="5098"/>
                    <a:pt x="895" y="5098"/>
                  </a:cubicBezTo>
                  <a:cubicBezTo>
                    <a:pt x="1492" y="5098"/>
                    <a:pt x="2306" y="4251"/>
                    <a:pt x="2836" y="3016"/>
                  </a:cubicBezTo>
                  <a:cubicBezTo>
                    <a:pt x="3403" y="1649"/>
                    <a:pt x="3369" y="314"/>
                    <a:pt x="2769" y="47"/>
                  </a:cubicBezTo>
                  <a:cubicBezTo>
                    <a:pt x="2694" y="16"/>
                    <a:pt x="2614" y="1"/>
                    <a:pt x="25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20;p49">
              <a:extLst>
                <a:ext uri="{FF2B5EF4-FFF2-40B4-BE49-F238E27FC236}">
                  <a16:creationId xmlns:a16="http://schemas.microsoft.com/office/drawing/2014/main" id="{FE9CFFB8-71C7-4A01-A876-6B1580457A1D}"/>
                </a:ext>
              </a:extLst>
            </p:cNvPr>
            <p:cNvSpPr/>
            <p:nvPr/>
          </p:nvSpPr>
          <p:spPr>
            <a:xfrm flipH="1">
              <a:off x="3690156" y="1983827"/>
              <a:ext cx="105325" cy="133856"/>
            </a:xfrm>
            <a:custGeom>
              <a:avLst/>
              <a:gdLst/>
              <a:ahLst/>
              <a:cxnLst/>
              <a:rect l="l" t="t" r="r" b="b"/>
              <a:pathLst>
                <a:path w="3603" h="4579" extrusionOk="0">
                  <a:moveTo>
                    <a:pt x="2036" y="0"/>
                  </a:moveTo>
                  <a:cubicBezTo>
                    <a:pt x="1759" y="0"/>
                    <a:pt x="1480" y="78"/>
                    <a:pt x="1234" y="242"/>
                  </a:cubicBezTo>
                  <a:lnTo>
                    <a:pt x="0" y="1076"/>
                  </a:lnTo>
                  <a:lnTo>
                    <a:pt x="1968" y="4578"/>
                  </a:lnTo>
                  <a:cubicBezTo>
                    <a:pt x="2502" y="3811"/>
                    <a:pt x="2969" y="2977"/>
                    <a:pt x="3403" y="2143"/>
                  </a:cubicBezTo>
                  <a:cubicBezTo>
                    <a:pt x="3603" y="1676"/>
                    <a:pt x="3569" y="1176"/>
                    <a:pt x="3336" y="742"/>
                  </a:cubicBezTo>
                  <a:cubicBezTo>
                    <a:pt x="3054" y="266"/>
                    <a:pt x="2548" y="0"/>
                    <a:pt x="2036"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21;p49">
              <a:extLst>
                <a:ext uri="{FF2B5EF4-FFF2-40B4-BE49-F238E27FC236}">
                  <a16:creationId xmlns:a16="http://schemas.microsoft.com/office/drawing/2014/main" id="{DC608106-33A3-4FCC-9B25-41132C50D588}"/>
                </a:ext>
              </a:extLst>
            </p:cNvPr>
            <p:cNvSpPr/>
            <p:nvPr/>
          </p:nvSpPr>
          <p:spPr>
            <a:xfrm flipH="1">
              <a:off x="3737922" y="2015252"/>
              <a:ext cx="95590" cy="147273"/>
            </a:xfrm>
            <a:custGeom>
              <a:avLst/>
              <a:gdLst/>
              <a:ahLst/>
              <a:cxnLst/>
              <a:rect l="l" t="t" r="r" b="b"/>
              <a:pathLst>
                <a:path w="3270" h="5038" extrusionOk="0">
                  <a:moveTo>
                    <a:pt x="1301" y="1"/>
                  </a:moveTo>
                  <a:lnTo>
                    <a:pt x="0" y="2202"/>
                  </a:lnTo>
                  <a:lnTo>
                    <a:pt x="1935" y="5037"/>
                  </a:lnTo>
                  <a:lnTo>
                    <a:pt x="3269" y="3503"/>
                  </a:lnTo>
                  <a:lnTo>
                    <a:pt x="13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22;p49">
              <a:extLst>
                <a:ext uri="{FF2B5EF4-FFF2-40B4-BE49-F238E27FC236}">
                  <a16:creationId xmlns:a16="http://schemas.microsoft.com/office/drawing/2014/main" id="{A3C72198-FCED-49B4-B01A-71B189EB4FAD}"/>
                </a:ext>
              </a:extLst>
            </p:cNvPr>
            <p:cNvSpPr/>
            <p:nvPr/>
          </p:nvSpPr>
          <p:spPr>
            <a:xfrm flipH="1">
              <a:off x="1826701" y="3834624"/>
              <a:ext cx="183726" cy="332578"/>
            </a:xfrm>
            <a:custGeom>
              <a:avLst/>
              <a:gdLst/>
              <a:ahLst/>
              <a:cxnLst/>
              <a:rect l="l" t="t" r="r" b="b"/>
              <a:pathLst>
                <a:path w="6285" h="11377" extrusionOk="0">
                  <a:moveTo>
                    <a:pt x="2662" y="1"/>
                  </a:moveTo>
                  <a:cubicBezTo>
                    <a:pt x="2547" y="1"/>
                    <a:pt x="2439" y="87"/>
                    <a:pt x="2382" y="174"/>
                  </a:cubicBezTo>
                  <a:lnTo>
                    <a:pt x="580" y="4010"/>
                  </a:lnTo>
                  <a:cubicBezTo>
                    <a:pt x="514" y="4210"/>
                    <a:pt x="514" y="4410"/>
                    <a:pt x="580" y="4610"/>
                  </a:cubicBezTo>
                  <a:cubicBezTo>
                    <a:pt x="880" y="5711"/>
                    <a:pt x="1247" y="7746"/>
                    <a:pt x="147" y="10548"/>
                  </a:cubicBezTo>
                  <a:cubicBezTo>
                    <a:pt x="0" y="10903"/>
                    <a:pt x="417" y="11377"/>
                    <a:pt x="922" y="11377"/>
                  </a:cubicBezTo>
                  <a:cubicBezTo>
                    <a:pt x="1222" y="11377"/>
                    <a:pt x="1553" y="11209"/>
                    <a:pt x="1814" y="10748"/>
                  </a:cubicBezTo>
                  <a:cubicBezTo>
                    <a:pt x="3182" y="8413"/>
                    <a:pt x="3883" y="6011"/>
                    <a:pt x="4316" y="5077"/>
                  </a:cubicBezTo>
                  <a:cubicBezTo>
                    <a:pt x="5050" y="3510"/>
                    <a:pt x="5550" y="2642"/>
                    <a:pt x="6151" y="1441"/>
                  </a:cubicBezTo>
                  <a:cubicBezTo>
                    <a:pt x="6284" y="1141"/>
                    <a:pt x="6118" y="774"/>
                    <a:pt x="5817" y="708"/>
                  </a:cubicBezTo>
                  <a:lnTo>
                    <a:pt x="2715" y="7"/>
                  </a:lnTo>
                  <a:cubicBezTo>
                    <a:pt x="2697" y="3"/>
                    <a:pt x="2679" y="1"/>
                    <a:pt x="2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23;p49">
              <a:extLst>
                <a:ext uri="{FF2B5EF4-FFF2-40B4-BE49-F238E27FC236}">
                  <a16:creationId xmlns:a16="http://schemas.microsoft.com/office/drawing/2014/main" id="{E7E0D46B-2B1F-49C2-B9AD-44D3275144AB}"/>
                </a:ext>
              </a:extLst>
            </p:cNvPr>
            <p:cNvSpPr/>
            <p:nvPr/>
          </p:nvSpPr>
          <p:spPr>
            <a:xfrm flipH="1">
              <a:off x="2921751" y="4298982"/>
              <a:ext cx="395925" cy="116053"/>
            </a:xfrm>
            <a:custGeom>
              <a:avLst/>
              <a:gdLst/>
              <a:ahLst/>
              <a:cxnLst/>
              <a:rect l="l" t="t" r="r" b="b"/>
              <a:pathLst>
                <a:path w="13544" h="3970" extrusionOk="0">
                  <a:moveTo>
                    <a:pt x="8706" y="0"/>
                  </a:moveTo>
                  <a:cubicBezTo>
                    <a:pt x="8406" y="33"/>
                    <a:pt x="8139" y="100"/>
                    <a:pt x="7873" y="267"/>
                  </a:cubicBezTo>
                  <a:cubicBezTo>
                    <a:pt x="5538" y="1701"/>
                    <a:pt x="3303" y="1735"/>
                    <a:pt x="601" y="2335"/>
                  </a:cubicBezTo>
                  <a:cubicBezTo>
                    <a:pt x="0" y="2435"/>
                    <a:pt x="401" y="3903"/>
                    <a:pt x="1802" y="3903"/>
                  </a:cubicBezTo>
                  <a:cubicBezTo>
                    <a:pt x="4137" y="3903"/>
                    <a:pt x="5904" y="3836"/>
                    <a:pt x="7906" y="3836"/>
                  </a:cubicBezTo>
                  <a:cubicBezTo>
                    <a:pt x="9607" y="3836"/>
                    <a:pt x="11609" y="3936"/>
                    <a:pt x="12943" y="3970"/>
                  </a:cubicBezTo>
                  <a:cubicBezTo>
                    <a:pt x="13276" y="3970"/>
                    <a:pt x="13543" y="3669"/>
                    <a:pt x="13477" y="3369"/>
                  </a:cubicBezTo>
                  <a:lnTo>
                    <a:pt x="12809" y="267"/>
                  </a:lnTo>
                  <a:cubicBezTo>
                    <a:pt x="12776" y="134"/>
                    <a:pt x="12643" y="33"/>
                    <a:pt x="12509" y="33"/>
                  </a:cubicBezTo>
                  <a:lnTo>
                    <a:pt x="8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24;p49">
              <a:extLst>
                <a:ext uri="{FF2B5EF4-FFF2-40B4-BE49-F238E27FC236}">
                  <a16:creationId xmlns:a16="http://schemas.microsoft.com/office/drawing/2014/main" id="{988C891B-9367-4275-BC38-EE03F79DECBB}"/>
                </a:ext>
              </a:extLst>
            </p:cNvPr>
            <p:cNvSpPr/>
            <p:nvPr/>
          </p:nvSpPr>
          <p:spPr>
            <a:xfrm flipH="1">
              <a:off x="3039733" y="3084197"/>
              <a:ext cx="258445" cy="261602"/>
            </a:xfrm>
            <a:custGeom>
              <a:avLst/>
              <a:gdLst/>
              <a:ahLst/>
              <a:cxnLst/>
              <a:rect l="l" t="t" r="r" b="b"/>
              <a:pathLst>
                <a:path w="8841" h="8949" extrusionOk="0">
                  <a:moveTo>
                    <a:pt x="4239" y="0"/>
                  </a:moveTo>
                  <a:cubicBezTo>
                    <a:pt x="3973" y="0"/>
                    <a:pt x="3704" y="30"/>
                    <a:pt x="3436" y="93"/>
                  </a:cubicBezTo>
                  <a:cubicBezTo>
                    <a:pt x="1301" y="560"/>
                    <a:pt x="0" y="2928"/>
                    <a:pt x="567" y="5364"/>
                  </a:cubicBezTo>
                  <a:cubicBezTo>
                    <a:pt x="1038" y="7480"/>
                    <a:pt x="2803" y="8948"/>
                    <a:pt x="4676" y="8948"/>
                  </a:cubicBezTo>
                  <a:cubicBezTo>
                    <a:pt x="4929" y="8948"/>
                    <a:pt x="5184" y="8922"/>
                    <a:pt x="5438" y="8866"/>
                  </a:cubicBezTo>
                  <a:cubicBezTo>
                    <a:pt x="7572" y="8399"/>
                    <a:pt x="8840" y="6031"/>
                    <a:pt x="8306" y="3596"/>
                  </a:cubicBezTo>
                  <a:cubicBezTo>
                    <a:pt x="7810" y="1466"/>
                    <a:pt x="6090" y="0"/>
                    <a:pt x="4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25;p49">
              <a:extLst>
                <a:ext uri="{FF2B5EF4-FFF2-40B4-BE49-F238E27FC236}">
                  <a16:creationId xmlns:a16="http://schemas.microsoft.com/office/drawing/2014/main" id="{34AD7196-3EB7-4A11-AACC-9E75861B2C06}"/>
                </a:ext>
              </a:extLst>
            </p:cNvPr>
            <p:cNvSpPr/>
            <p:nvPr/>
          </p:nvSpPr>
          <p:spPr>
            <a:xfrm flipH="1">
              <a:off x="2934438" y="2070677"/>
              <a:ext cx="369586" cy="2149349"/>
            </a:xfrm>
            <a:custGeom>
              <a:avLst/>
              <a:gdLst/>
              <a:ahLst/>
              <a:cxnLst/>
              <a:rect l="l" t="t" r="r" b="b"/>
              <a:pathLst>
                <a:path w="12643" h="73526" extrusionOk="0">
                  <a:moveTo>
                    <a:pt x="5858" y="1"/>
                  </a:moveTo>
                  <a:cubicBezTo>
                    <a:pt x="5555" y="1"/>
                    <a:pt x="5247" y="24"/>
                    <a:pt x="4937" y="73"/>
                  </a:cubicBezTo>
                  <a:cubicBezTo>
                    <a:pt x="2102" y="573"/>
                    <a:pt x="0" y="3041"/>
                    <a:pt x="67" y="5910"/>
                  </a:cubicBezTo>
                  <a:cubicBezTo>
                    <a:pt x="200" y="14783"/>
                    <a:pt x="667" y="33030"/>
                    <a:pt x="1968" y="40768"/>
                  </a:cubicBezTo>
                  <a:cubicBezTo>
                    <a:pt x="3403" y="49308"/>
                    <a:pt x="5571" y="64686"/>
                    <a:pt x="6438" y="70823"/>
                  </a:cubicBezTo>
                  <a:cubicBezTo>
                    <a:pt x="6638" y="72358"/>
                    <a:pt x="7939" y="73525"/>
                    <a:pt x="9507" y="73525"/>
                  </a:cubicBezTo>
                  <a:cubicBezTo>
                    <a:pt x="11242" y="73525"/>
                    <a:pt x="12643" y="72124"/>
                    <a:pt x="12643" y="70356"/>
                  </a:cubicBezTo>
                  <a:cubicBezTo>
                    <a:pt x="12509" y="64018"/>
                    <a:pt x="12209" y="49575"/>
                    <a:pt x="11342" y="40168"/>
                  </a:cubicBezTo>
                  <a:cubicBezTo>
                    <a:pt x="11041" y="36899"/>
                    <a:pt x="11442" y="32162"/>
                    <a:pt x="11375" y="27192"/>
                  </a:cubicBezTo>
                  <a:cubicBezTo>
                    <a:pt x="11308" y="20888"/>
                    <a:pt x="11442" y="14016"/>
                    <a:pt x="11642" y="8645"/>
                  </a:cubicBezTo>
                  <a:cubicBezTo>
                    <a:pt x="11642" y="7745"/>
                    <a:pt x="11675" y="6877"/>
                    <a:pt x="11709" y="6044"/>
                  </a:cubicBezTo>
                  <a:cubicBezTo>
                    <a:pt x="11831" y="2687"/>
                    <a:pt x="9106" y="1"/>
                    <a:pt x="5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26;p49">
              <a:extLst>
                <a:ext uri="{FF2B5EF4-FFF2-40B4-BE49-F238E27FC236}">
                  <a16:creationId xmlns:a16="http://schemas.microsoft.com/office/drawing/2014/main" id="{A8B440D8-B9E4-44A7-BFA3-74B7704D4D82}"/>
                </a:ext>
              </a:extLst>
            </p:cNvPr>
            <p:cNvSpPr/>
            <p:nvPr/>
          </p:nvSpPr>
          <p:spPr>
            <a:xfrm flipH="1">
              <a:off x="2922745" y="3084197"/>
              <a:ext cx="258415" cy="261602"/>
            </a:xfrm>
            <a:custGeom>
              <a:avLst/>
              <a:gdLst/>
              <a:ahLst/>
              <a:cxnLst/>
              <a:rect l="l" t="t" r="r" b="b"/>
              <a:pathLst>
                <a:path w="8840" h="8949" extrusionOk="0">
                  <a:moveTo>
                    <a:pt x="4229" y="0"/>
                  </a:moveTo>
                  <a:cubicBezTo>
                    <a:pt x="3965" y="0"/>
                    <a:pt x="3700" y="30"/>
                    <a:pt x="3436" y="93"/>
                  </a:cubicBezTo>
                  <a:cubicBezTo>
                    <a:pt x="1301" y="560"/>
                    <a:pt x="0" y="2928"/>
                    <a:pt x="567" y="5364"/>
                  </a:cubicBezTo>
                  <a:cubicBezTo>
                    <a:pt x="1038" y="7480"/>
                    <a:pt x="2777" y="8948"/>
                    <a:pt x="4667" y="8948"/>
                  </a:cubicBezTo>
                  <a:cubicBezTo>
                    <a:pt x="4922" y="8948"/>
                    <a:pt x="5180" y="8922"/>
                    <a:pt x="5437" y="8866"/>
                  </a:cubicBezTo>
                  <a:cubicBezTo>
                    <a:pt x="7572" y="8399"/>
                    <a:pt x="8840" y="6031"/>
                    <a:pt x="8306" y="3596"/>
                  </a:cubicBezTo>
                  <a:cubicBezTo>
                    <a:pt x="7810" y="1466"/>
                    <a:pt x="6065" y="0"/>
                    <a:pt x="4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27;p49">
              <a:extLst>
                <a:ext uri="{FF2B5EF4-FFF2-40B4-BE49-F238E27FC236}">
                  <a16:creationId xmlns:a16="http://schemas.microsoft.com/office/drawing/2014/main" id="{F28B082F-C1D0-44FA-AB6D-03A43121FF96}"/>
                </a:ext>
              </a:extLst>
            </p:cNvPr>
            <p:cNvSpPr/>
            <p:nvPr/>
          </p:nvSpPr>
          <p:spPr>
            <a:xfrm flipH="1">
              <a:off x="2958818" y="2074740"/>
              <a:ext cx="153120" cy="425187"/>
            </a:xfrm>
            <a:custGeom>
              <a:avLst/>
              <a:gdLst/>
              <a:ahLst/>
              <a:cxnLst/>
              <a:rect l="l" t="t" r="r" b="b"/>
              <a:pathLst>
                <a:path w="5238" h="14545" extrusionOk="0">
                  <a:moveTo>
                    <a:pt x="568" y="0"/>
                  </a:moveTo>
                  <a:cubicBezTo>
                    <a:pt x="1" y="3369"/>
                    <a:pt x="2269" y="9540"/>
                    <a:pt x="4904" y="14544"/>
                  </a:cubicBezTo>
                  <a:cubicBezTo>
                    <a:pt x="4937" y="12409"/>
                    <a:pt x="5004" y="10374"/>
                    <a:pt x="5038" y="8506"/>
                  </a:cubicBezTo>
                  <a:cubicBezTo>
                    <a:pt x="5071" y="7606"/>
                    <a:pt x="5104" y="6705"/>
                    <a:pt x="5138" y="5905"/>
                  </a:cubicBezTo>
                  <a:cubicBezTo>
                    <a:pt x="5238" y="3103"/>
                    <a:pt x="3303" y="601"/>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28;p49">
              <a:extLst>
                <a:ext uri="{FF2B5EF4-FFF2-40B4-BE49-F238E27FC236}">
                  <a16:creationId xmlns:a16="http://schemas.microsoft.com/office/drawing/2014/main" id="{745B43C4-B81F-4403-8FD4-253C2ECB0491}"/>
                </a:ext>
              </a:extLst>
            </p:cNvPr>
            <p:cNvSpPr/>
            <p:nvPr/>
          </p:nvSpPr>
          <p:spPr>
            <a:xfrm flipH="1">
              <a:off x="2739399" y="1810595"/>
              <a:ext cx="546092" cy="481079"/>
            </a:xfrm>
            <a:custGeom>
              <a:avLst/>
              <a:gdLst/>
              <a:ahLst/>
              <a:cxnLst/>
              <a:rect l="l" t="t" r="r" b="b"/>
              <a:pathLst>
                <a:path w="18681" h="16457" extrusionOk="0">
                  <a:moveTo>
                    <a:pt x="9331" y="1"/>
                  </a:moveTo>
                  <a:cubicBezTo>
                    <a:pt x="8278" y="1"/>
                    <a:pt x="7206" y="203"/>
                    <a:pt x="6171" y="630"/>
                  </a:cubicBezTo>
                  <a:cubicBezTo>
                    <a:pt x="2001" y="2398"/>
                    <a:pt x="0" y="7202"/>
                    <a:pt x="1768" y="11405"/>
                  </a:cubicBezTo>
                  <a:cubicBezTo>
                    <a:pt x="3071" y="14561"/>
                    <a:pt x="6122" y="16457"/>
                    <a:pt x="9327" y="16457"/>
                  </a:cubicBezTo>
                  <a:cubicBezTo>
                    <a:pt x="10391" y="16457"/>
                    <a:pt x="11470" y="16248"/>
                    <a:pt x="12509" y="15808"/>
                  </a:cubicBezTo>
                  <a:cubicBezTo>
                    <a:pt x="16712" y="14073"/>
                    <a:pt x="18680" y="9270"/>
                    <a:pt x="16945" y="5067"/>
                  </a:cubicBezTo>
                  <a:cubicBezTo>
                    <a:pt x="15613" y="1899"/>
                    <a:pt x="12556" y="1"/>
                    <a:pt x="9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29;p49">
              <a:extLst>
                <a:ext uri="{FF2B5EF4-FFF2-40B4-BE49-F238E27FC236}">
                  <a16:creationId xmlns:a16="http://schemas.microsoft.com/office/drawing/2014/main" id="{3CAC3A92-2FB3-426E-9EED-F4F6DD7CD8FE}"/>
                </a:ext>
              </a:extLst>
            </p:cNvPr>
            <p:cNvSpPr/>
            <p:nvPr/>
          </p:nvSpPr>
          <p:spPr>
            <a:xfrm flipH="1">
              <a:off x="2438099" y="2961654"/>
              <a:ext cx="273061" cy="257363"/>
            </a:xfrm>
            <a:custGeom>
              <a:avLst/>
              <a:gdLst/>
              <a:ahLst/>
              <a:cxnLst/>
              <a:rect l="l" t="t" r="r" b="b"/>
              <a:pathLst>
                <a:path w="9341" h="8804" extrusionOk="0">
                  <a:moveTo>
                    <a:pt x="4240" y="1"/>
                  </a:moveTo>
                  <a:cubicBezTo>
                    <a:pt x="3666" y="1"/>
                    <a:pt x="3096" y="134"/>
                    <a:pt x="2569" y="416"/>
                  </a:cubicBezTo>
                  <a:cubicBezTo>
                    <a:pt x="634" y="1450"/>
                    <a:pt x="0" y="4052"/>
                    <a:pt x="1168" y="6253"/>
                  </a:cubicBezTo>
                  <a:cubicBezTo>
                    <a:pt x="2017" y="7855"/>
                    <a:pt x="3572" y="8803"/>
                    <a:pt x="5115" y="8803"/>
                  </a:cubicBezTo>
                  <a:cubicBezTo>
                    <a:pt x="5693" y="8803"/>
                    <a:pt x="6269" y="8670"/>
                    <a:pt x="6805" y="8388"/>
                  </a:cubicBezTo>
                  <a:cubicBezTo>
                    <a:pt x="8740" y="7354"/>
                    <a:pt x="9340" y="4752"/>
                    <a:pt x="8206" y="2551"/>
                  </a:cubicBezTo>
                  <a:cubicBezTo>
                    <a:pt x="7333" y="949"/>
                    <a:pt x="5771" y="1"/>
                    <a:pt x="4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30;p49">
              <a:extLst>
                <a:ext uri="{FF2B5EF4-FFF2-40B4-BE49-F238E27FC236}">
                  <a16:creationId xmlns:a16="http://schemas.microsoft.com/office/drawing/2014/main" id="{ECB76746-99C6-4E56-8E3C-E11BDE6B9CD7}"/>
                </a:ext>
              </a:extLst>
            </p:cNvPr>
            <p:cNvSpPr/>
            <p:nvPr/>
          </p:nvSpPr>
          <p:spPr>
            <a:xfrm flipH="1">
              <a:off x="1971022" y="2010516"/>
              <a:ext cx="1065817" cy="1851031"/>
            </a:xfrm>
            <a:custGeom>
              <a:avLst/>
              <a:gdLst/>
              <a:ahLst/>
              <a:cxnLst/>
              <a:rect l="l" t="t" r="r" b="b"/>
              <a:pathLst>
                <a:path w="36460" h="63321" extrusionOk="0">
                  <a:moveTo>
                    <a:pt x="6584" y="1"/>
                  </a:moveTo>
                  <a:cubicBezTo>
                    <a:pt x="6095" y="1"/>
                    <a:pt x="5599" y="64"/>
                    <a:pt x="5104" y="196"/>
                  </a:cubicBezTo>
                  <a:cubicBezTo>
                    <a:pt x="1801" y="1030"/>
                    <a:pt x="0" y="4599"/>
                    <a:pt x="1234" y="7768"/>
                  </a:cubicBezTo>
                  <a:cubicBezTo>
                    <a:pt x="4603" y="16508"/>
                    <a:pt x="10875" y="32386"/>
                    <a:pt x="14144" y="38790"/>
                  </a:cubicBezTo>
                  <a:cubicBezTo>
                    <a:pt x="17946" y="46329"/>
                    <a:pt x="26252" y="57203"/>
                    <a:pt x="30022" y="62040"/>
                  </a:cubicBezTo>
                  <a:cubicBezTo>
                    <a:pt x="30670" y="62871"/>
                    <a:pt x="31664" y="63321"/>
                    <a:pt x="32665" y="63321"/>
                  </a:cubicBezTo>
                  <a:cubicBezTo>
                    <a:pt x="33312" y="63321"/>
                    <a:pt x="33962" y="63133"/>
                    <a:pt x="34525" y="62741"/>
                  </a:cubicBezTo>
                  <a:cubicBezTo>
                    <a:pt x="36026" y="61740"/>
                    <a:pt x="36459" y="59705"/>
                    <a:pt x="35492" y="58171"/>
                  </a:cubicBezTo>
                  <a:cubicBezTo>
                    <a:pt x="32657" y="53601"/>
                    <a:pt x="26953" y="44227"/>
                    <a:pt x="23484" y="37122"/>
                  </a:cubicBezTo>
                  <a:cubicBezTo>
                    <a:pt x="19581" y="29083"/>
                    <a:pt x="14544" y="12605"/>
                    <a:pt x="12042" y="4099"/>
                  </a:cubicBezTo>
                  <a:cubicBezTo>
                    <a:pt x="11318" y="1619"/>
                    <a:pt x="9058" y="1"/>
                    <a:pt x="6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31;p49">
              <a:extLst>
                <a:ext uri="{FF2B5EF4-FFF2-40B4-BE49-F238E27FC236}">
                  <a16:creationId xmlns:a16="http://schemas.microsoft.com/office/drawing/2014/main" id="{7DA9BBF0-DA5C-426F-8E32-33F1726BC537}"/>
                </a:ext>
              </a:extLst>
            </p:cNvPr>
            <p:cNvSpPr/>
            <p:nvPr/>
          </p:nvSpPr>
          <p:spPr>
            <a:xfrm flipH="1">
              <a:off x="2325963" y="2919735"/>
              <a:ext cx="273061" cy="256924"/>
            </a:xfrm>
            <a:custGeom>
              <a:avLst/>
              <a:gdLst/>
              <a:ahLst/>
              <a:cxnLst/>
              <a:rect l="l" t="t" r="r" b="b"/>
              <a:pathLst>
                <a:path w="9341" h="8789" extrusionOk="0">
                  <a:moveTo>
                    <a:pt x="4244" y="0"/>
                  </a:moveTo>
                  <a:cubicBezTo>
                    <a:pt x="3668" y="0"/>
                    <a:pt x="3096" y="133"/>
                    <a:pt x="2569" y="415"/>
                  </a:cubicBezTo>
                  <a:cubicBezTo>
                    <a:pt x="634" y="1449"/>
                    <a:pt x="0" y="4051"/>
                    <a:pt x="1168" y="6253"/>
                  </a:cubicBezTo>
                  <a:cubicBezTo>
                    <a:pt x="2019" y="7857"/>
                    <a:pt x="3578" y="8788"/>
                    <a:pt x="5110" y="8788"/>
                  </a:cubicBezTo>
                  <a:cubicBezTo>
                    <a:pt x="5680" y="8788"/>
                    <a:pt x="6247" y="8659"/>
                    <a:pt x="6772" y="8388"/>
                  </a:cubicBezTo>
                  <a:cubicBezTo>
                    <a:pt x="8740" y="7354"/>
                    <a:pt x="9340" y="4752"/>
                    <a:pt x="8173" y="2550"/>
                  </a:cubicBezTo>
                  <a:cubicBezTo>
                    <a:pt x="7348" y="949"/>
                    <a:pt x="5782" y="0"/>
                    <a:pt x="4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32;p49">
              <a:extLst>
                <a:ext uri="{FF2B5EF4-FFF2-40B4-BE49-F238E27FC236}">
                  <a16:creationId xmlns:a16="http://schemas.microsoft.com/office/drawing/2014/main" id="{A6E20F7D-B94E-4568-953E-B6756AD6D29C}"/>
                </a:ext>
              </a:extLst>
            </p:cNvPr>
            <p:cNvSpPr/>
            <p:nvPr/>
          </p:nvSpPr>
          <p:spPr>
            <a:xfrm flipH="1">
              <a:off x="2764772" y="1089722"/>
              <a:ext cx="667963" cy="938685"/>
            </a:xfrm>
            <a:custGeom>
              <a:avLst/>
              <a:gdLst/>
              <a:ahLst/>
              <a:cxnLst/>
              <a:rect l="l" t="t" r="r" b="b"/>
              <a:pathLst>
                <a:path w="22850" h="32111" extrusionOk="0">
                  <a:moveTo>
                    <a:pt x="16224" y="1"/>
                  </a:moveTo>
                  <a:cubicBezTo>
                    <a:pt x="16164" y="1"/>
                    <a:pt x="16105" y="2"/>
                    <a:pt x="16045" y="6"/>
                  </a:cubicBezTo>
                  <a:cubicBezTo>
                    <a:pt x="15678" y="6"/>
                    <a:pt x="15278" y="39"/>
                    <a:pt x="14877" y="39"/>
                  </a:cubicBezTo>
                  <a:cubicBezTo>
                    <a:pt x="14377" y="72"/>
                    <a:pt x="13877" y="139"/>
                    <a:pt x="13376" y="172"/>
                  </a:cubicBezTo>
                  <a:cubicBezTo>
                    <a:pt x="10774" y="473"/>
                    <a:pt x="8173" y="873"/>
                    <a:pt x="5604" y="1473"/>
                  </a:cubicBezTo>
                  <a:cubicBezTo>
                    <a:pt x="5304" y="1540"/>
                    <a:pt x="4970" y="1640"/>
                    <a:pt x="4670" y="1707"/>
                  </a:cubicBezTo>
                  <a:cubicBezTo>
                    <a:pt x="4303" y="1840"/>
                    <a:pt x="3936" y="1940"/>
                    <a:pt x="3603" y="2074"/>
                  </a:cubicBezTo>
                  <a:cubicBezTo>
                    <a:pt x="1601" y="2741"/>
                    <a:pt x="234" y="4542"/>
                    <a:pt x="167" y="6644"/>
                  </a:cubicBezTo>
                  <a:cubicBezTo>
                    <a:pt x="0" y="10546"/>
                    <a:pt x="300" y="17818"/>
                    <a:pt x="3403" y="27725"/>
                  </a:cubicBezTo>
                  <a:cubicBezTo>
                    <a:pt x="4204" y="30367"/>
                    <a:pt x="6642" y="32110"/>
                    <a:pt x="9332" y="32110"/>
                  </a:cubicBezTo>
                  <a:cubicBezTo>
                    <a:pt x="9665" y="32110"/>
                    <a:pt x="10002" y="32084"/>
                    <a:pt x="10341" y="32028"/>
                  </a:cubicBezTo>
                  <a:lnTo>
                    <a:pt x="17046" y="30928"/>
                  </a:lnTo>
                  <a:cubicBezTo>
                    <a:pt x="20548" y="30361"/>
                    <a:pt x="22850" y="26992"/>
                    <a:pt x="22116" y="23522"/>
                  </a:cubicBezTo>
                  <a:cubicBezTo>
                    <a:pt x="21816" y="22188"/>
                    <a:pt x="21515" y="20687"/>
                    <a:pt x="21249" y="19086"/>
                  </a:cubicBezTo>
                  <a:cubicBezTo>
                    <a:pt x="20815" y="16818"/>
                    <a:pt x="20415" y="14182"/>
                    <a:pt x="20114" y="11581"/>
                  </a:cubicBezTo>
                  <a:cubicBezTo>
                    <a:pt x="19814" y="8945"/>
                    <a:pt x="19614" y="6177"/>
                    <a:pt x="19581" y="3341"/>
                  </a:cubicBezTo>
                  <a:cubicBezTo>
                    <a:pt x="19581" y="1499"/>
                    <a:pt x="18077" y="1"/>
                    <a:pt x="162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33;p49">
              <a:extLst>
                <a:ext uri="{FF2B5EF4-FFF2-40B4-BE49-F238E27FC236}">
                  <a16:creationId xmlns:a16="http://schemas.microsoft.com/office/drawing/2014/main" id="{B61F5BAD-7123-4C73-A999-306D3924C264}"/>
                </a:ext>
              </a:extLst>
            </p:cNvPr>
            <p:cNvSpPr/>
            <p:nvPr/>
          </p:nvSpPr>
          <p:spPr>
            <a:xfrm flipH="1">
              <a:off x="2838877" y="1244917"/>
              <a:ext cx="118976" cy="230147"/>
            </a:xfrm>
            <a:custGeom>
              <a:avLst/>
              <a:gdLst/>
              <a:ahLst/>
              <a:cxnLst/>
              <a:rect l="l" t="t" r="r" b="b"/>
              <a:pathLst>
                <a:path w="4070" h="7873" extrusionOk="0">
                  <a:moveTo>
                    <a:pt x="3402" y="0"/>
                  </a:moveTo>
                  <a:lnTo>
                    <a:pt x="0" y="601"/>
                  </a:lnTo>
                  <a:cubicBezTo>
                    <a:pt x="600" y="3369"/>
                    <a:pt x="2035" y="5871"/>
                    <a:pt x="4070" y="7873"/>
                  </a:cubicBezTo>
                  <a:cubicBezTo>
                    <a:pt x="4003" y="7339"/>
                    <a:pt x="3936" y="6805"/>
                    <a:pt x="3869" y="6272"/>
                  </a:cubicBezTo>
                  <a:cubicBezTo>
                    <a:pt x="3636" y="4237"/>
                    <a:pt x="3469" y="2135"/>
                    <a:pt x="34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34;p49">
              <a:extLst>
                <a:ext uri="{FF2B5EF4-FFF2-40B4-BE49-F238E27FC236}">
                  <a16:creationId xmlns:a16="http://schemas.microsoft.com/office/drawing/2014/main" id="{0446E5A2-B47B-46FF-AC82-93D67BA3CEE9}"/>
                </a:ext>
              </a:extLst>
            </p:cNvPr>
            <p:cNvSpPr/>
            <p:nvPr/>
          </p:nvSpPr>
          <p:spPr>
            <a:xfrm flipH="1">
              <a:off x="3015704" y="813796"/>
              <a:ext cx="262011" cy="210766"/>
            </a:xfrm>
            <a:custGeom>
              <a:avLst/>
              <a:gdLst/>
              <a:ahLst/>
              <a:cxnLst/>
              <a:rect l="l" t="t" r="r" b="b"/>
              <a:pathLst>
                <a:path w="8963" h="7210" extrusionOk="0">
                  <a:moveTo>
                    <a:pt x="4969" y="264"/>
                  </a:moveTo>
                  <a:cubicBezTo>
                    <a:pt x="6322" y="264"/>
                    <a:pt x="7588" y="1083"/>
                    <a:pt x="8107" y="2406"/>
                  </a:cubicBezTo>
                  <a:cubicBezTo>
                    <a:pt x="8962" y="4725"/>
                    <a:pt x="7168" y="6952"/>
                    <a:pt x="4993" y="6952"/>
                  </a:cubicBezTo>
                  <a:cubicBezTo>
                    <a:pt x="4540" y="6952"/>
                    <a:pt x="4070" y="6855"/>
                    <a:pt x="3603" y="6643"/>
                  </a:cubicBezTo>
                  <a:cubicBezTo>
                    <a:pt x="902" y="5408"/>
                    <a:pt x="1002" y="1539"/>
                    <a:pt x="3804" y="471"/>
                  </a:cubicBezTo>
                  <a:cubicBezTo>
                    <a:pt x="4189" y="331"/>
                    <a:pt x="4582" y="264"/>
                    <a:pt x="4969" y="264"/>
                  </a:cubicBezTo>
                  <a:close/>
                  <a:moveTo>
                    <a:pt x="5019" y="0"/>
                  </a:moveTo>
                  <a:cubicBezTo>
                    <a:pt x="4595" y="0"/>
                    <a:pt x="4162" y="76"/>
                    <a:pt x="3737" y="238"/>
                  </a:cubicBezTo>
                  <a:cubicBezTo>
                    <a:pt x="1" y="1672"/>
                    <a:pt x="1035" y="7210"/>
                    <a:pt x="5004" y="7210"/>
                  </a:cubicBezTo>
                  <a:cubicBezTo>
                    <a:pt x="7273" y="7210"/>
                    <a:pt x="8941" y="5141"/>
                    <a:pt x="8540" y="2940"/>
                  </a:cubicBezTo>
                  <a:cubicBezTo>
                    <a:pt x="8221" y="1183"/>
                    <a:pt x="6691" y="0"/>
                    <a:pt x="5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35;p49">
              <a:extLst>
                <a:ext uri="{FF2B5EF4-FFF2-40B4-BE49-F238E27FC236}">
                  <a16:creationId xmlns:a16="http://schemas.microsoft.com/office/drawing/2014/main" id="{3CCBD0DE-12B4-4FCD-8166-17A6CD97179E}"/>
                </a:ext>
              </a:extLst>
            </p:cNvPr>
            <p:cNvSpPr/>
            <p:nvPr/>
          </p:nvSpPr>
          <p:spPr>
            <a:xfrm flipH="1">
              <a:off x="3050549" y="783950"/>
              <a:ext cx="248593" cy="211380"/>
            </a:xfrm>
            <a:custGeom>
              <a:avLst/>
              <a:gdLst/>
              <a:ahLst/>
              <a:cxnLst/>
              <a:rect l="l" t="t" r="r" b="b"/>
              <a:pathLst>
                <a:path w="8504" h="7231" extrusionOk="0">
                  <a:moveTo>
                    <a:pt x="4591" y="279"/>
                  </a:moveTo>
                  <a:cubicBezTo>
                    <a:pt x="5171" y="279"/>
                    <a:pt x="5752" y="442"/>
                    <a:pt x="6271" y="759"/>
                  </a:cubicBezTo>
                  <a:cubicBezTo>
                    <a:pt x="7839" y="1693"/>
                    <a:pt x="8373" y="3761"/>
                    <a:pt x="7405" y="5329"/>
                  </a:cubicBezTo>
                  <a:cubicBezTo>
                    <a:pt x="6788" y="6387"/>
                    <a:pt x="5689" y="6964"/>
                    <a:pt x="4563" y="6964"/>
                  </a:cubicBezTo>
                  <a:cubicBezTo>
                    <a:pt x="3985" y="6964"/>
                    <a:pt x="3400" y="6813"/>
                    <a:pt x="2869" y="6496"/>
                  </a:cubicBezTo>
                  <a:cubicBezTo>
                    <a:pt x="334" y="4962"/>
                    <a:pt x="867" y="1126"/>
                    <a:pt x="3736" y="392"/>
                  </a:cubicBezTo>
                  <a:lnTo>
                    <a:pt x="3769" y="392"/>
                  </a:lnTo>
                  <a:cubicBezTo>
                    <a:pt x="4039" y="316"/>
                    <a:pt x="4315" y="279"/>
                    <a:pt x="4591" y="279"/>
                  </a:cubicBezTo>
                  <a:close/>
                  <a:moveTo>
                    <a:pt x="4636" y="0"/>
                  </a:moveTo>
                  <a:cubicBezTo>
                    <a:pt x="4328" y="0"/>
                    <a:pt x="4015" y="41"/>
                    <a:pt x="3703" y="125"/>
                  </a:cubicBezTo>
                  <a:cubicBezTo>
                    <a:pt x="600" y="925"/>
                    <a:pt x="0" y="5062"/>
                    <a:pt x="2735" y="6730"/>
                  </a:cubicBezTo>
                  <a:cubicBezTo>
                    <a:pt x="3269" y="7063"/>
                    <a:pt x="3936" y="7230"/>
                    <a:pt x="4570" y="7230"/>
                  </a:cubicBezTo>
                  <a:lnTo>
                    <a:pt x="4603" y="7230"/>
                  </a:lnTo>
                  <a:cubicBezTo>
                    <a:pt x="4622" y="7230"/>
                    <a:pt x="4640" y="7230"/>
                    <a:pt x="4659" y="7230"/>
                  </a:cubicBezTo>
                  <a:cubicBezTo>
                    <a:pt x="6801" y="7230"/>
                    <a:pt x="8504" y="5310"/>
                    <a:pt x="8206" y="3160"/>
                  </a:cubicBezTo>
                  <a:cubicBezTo>
                    <a:pt x="7979" y="1314"/>
                    <a:pt x="6398" y="0"/>
                    <a:pt x="4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36;p49">
              <a:extLst>
                <a:ext uri="{FF2B5EF4-FFF2-40B4-BE49-F238E27FC236}">
                  <a16:creationId xmlns:a16="http://schemas.microsoft.com/office/drawing/2014/main" id="{BCF988EC-C5B8-4732-86A0-104209A5D46E}"/>
                </a:ext>
              </a:extLst>
            </p:cNvPr>
            <p:cNvSpPr/>
            <p:nvPr/>
          </p:nvSpPr>
          <p:spPr>
            <a:xfrm flipH="1">
              <a:off x="3034647" y="637086"/>
              <a:ext cx="276218" cy="210006"/>
            </a:xfrm>
            <a:custGeom>
              <a:avLst/>
              <a:gdLst/>
              <a:ahLst/>
              <a:cxnLst/>
              <a:rect l="l" t="t" r="r" b="b"/>
              <a:pathLst>
                <a:path w="9449" h="7184" extrusionOk="0">
                  <a:moveTo>
                    <a:pt x="4985" y="204"/>
                  </a:moveTo>
                  <a:cubicBezTo>
                    <a:pt x="7466" y="204"/>
                    <a:pt x="9221" y="3003"/>
                    <a:pt x="7840" y="5316"/>
                  </a:cubicBezTo>
                  <a:cubicBezTo>
                    <a:pt x="7373" y="6083"/>
                    <a:pt x="6639" y="6650"/>
                    <a:pt x="5772" y="6850"/>
                  </a:cubicBezTo>
                  <a:cubicBezTo>
                    <a:pt x="5491" y="6923"/>
                    <a:pt x="5210" y="6957"/>
                    <a:pt x="4933" y="6957"/>
                  </a:cubicBezTo>
                  <a:cubicBezTo>
                    <a:pt x="3432" y="6957"/>
                    <a:pt x="2063" y="5936"/>
                    <a:pt x="1669" y="4415"/>
                  </a:cubicBezTo>
                  <a:cubicBezTo>
                    <a:pt x="1202" y="2614"/>
                    <a:pt x="2302" y="779"/>
                    <a:pt x="4104" y="345"/>
                  </a:cubicBezTo>
                  <a:lnTo>
                    <a:pt x="4137" y="312"/>
                  </a:lnTo>
                  <a:cubicBezTo>
                    <a:pt x="4427" y="239"/>
                    <a:pt x="4710" y="204"/>
                    <a:pt x="4985" y="204"/>
                  </a:cubicBezTo>
                  <a:close/>
                  <a:moveTo>
                    <a:pt x="4962" y="0"/>
                  </a:moveTo>
                  <a:cubicBezTo>
                    <a:pt x="4673" y="0"/>
                    <a:pt x="4375" y="36"/>
                    <a:pt x="4070" y="112"/>
                  </a:cubicBezTo>
                  <a:cubicBezTo>
                    <a:pt x="1" y="1179"/>
                    <a:pt x="735" y="7150"/>
                    <a:pt x="4938" y="7184"/>
                  </a:cubicBezTo>
                  <a:cubicBezTo>
                    <a:pt x="5238" y="7184"/>
                    <a:pt x="5505" y="7117"/>
                    <a:pt x="5805" y="7050"/>
                  </a:cubicBezTo>
                  <a:cubicBezTo>
                    <a:pt x="6739" y="6817"/>
                    <a:pt x="7506" y="6250"/>
                    <a:pt x="8006" y="5416"/>
                  </a:cubicBezTo>
                  <a:cubicBezTo>
                    <a:pt x="9449" y="2952"/>
                    <a:pt x="7589" y="0"/>
                    <a:pt x="49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37;p49">
              <a:extLst>
                <a:ext uri="{FF2B5EF4-FFF2-40B4-BE49-F238E27FC236}">
                  <a16:creationId xmlns:a16="http://schemas.microsoft.com/office/drawing/2014/main" id="{EA360A53-DC14-4735-B7B3-DCCA67290B38}"/>
                </a:ext>
              </a:extLst>
            </p:cNvPr>
            <p:cNvSpPr/>
            <p:nvPr/>
          </p:nvSpPr>
          <p:spPr>
            <a:xfrm flipH="1">
              <a:off x="3089925" y="605164"/>
              <a:ext cx="269699" cy="209743"/>
            </a:xfrm>
            <a:custGeom>
              <a:avLst/>
              <a:gdLst/>
              <a:ahLst/>
              <a:cxnLst/>
              <a:rect l="l" t="t" r="r" b="b"/>
              <a:pathLst>
                <a:path w="9226" h="7175" extrusionOk="0">
                  <a:moveTo>
                    <a:pt x="4960" y="204"/>
                  </a:moveTo>
                  <a:cubicBezTo>
                    <a:pt x="7455" y="204"/>
                    <a:pt x="9226" y="2987"/>
                    <a:pt x="7840" y="5307"/>
                  </a:cubicBezTo>
                  <a:cubicBezTo>
                    <a:pt x="7373" y="6074"/>
                    <a:pt x="6639" y="6641"/>
                    <a:pt x="5772" y="6841"/>
                  </a:cubicBezTo>
                  <a:cubicBezTo>
                    <a:pt x="5491" y="6914"/>
                    <a:pt x="5210" y="6949"/>
                    <a:pt x="4933" y="6949"/>
                  </a:cubicBezTo>
                  <a:cubicBezTo>
                    <a:pt x="3432" y="6949"/>
                    <a:pt x="2063" y="5927"/>
                    <a:pt x="1669" y="4406"/>
                  </a:cubicBezTo>
                  <a:cubicBezTo>
                    <a:pt x="1235" y="2605"/>
                    <a:pt x="2303" y="804"/>
                    <a:pt x="4104" y="337"/>
                  </a:cubicBezTo>
                  <a:lnTo>
                    <a:pt x="4137" y="303"/>
                  </a:lnTo>
                  <a:cubicBezTo>
                    <a:pt x="4418" y="236"/>
                    <a:pt x="4693" y="204"/>
                    <a:pt x="4960" y="204"/>
                  </a:cubicBezTo>
                  <a:close/>
                  <a:moveTo>
                    <a:pt x="4918" y="0"/>
                  </a:moveTo>
                  <a:cubicBezTo>
                    <a:pt x="4638" y="0"/>
                    <a:pt x="4354" y="34"/>
                    <a:pt x="4070" y="103"/>
                  </a:cubicBezTo>
                  <a:cubicBezTo>
                    <a:pt x="1" y="1171"/>
                    <a:pt x="735" y="7141"/>
                    <a:pt x="4938" y="7175"/>
                  </a:cubicBezTo>
                  <a:cubicBezTo>
                    <a:pt x="5238" y="7175"/>
                    <a:pt x="5505" y="7141"/>
                    <a:pt x="5805" y="7075"/>
                  </a:cubicBezTo>
                  <a:cubicBezTo>
                    <a:pt x="7740" y="6574"/>
                    <a:pt x="8874" y="4640"/>
                    <a:pt x="8407" y="2705"/>
                  </a:cubicBezTo>
                  <a:cubicBezTo>
                    <a:pt x="7981" y="1087"/>
                    <a:pt x="6516" y="0"/>
                    <a:pt x="49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38;p49">
              <a:extLst>
                <a:ext uri="{FF2B5EF4-FFF2-40B4-BE49-F238E27FC236}">
                  <a16:creationId xmlns:a16="http://schemas.microsoft.com/office/drawing/2014/main" id="{4A85A19A-A9C9-4F5E-A982-B6046C87F316}"/>
                </a:ext>
              </a:extLst>
            </p:cNvPr>
            <p:cNvSpPr/>
            <p:nvPr/>
          </p:nvSpPr>
          <p:spPr>
            <a:xfrm flipH="1">
              <a:off x="3027076" y="594932"/>
              <a:ext cx="369586" cy="328193"/>
            </a:xfrm>
            <a:custGeom>
              <a:avLst/>
              <a:gdLst/>
              <a:ahLst/>
              <a:cxnLst/>
              <a:rect l="l" t="t" r="r" b="b"/>
              <a:pathLst>
                <a:path w="12643" h="11227" extrusionOk="0">
                  <a:moveTo>
                    <a:pt x="6289" y="1"/>
                  </a:moveTo>
                  <a:cubicBezTo>
                    <a:pt x="5638" y="1"/>
                    <a:pt x="4978" y="114"/>
                    <a:pt x="4337" y="353"/>
                  </a:cubicBezTo>
                  <a:cubicBezTo>
                    <a:pt x="1435" y="1454"/>
                    <a:pt x="0" y="4689"/>
                    <a:pt x="1101" y="7592"/>
                  </a:cubicBezTo>
                  <a:cubicBezTo>
                    <a:pt x="1954" y="9839"/>
                    <a:pt x="4087" y="11226"/>
                    <a:pt x="6338" y="11226"/>
                  </a:cubicBezTo>
                  <a:cubicBezTo>
                    <a:pt x="6994" y="11226"/>
                    <a:pt x="7659" y="11109"/>
                    <a:pt x="8306" y="10861"/>
                  </a:cubicBezTo>
                  <a:cubicBezTo>
                    <a:pt x="11208" y="9760"/>
                    <a:pt x="12643" y="6524"/>
                    <a:pt x="11542" y="3622"/>
                  </a:cubicBezTo>
                  <a:cubicBezTo>
                    <a:pt x="10687" y="1369"/>
                    <a:pt x="8546" y="1"/>
                    <a:pt x="62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39;p49">
              <a:extLst>
                <a:ext uri="{FF2B5EF4-FFF2-40B4-BE49-F238E27FC236}">
                  <a16:creationId xmlns:a16="http://schemas.microsoft.com/office/drawing/2014/main" id="{B07BF8EF-4FFB-4CE8-9C74-C7173AF632EA}"/>
                </a:ext>
              </a:extLst>
            </p:cNvPr>
            <p:cNvSpPr/>
            <p:nvPr/>
          </p:nvSpPr>
          <p:spPr>
            <a:xfrm flipH="1">
              <a:off x="3040727" y="844139"/>
              <a:ext cx="237953" cy="392037"/>
            </a:xfrm>
            <a:custGeom>
              <a:avLst/>
              <a:gdLst/>
              <a:ahLst/>
              <a:cxnLst/>
              <a:rect l="l" t="t" r="r" b="b"/>
              <a:pathLst>
                <a:path w="8140" h="13411" extrusionOk="0">
                  <a:moveTo>
                    <a:pt x="5938" y="1"/>
                  </a:moveTo>
                  <a:lnTo>
                    <a:pt x="1802" y="4837"/>
                  </a:lnTo>
                  <a:cubicBezTo>
                    <a:pt x="2636" y="6705"/>
                    <a:pt x="3036" y="8773"/>
                    <a:pt x="367" y="9908"/>
                  </a:cubicBezTo>
                  <a:cubicBezTo>
                    <a:pt x="1" y="10808"/>
                    <a:pt x="2169" y="13410"/>
                    <a:pt x="2169" y="13410"/>
                  </a:cubicBezTo>
                  <a:cubicBezTo>
                    <a:pt x="2169" y="13410"/>
                    <a:pt x="7072" y="10141"/>
                    <a:pt x="8140" y="8607"/>
                  </a:cubicBezTo>
                  <a:cubicBezTo>
                    <a:pt x="6105" y="7239"/>
                    <a:pt x="5838" y="2569"/>
                    <a:pt x="5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40;p49">
              <a:extLst>
                <a:ext uri="{FF2B5EF4-FFF2-40B4-BE49-F238E27FC236}">
                  <a16:creationId xmlns:a16="http://schemas.microsoft.com/office/drawing/2014/main" id="{AA3034F1-3C34-4643-A9AA-AE9BF8D0CA8C}"/>
                </a:ext>
              </a:extLst>
            </p:cNvPr>
            <p:cNvSpPr/>
            <p:nvPr/>
          </p:nvSpPr>
          <p:spPr>
            <a:xfrm flipH="1">
              <a:off x="3145058" y="900704"/>
              <a:ext cx="80974" cy="123858"/>
            </a:xfrm>
            <a:custGeom>
              <a:avLst/>
              <a:gdLst/>
              <a:ahLst/>
              <a:cxnLst/>
              <a:rect l="l" t="t" r="r" b="b"/>
              <a:pathLst>
                <a:path w="2770" h="4237" extrusionOk="0">
                  <a:moveTo>
                    <a:pt x="2436" y="0"/>
                  </a:moveTo>
                  <a:lnTo>
                    <a:pt x="1" y="2902"/>
                  </a:lnTo>
                  <a:cubicBezTo>
                    <a:pt x="201" y="3336"/>
                    <a:pt x="334" y="3770"/>
                    <a:pt x="468" y="4237"/>
                  </a:cubicBezTo>
                  <a:cubicBezTo>
                    <a:pt x="1502" y="3903"/>
                    <a:pt x="2769" y="2502"/>
                    <a:pt x="2703" y="1368"/>
                  </a:cubicBezTo>
                  <a:cubicBezTo>
                    <a:pt x="2703" y="901"/>
                    <a:pt x="2603" y="434"/>
                    <a:pt x="2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41;p49">
              <a:extLst>
                <a:ext uri="{FF2B5EF4-FFF2-40B4-BE49-F238E27FC236}">
                  <a16:creationId xmlns:a16="http://schemas.microsoft.com/office/drawing/2014/main" id="{3F876124-0A26-4F0F-846E-4563DEB90D49}"/>
                </a:ext>
              </a:extLst>
            </p:cNvPr>
            <p:cNvSpPr/>
            <p:nvPr/>
          </p:nvSpPr>
          <p:spPr>
            <a:xfrm flipH="1">
              <a:off x="3094340" y="606450"/>
              <a:ext cx="320856" cy="397124"/>
            </a:xfrm>
            <a:custGeom>
              <a:avLst/>
              <a:gdLst/>
              <a:ahLst/>
              <a:cxnLst/>
              <a:rect l="l" t="t" r="r" b="b"/>
              <a:pathLst>
                <a:path w="10976" h="13585" extrusionOk="0">
                  <a:moveTo>
                    <a:pt x="5583" y="1"/>
                  </a:moveTo>
                  <a:cubicBezTo>
                    <a:pt x="4749" y="1"/>
                    <a:pt x="3894" y="228"/>
                    <a:pt x="3103" y="726"/>
                  </a:cubicBezTo>
                  <a:cubicBezTo>
                    <a:pt x="1" y="2594"/>
                    <a:pt x="367" y="7731"/>
                    <a:pt x="1602" y="10633"/>
                  </a:cubicBezTo>
                  <a:cubicBezTo>
                    <a:pt x="2387" y="12510"/>
                    <a:pt x="4184" y="13584"/>
                    <a:pt x="5976" y="13584"/>
                  </a:cubicBezTo>
                  <a:cubicBezTo>
                    <a:pt x="7305" y="13584"/>
                    <a:pt x="8632" y="12993"/>
                    <a:pt x="9541" y="11701"/>
                  </a:cubicBezTo>
                  <a:cubicBezTo>
                    <a:pt x="10975" y="9699"/>
                    <a:pt x="10608" y="7698"/>
                    <a:pt x="10241" y="4295"/>
                  </a:cubicBezTo>
                  <a:cubicBezTo>
                    <a:pt x="10021" y="1726"/>
                    <a:pt x="7880" y="1"/>
                    <a:pt x="5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42;p49">
              <a:extLst>
                <a:ext uri="{FF2B5EF4-FFF2-40B4-BE49-F238E27FC236}">
                  <a16:creationId xmlns:a16="http://schemas.microsoft.com/office/drawing/2014/main" id="{5172B1C5-2BC7-431F-93B0-B9A54917D519}"/>
                </a:ext>
              </a:extLst>
            </p:cNvPr>
            <p:cNvSpPr/>
            <p:nvPr/>
          </p:nvSpPr>
          <p:spPr>
            <a:xfrm flipH="1">
              <a:off x="2504399" y="1123953"/>
              <a:ext cx="489557" cy="828449"/>
            </a:xfrm>
            <a:custGeom>
              <a:avLst/>
              <a:gdLst/>
              <a:ahLst/>
              <a:cxnLst/>
              <a:rect l="l" t="t" r="r" b="b"/>
              <a:pathLst>
                <a:path w="16747" h="28340" extrusionOk="0">
                  <a:moveTo>
                    <a:pt x="2981" y="0"/>
                  </a:moveTo>
                  <a:cubicBezTo>
                    <a:pt x="2192" y="0"/>
                    <a:pt x="1409" y="352"/>
                    <a:pt x="901" y="1036"/>
                  </a:cubicBezTo>
                  <a:cubicBezTo>
                    <a:pt x="1" y="2170"/>
                    <a:pt x="234" y="3838"/>
                    <a:pt x="1368" y="4705"/>
                  </a:cubicBezTo>
                  <a:lnTo>
                    <a:pt x="1435" y="4772"/>
                  </a:lnTo>
                  <a:lnTo>
                    <a:pt x="2769" y="5840"/>
                  </a:lnTo>
                  <a:cubicBezTo>
                    <a:pt x="3203" y="6206"/>
                    <a:pt x="3670" y="6573"/>
                    <a:pt x="4104" y="6940"/>
                  </a:cubicBezTo>
                  <a:cubicBezTo>
                    <a:pt x="4971" y="7708"/>
                    <a:pt x="5838" y="8475"/>
                    <a:pt x="6672" y="9275"/>
                  </a:cubicBezTo>
                  <a:cubicBezTo>
                    <a:pt x="7506" y="10043"/>
                    <a:pt x="8340" y="10843"/>
                    <a:pt x="9107" y="11677"/>
                  </a:cubicBezTo>
                  <a:cubicBezTo>
                    <a:pt x="9875" y="12511"/>
                    <a:pt x="10608" y="13345"/>
                    <a:pt x="11276" y="14212"/>
                  </a:cubicBezTo>
                  <a:lnTo>
                    <a:pt x="11309" y="14279"/>
                  </a:lnTo>
                  <a:lnTo>
                    <a:pt x="11342" y="14312"/>
                  </a:lnTo>
                  <a:cubicBezTo>
                    <a:pt x="11342" y="14346"/>
                    <a:pt x="11376" y="14346"/>
                    <a:pt x="11409" y="14379"/>
                  </a:cubicBezTo>
                  <a:cubicBezTo>
                    <a:pt x="11442" y="14446"/>
                    <a:pt x="11476" y="14512"/>
                    <a:pt x="11509" y="14579"/>
                  </a:cubicBezTo>
                  <a:cubicBezTo>
                    <a:pt x="11609" y="14779"/>
                    <a:pt x="11676" y="14946"/>
                    <a:pt x="11776" y="15180"/>
                  </a:cubicBezTo>
                  <a:cubicBezTo>
                    <a:pt x="11943" y="15680"/>
                    <a:pt x="12076" y="16180"/>
                    <a:pt x="12176" y="16681"/>
                  </a:cubicBezTo>
                  <a:cubicBezTo>
                    <a:pt x="12410" y="17748"/>
                    <a:pt x="12610" y="18882"/>
                    <a:pt x="12777" y="20050"/>
                  </a:cubicBezTo>
                  <a:cubicBezTo>
                    <a:pt x="13110" y="22351"/>
                    <a:pt x="13344" y="24753"/>
                    <a:pt x="13544" y="27121"/>
                  </a:cubicBezTo>
                  <a:lnTo>
                    <a:pt x="13544" y="27155"/>
                  </a:lnTo>
                  <a:cubicBezTo>
                    <a:pt x="13629" y="27939"/>
                    <a:pt x="14245" y="28340"/>
                    <a:pt x="14859" y="28340"/>
                  </a:cubicBezTo>
                  <a:cubicBezTo>
                    <a:pt x="15446" y="28340"/>
                    <a:pt x="16031" y="27972"/>
                    <a:pt x="16146" y="27222"/>
                  </a:cubicBezTo>
                  <a:cubicBezTo>
                    <a:pt x="16513" y="24786"/>
                    <a:pt x="16713" y="22285"/>
                    <a:pt x="16713" y="19783"/>
                  </a:cubicBezTo>
                  <a:cubicBezTo>
                    <a:pt x="16746" y="18515"/>
                    <a:pt x="16679" y="17214"/>
                    <a:pt x="16513" y="15947"/>
                  </a:cubicBezTo>
                  <a:cubicBezTo>
                    <a:pt x="16446" y="15246"/>
                    <a:pt x="16312" y="14579"/>
                    <a:pt x="16146" y="13879"/>
                  </a:cubicBezTo>
                  <a:cubicBezTo>
                    <a:pt x="16046" y="13512"/>
                    <a:pt x="15946" y="13145"/>
                    <a:pt x="15812" y="12778"/>
                  </a:cubicBezTo>
                  <a:cubicBezTo>
                    <a:pt x="15745" y="12611"/>
                    <a:pt x="15645" y="12378"/>
                    <a:pt x="15545" y="12177"/>
                  </a:cubicBezTo>
                  <a:lnTo>
                    <a:pt x="15345" y="11844"/>
                  </a:lnTo>
                  <a:lnTo>
                    <a:pt x="15278" y="11677"/>
                  </a:lnTo>
                  <a:lnTo>
                    <a:pt x="15178" y="11577"/>
                  </a:lnTo>
                  <a:cubicBezTo>
                    <a:pt x="13811" y="9375"/>
                    <a:pt x="12176" y="7341"/>
                    <a:pt x="10308" y="5539"/>
                  </a:cubicBezTo>
                  <a:cubicBezTo>
                    <a:pt x="9441" y="4639"/>
                    <a:pt x="8507" y="3771"/>
                    <a:pt x="7540" y="2937"/>
                  </a:cubicBezTo>
                  <a:cubicBezTo>
                    <a:pt x="7073" y="2537"/>
                    <a:pt x="6606" y="2137"/>
                    <a:pt x="6105" y="1737"/>
                  </a:cubicBezTo>
                  <a:cubicBezTo>
                    <a:pt x="5605" y="1303"/>
                    <a:pt x="5138" y="969"/>
                    <a:pt x="4571" y="536"/>
                  </a:cubicBezTo>
                  <a:cubicBezTo>
                    <a:pt x="4101" y="176"/>
                    <a:pt x="3539" y="0"/>
                    <a:pt x="29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43;p49">
              <a:extLst>
                <a:ext uri="{FF2B5EF4-FFF2-40B4-BE49-F238E27FC236}">
                  <a16:creationId xmlns:a16="http://schemas.microsoft.com/office/drawing/2014/main" id="{F0019106-EF0A-43D8-87B2-FBF2D46A7C51}"/>
                </a:ext>
              </a:extLst>
            </p:cNvPr>
            <p:cNvSpPr/>
            <p:nvPr/>
          </p:nvSpPr>
          <p:spPr>
            <a:xfrm flipH="1">
              <a:off x="2500511" y="1432034"/>
              <a:ext cx="98514" cy="149670"/>
            </a:xfrm>
            <a:custGeom>
              <a:avLst/>
              <a:gdLst/>
              <a:ahLst/>
              <a:cxnLst/>
              <a:rect l="l" t="t" r="r" b="b"/>
              <a:pathLst>
                <a:path w="3370" h="5120" extrusionOk="0">
                  <a:moveTo>
                    <a:pt x="870" y="1"/>
                  </a:moveTo>
                  <a:cubicBezTo>
                    <a:pt x="799" y="1"/>
                    <a:pt x="731" y="13"/>
                    <a:pt x="668" y="37"/>
                  </a:cubicBezTo>
                  <a:cubicBezTo>
                    <a:pt x="34" y="304"/>
                    <a:pt x="0" y="1638"/>
                    <a:pt x="568" y="3039"/>
                  </a:cubicBezTo>
                  <a:cubicBezTo>
                    <a:pt x="1069" y="4249"/>
                    <a:pt x="1884" y="5120"/>
                    <a:pt x="2504" y="5120"/>
                  </a:cubicBezTo>
                  <a:cubicBezTo>
                    <a:pt x="2585" y="5120"/>
                    <a:pt x="2663" y="5105"/>
                    <a:pt x="2736" y="5074"/>
                  </a:cubicBezTo>
                  <a:cubicBezTo>
                    <a:pt x="3336" y="4807"/>
                    <a:pt x="3370" y="3473"/>
                    <a:pt x="2802" y="2105"/>
                  </a:cubicBezTo>
                  <a:cubicBezTo>
                    <a:pt x="2296" y="853"/>
                    <a:pt x="1469" y="1"/>
                    <a:pt x="8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44;p49">
              <a:extLst>
                <a:ext uri="{FF2B5EF4-FFF2-40B4-BE49-F238E27FC236}">
                  <a16:creationId xmlns:a16="http://schemas.microsoft.com/office/drawing/2014/main" id="{035CAD22-2B0E-41DA-B280-F25ED57F3CF1}"/>
                </a:ext>
              </a:extLst>
            </p:cNvPr>
            <p:cNvSpPr/>
            <p:nvPr/>
          </p:nvSpPr>
          <p:spPr>
            <a:xfrm flipH="1">
              <a:off x="2504399" y="1880227"/>
              <a:ext cx="132657" cy="109710"/>
            </a:xfrm>
            <a:custGeom>
              <a:avLst/>
              <a:gdLst/>
              <a:ahLst/>
              <a:cxnLst/>
              <a:rect l="l" t="t" r="r" b="b"/>
              <a:pathLst>
                <a:path w="4538" h="3753" extrusionOk="0">
                  <a:moveTo>
                    <a:pt x="2671" y="1"/>
                  </a:moveTo>
                  <a:cubicBezTo>
                    <a:pt x="2593" y="1"/>
                    <a:pt x="2515" y="6"/>
                    <a:pt x="2436" y="16"/>
                  </a:cubicBezTo>
                  <a:cubicBezTo>
                    <a:pt x="1802" y="116"/>
                    <a:pt x="1268" y="550"/>
                    <a:pt x="1035" y="1150"/>
                  </a:cubicBezTo>
                  <a:lnTo>
                    <a:pt x="1" y="3686"/>
                  </a:lnTo>
                  <a:lnTo>
                    <a:pt x="4404" y="3752"/>
                  </a:lnTo>
                  <a:cubicBezTo>
                    <a:pt x="4537" y="3018"/>
                    <a:pt x="4537" y="2318"/>
                    <a:pt x="4504" y="1617"/>
                  </a:cubicBezTo>
                  <a:cubicBezTo>
                    <a:pt x="4381" y="696"/>
                    <a:pt x="3579" y="1"/>
                    <a:pt x="2671"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45;p49">
              <a:extLst>
                <a:ext uri="{FF2B5EF4-FFF2-40B4-BE49-F238E27FC236}">
                  <a16:creationId xmlns:a16="http://schemas.microsoft.com/office/drawing/2014/main" id="{E62B095A-1815-4EF9-89A3-672CFC1AE446}"/>
                </a:ext>
              </a:extLst>
            </p:cNvPr>
            <p:cNvSpPr/>
            <p:nvPr/>
          </p:nvSpPr>
          <p:spPr>
            <a:xfrm flipH="1">
              <a:off x="2508316" y="1987949"/>
              <a:ext cx="128740" cy="82903"/>
            </a:xfrm>
            <a:custGeom>
              <a:avLst/>
              <a:gdLst/>
              <a:ahLst/>
              <a:cxnLst/>
              <a:rect l="l" t="t" r="r" b="b"/>
              <a:pathLst>
                <a:path w="4404" h="2836" extrusionOk="0">
                  <a:moveTo>
                    <a:pt x="1" y="1"/>
                  </a:moveTo>
                  <a:lnTo>
                    <a:pt x="601" y="2836"/>
                  </a:lnTo>
                  <a:lnTo>
                    <a:pt x="4270" y="2702"/>
                  </a:lnTo>
                  <a:lnTo>
                    <a:pt x="4404" y="67"/>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46;p49">
              <a:extLst>
                <a:ext uri="{FF2B5EF4-FFF2-40B4-BE49-F238E27FC236}">
                  <a16:creationId xmlns:a16="http://schemas.microsoft.com/office/drawing/2014/main" id="{F5F73446-ADB4-4518-AA76-D398728D582A}"/>
                </a:ext>
              </a:extLst>
            </p:cNvPr>
            <p:cNvSpPr/>
            <p:nvPr/>
          </p:nvSpPr>
          <p:spPr>
            <a:xfrm flipH="1">
              <a:off x="3063149" y="760067"/>
              <a:ext cx="101437" cy="139878"/>
            </a:xfrm>
            <a:custGeom>
              <a:avLst/>
              <a:gdLst/>
              <a:ahLst/>
              <a:cxnLst/>
              <a:rect l="l" t="t" r="r" b="b"/>
              <a:pathLst>
                <a:path w="3470" h="4785" extrusionOk="0">
                  <a:moveTo>
                    <a:pt x="1877" y="1"/>
                  </a:moveTo>
                  <a:cubicBezTo>
                    <a:pt x="1025" y="1"/>
                    <a:pt x="261" y="969"/>
                    <a:pt x="134" y="2209"/>
                  </a:cubicBezTo>
                  <a:cubicBezTo>
                    <a:pt x="0" y="3544"/>
                    <a:pt x="567" y="4678"/>
                    <a:pt x="1468" y="4778"/>
                  </a:cubicBezTo>
                  <a:cubicBezTo>
                    <a:pt x="1508" y="4783"/>
                    <a:pt x="1548" y="4785"/>
                    <a:pt x="1588" y="4785"/>
                  </a:cubicBezTo>
                  <a:cubicBezTo>
                    <a:pt x="2411" y="4785"/>
                    <a:pt x="3177" y="3817"/>
                    <a:pt x="3336" y="2576"/>
                  </a:cubicBezTo>
                  <a:cubicBezTo>
                    <a:pt x="3469" y="1275"/>
                    <a:pt x="2869" y="108"/>
                    <a:pt x="2002" y="8"/>
                  </a:cubicBezTo>
                  <a:cubicBezTo>
                    <a:pt x="1960" y="3"/>
                    <a:pt x="1919" y="1"/>
                    <a:pt x="1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47;p49">
              <a:extLst>
                <a:ext uri="{FF2B5EF4-FFF2-40B4-BE49-F238E27FC236}">
                  <a16:creationId xmlns:a16="http://schemas.microsoft.com/office/drawing/2014/main" id="{BCDF3BC2-68DA-484A-8DBA-61C7B89AF7E5}"/>
                </a:ext>
              </a:extLst>
            </p:cNvPr>
            <p:cNvSpPr/>
            <p:nvPr/>
          </p:nvSpPr>
          <p:spPr>
            <a:xfrm flipH="1">
              <a:off x="3202003" y="756150"/>
              <a:ext cx="76385" cy="45749"/>
            </a:xfrm>
            <a:custGeom>
              <a:avLst/>
              <a:gdLst/>
              <a:ahLst/>
              <a:cxnLst/>
              <a:rect l="l" t="t" r="r" b="b"/>
              <a:pathLst>
                <a:path w="2613" h="1565" extrusionOk="0">
                  <a:moveTo>
                    <a:pt x="2137" y="0"/>
                  </a:moveTo>
                  <a:cubicBezTo>
                    <a:pt x="2112" y="0"/>
                    <a:pt x="2086" y="3"/>
                    <a:pt x="2059" y="8"/>
                  </a:cubicBezTo>
                  <a:lnTo>
                    <a:pt x="558" y="108"/>
                  </a:lnTo>
                  <a:cubicBezTo>
                    <a:pt x="324" y="108"/>
                    <a:pt x="157" y="242"/>
                    <a:pt x="124" y="475"/>
                  </a:cubicBezTo>
                  <a:lnTo>
                    <a:pt x="57" y="1076"/>
                  </a:lnTo>
                  <a:cubicBezTo>
                    <a:pt x="0" y="1332"/>
                    <a:pt x="211" y="1564"/>
                    <a:pt x="461" y="1564"/>
                  </a:cubicBezTo>
                  <a:cubicBezTo>
                    <a:pt x="503" y="1564"/>
                    <a:pt x="547" y="1557"/>
                    <a:pt x="591" y="1543"/>
                  </a:cubicBezTo>
                  <a:lnTo>
                    <a:pt x="2025" y="1209"/>
                  </a:lnTo>
                  <a:cubicBezTo>
                    <a:pt x="2125" y="1176"/>
                    <a:pt x="2259" y="1076"/>
                    <a:pt x="2292" y="976"/>
                  </a:cubicBezTo>
                  <a:lnTo>
                    <a:pt x="2459" y="609"/>
                  </a:lnTo>
                  <a:cubicBezTo>
                    <a:pt x="2612" y="333"/>
                    <a:pt x="2427" y="0"/>
                    <a:pt x="21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48;p49">
              <a:extLst>
                <a:ext uri="{FF2B5EF4-FFF2-40B4-BE49-F238E27FC236}">
                  <a16:creationId xmlns:a16="http://schemas.microsoft.com/office/drawing/2014/main" id="{7732F11F-08DB-4D7F-A46A-1201E49BBB27}"/>
                </a:ext>
              </a:extLst>
            </p:cNvPr>
            <p:cNvSpPr/>
            <p:nvPr/>
          </p:nvSpPr>
          <p:spPr>
            <a:xfrm flipH="1">
              <a:off x="3343196" y="759160"/>
              <a:ext cx="39727" cy="41656"/>
            </a:xfrm>
            <a:custGeom>
              <a:avLst/>
              <a:gdLst/>
              <a:ahLst/>
              <a:cxnLst/>
              <a:rect l="l" t="t" r="r" b="b"/>
              <a:pathLst>
                <a:path w="1359" h="1425" extrusionOk="0">
                  <a:moveTo>
                    <a:pt x="190" y="0"/>
                  </a:moveTo>
                  <a:cubicBezTo>
                    <a:pt x="78" y="0"/>
                    <a:pt x="1" y="120"/>
                    <a:pt x="31" y="239"/>
                  </a:cubicBezTo>
                  <a:lnTo>
                    <a:pt x="264" y="939"/>
                  </a:lnTo>
                  <a:cubicBezTo>
                    <a:pt x="298" y="973"/>
                    <a:pt x="331" y="1040"/>
                    <a:pt x="364" y="1040"/>
                  </a:cubicBezTo>
                  <a:lnTo>
                    <a:pt x="1065" y="1406"/>
                  </a:lnTo>
                  <a:cubicBezTo>
                    <a:pt x="1089" y="1419"/>
                    <a:pt x="1115" y="1424"/>
                    <a:pt x="1140" y="1424"/>
                  </a:cubicBezTo>
                  <a:cubicBezTo>
                    <a:pt x="1253" y="1424"/>
                    <a:pt x="1359" y="1315"/>
                    <a:pt x="1332" y="1206"/>
                  </a:cubicBezTo>
                  <a:lnTo>
                    <a:pt x="1098" y="172"/>
                  </a:lnTo>
                  <a:cubicBezTo>
                    <a:pt x="1065" y="106"/>
                    <a:pt x="998" y="39"/>
                    <a:pt x="931" y="39"/>
                  </a:cubicBezTo>
                  <a:lnTo>
                    <a:pt x="231" y="5"/>
                  </a:lnTo>
                  <a:cubicBezTo>
                    <a:pt x="217" y="2"/>
                    <a:pt x="203" y="0"/>
                    <a:pt x="1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49;p49">
              <a:extLst>
                <a:ext uri="{FF2B5EF4-FFF2-40B4-BE49-F238E27FC236}">
                  <a16:creationId xmlns:a16="http://schemas.microsoft.com/office/drawing/2014/main" id="{9AD7A4CC-7B26-4237-83F5-C2818893E1ED}"/>
                </a:ext>
              </a:extLst>
            </p:cNvPr>
            <p:cNvSpPr/>
            <p:nvPr/>
          </p:nvSpPr>
          <p:spPr>
            <a:xfrm flipH="1">
              <a:off x="2794999" y="1210773"/>
              <a:ext cx="177500" cy="813277"/>
            </a:xfrm>
            <a:custGeom>
              <a:avLst/>
              <a:gdLst/>
              <a:ahLst/>
              <a:cxnLst/>
              <a:rect l="l" t="t" r="r" b="b"/>
              <a:pathLst>
                <a:path w="6072" h="27821" extrusionOk="0">
                  <a:moveTo>
                    <a:pt x="2669" y="1"/>
                  </a:moveTo>
                  <a:cubicBezTo>
                    <a:pt x="2603" y="1"/>
                    <a:pt x="2569" y="34"/>
                    <a:pt x="2569" y="101"/>
                  </a:cubicBezTo>
                  <a:cubicBezTo>
                    <a:pt x="2603" y="2669"/>
                    <a:pt x="2769" y="5438"/>
                    <a:pt x="3103" y="8340"/>
                  </a:cubicBezTo>
                  <a:cubicBezTo>
                    <a:pt x="3370" y="10775"/>
                    <a:pt x="3737" y="13210"/>
                    <a:pt x="4204" y="15879"/>
                  </a:cubicBezTo>
                  <a:cubicBezTo>
                    <a:pt x="4471" y="17280"/>
                    <a:pt x="4771" y="18714"/>
                    <a:pt x="5104" y="20315"/>
                  </a:cubicBezTo>
                  <a:cubicBezTo>
                    <a:pt x="5805" y="23718"/>
                    <a:pt x="3537" y="27020"/>
                    <a:pt x="101" y="27587"/>
                  </a:cubicBezTo>
                  <a:cubicBezTo>
                    <a:pt x="34" y="27587"/>
                    <a:pt x="1" y="27654"/>
                    <a:pt x="1" y="27721"/>
                  </a:cubicBezTo>
                  <a:cubicBezTo>
                    <a:pt x="1" y="27754"/>
                    <a:pt x="67" y="27821"/>
                    <a:pt x="101" y="27821"/>
                  </a:cubicBezTo>
                  <a:lnTo>
                    <a:pt x="134" y="27787"/>
                  </a:lnTo>
                  <a:cubicBezTo>
                    <a:pt x="3703" y="27220"/>
                    <a:pt x="6072" y="23785"/>
                    <a:pt x="5304" y="20249"/>
                  </a:cubicBezTo>
                  <a:cubicBezTo>
                    <a:pt x="4971" y="18681"/>
                    <a:pt x="4671" y="17213"/>
                    <a:pt x="4437" y="15812"/>
                  </a:cubicBezTo>
                  <a:cubicBezTo>
                    <a:pt x="3937" y="13177"/>
                    <a:pt x="3603" y="10742"/>
                    <a:pt x="3303" y="8307"/>
                  </a:cubicBezTo>
                  <a:cubicBezTo>
                    <a:pt x="3003" y="5438"/>
                    <a:pt x="2803" y="2669"/>
                    <a:pt x="2803" y="101"/>
                  </a:cubicBezTo>
                  <a:cubicBezTo>
                    <a:pt x="2803" y="34"/>
                    <a:pt x="2736" y="1"/>
                    <a:pt x="2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5" name="Google Shape;415;p32"/>
          <p:cNvSpPr txBox="1">
            <a:spLocks noGrp="1"/>
          </p:cNvSpPr>
          <p:nvPr>
            <p:ph type="title"/>
          </p:nvPr>
        </p:nvSpPr>
        <p:spPr>
          <a:xfrm>
            <a:off x="4474397" y="2136687"/>
            <a:ext cx="4511616" cy="19603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t>Thanks!</a:t>
            </a:r>
            <a:br>
              <a:rPr lang="en-US" sz="4000" dirty="0"/>
            </a:br>
            <a:r>
              <a:rPr lang="en-US" sz="4000" dirty="0"/>
              <a:t>Any Questions??</a:t>
            </a:r>
            <a:endParaRPr sz="4000" dirty="0"/>
          </a:p>
        </p:txBody>
      </p:sp>
      <p:sp>
        <p:nvSpPr>
          <p:cNvPr id="416" name="Google Shape;416;p32"/>
          <p:cNvSpPr txBox="1">
            <a:spLocks noGrp="1"/>
          </p:cNvSpPr>
          <p:nvPr>
            <p:ph type="subTitle" idx="1"/>
          </p:nvPr>
        </p:nvSpPr>
        <p:spPr>
          <a:xfrm>
            <a:off x="7187921" y="315163"/>
            <a:ext cx="1785958" cy="1448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17" name="Google Shape;417;p32"/>
          <p:cNvSpPr txBox="1">
            <a:spLocks noGrp="1"/>
          </p:cNvSpPr>
          <p:nvPr>
            <p:ph type="subTitle" idx="2"/>
          </p:nvPr>
        </p:nvSpPr>
        <p:spPr>
          <a:xfrm flipV="1">
            <a:off x="6833502" y="460037"/>
            <a:ext cx="2055316" cy="577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18" name="Google Shape;418;p32"/>
          <p:cNvSpPr txBox="1">
            <a:spLocks noGrp="1"/>
          </p:cNvSpPr>
          <p:nvPr>
            <p:ph type="subTitle" idx="3"/>
          </p:nvPr>
        </p:nvSpPr>
        <p:spPr>
          <a:xfrm>
            <a:off x="6487021" y="352158"/>
            <a:ext cx="1936979" cy="1803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19" name="Google Shape;419;p32"/>
          <p:cNvSpPr txBox="1">
            <a:spLocks noGrp="1"/>
          </p:cNvSpPr>
          <p:nvPr>
            <p:ph type="subTitle" idx="4"/>
          </p:nvPr>
        </p:nvSpPr>
        <p:spPr>
          <a:xfrm>
            <a:off x="6162724" y="387600"/>
            <a:ext cx="2050393" cy="3462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p:nvPr/>
        </p:nvSpPr>
        <p:spPr>
          <a:xfrm>
            <a:off x="7200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720009" y="321225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47028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4702809" y="321225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txBox="1">
            <a:spLocks noGrp="1"/>
          </p:cNvSpPr>
          <p:nvPr>
            <p:ph type="subTitle" idx="4"/>
          </p:nvPr>
        </p:nvSpPr>
        <p:spPr>
          <a:xfrm>
            <a:off x="1759875" y="3472170"/>
            <a:ext cx="2682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Social Values</a:t>
            </a:r>
            <a:endParaRPr lang="en-US" dirty="0"/>
          </a:p>
        </p:txBody>
      </p:sp>
      <p:sp>
        <p:nvSpPr>
          <p:cNvPr id="240" name="Google Shape;240;p28"/>
          <p:cNvSpPr txBox="1">
            <a:spLocks noGrp="1"/>
          </p:cNvSpPr>
          <p:nvPr>
            <p:ph type="subTitle" idx="5"/>
          </p:nvPr>
        </p:nvSpPr>
        <p:spPr>
          <a:xfrm>
            <a:off x="7366239" y="733060"/>
            <a:ext cx="898265"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1" name="Google Shape;241;p28"/>
          <p:cNvSpPr txBox="1">
            <a:spLocks noGrp="1"/>
          </p:cNvSpPr>
          <p:nvPr>
            <p:ph type="title" idx="6"/>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42" name="Google Shape;242;p28"/>
          <p:cNvSpPr txBox="1">
            <a:spLocks noGrp="1"/>
          </p:cNvSpPr>
          <p:nvPr>
            <p:ph type="subTitle" idx="1"/>
          </p:nvPr>
        </p:nvSpPr>
        <p:spPr>
          <a:xfrm>
            <a:off x="1738202" y="2143335"/>
            <a:ext cx="2682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Objective</a:t>
            </a:r>
            <a:endParaRPr dirty="0"/>
          </a:p>
        </p:txBody>
      </p:sp>
      <p:sp>
        <p:nvSpPr>
          <p:cNvPr id="243" name="Google Shape;243;p28"/>
          <p:cNvSpPr txBox="1">
            <a:spLocks noGrp="1"/>
          </p:cNvSpPr>
          <p:nvPr>
            <p:ph type="title"/>
          </p:nvPr>
        </p:nvSpPr>
        <p:spPr>
          <a:xfrm>
            <a:off x="764102" y="196740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244" name="Google Shape;244;p28"/>
          <p:cNvSpPr txBox="1">
            <a:spLocks noGrp="1"/>
          </p:cNvSpPr>
          <p:nvPr>
            <p:ph type="subTitle" idx="2"/>
          </p:nvPr>
        </p:nvSpPr>
        <p:spPr>
          <a:xfrm>
            <a:off x="6234173" y="211970"/>
            <a:ext cx="26826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5" name="Google Shape;245;p28"/>
          <p:cNvSpPr txBox="1">
            <a:spLocks noGrp="1"/>
          </p:cNvSpPr>
          <p:nvPr>
            <p:ph type="title" idx="7"/>
          </p:nvPr>
        </p:nvSpPr>
        <p:spPr>
          <a:xfrm>
            <a:off x="4746909" y="196740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246" name="Google Shape;246;p28"/>
          <p:cNvSpPr txBox="1">
            <a:spLocks noGrp="1"/>
          </p:cNvSpPr>
          <p:nvPr>
            <p:ph type="subTitle" idx="8"/>
          </p:nvPr>
        </p:nvSpPr>
        <p:spPr>
          <a:xfrm>
            <a:off x="5721009" y="2096900"/>
            <a:ext cx="3195764"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Required Components</a:t>
            </a:r>
            <a:endParaRPr dirty="0"/>
          </a:p>
        </p:txBody>
      </p:sp>
      <p:sp>
        <p:nvSpPr>
          <p:cNvPr id="247" name="Google Shape;247;p28"/>
          <p:cNvSpPr txBox="1">
            <a:spLocks noGrp="1"/>
          </p:cNvSpPr>
          <p:nvPr>
            <p:ph type="subTitle" idx="9"/>
          </p:nvPr>
        </p:nvSpPr>
        <p:spPr>
          <a:xfrm>
            <a:off x="7340555" y="348440"/>
            <a:ext cx="764453" cy="4866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8" name="Google Shape;248;p28"/>
          <p:cNvSpPr txBox="1">
            <a:spLocks noGrp="1"/>
          </p:cNvSpPr>
          <p:nvPr>
            <p:ph type="title" idx="13"/>
          </p:nvPr>
        </p:nvSpPr>
        <p:spPr>
          <a:xfrm>
            <a:off x="4746909" y="334695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249" name="Google Shape;249;p28"/>
          <p:cNvSpPr txBox="1">
            <a:spLocks noGrp="1"/>
          </p:cNvSpPr>
          <p:nvPr>
            <p:ph type="subTitle" idx="14"/>
          </p:nvPr>
        </p:nvSpPr>
        <p:spPr>
          <a:xfrm>
            <a:off x="5806468" y="3515923"/>
            <a:ext cx="2682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Working Procedure </a:t>
            </a:r>
            <a:endParaRPr dirty="0"/>
          </a:p>
        </p:txBody>
      </p:sp>
      <p:sp>
        <p:nvSpPr>
          <p:cNvPr id="250" name="Google Shape;250;p28"/>
          <p:cNvSpPr txBox="1">
            <a:spLocks noGrp="1"/>
          </p:cNvSpPr>
          <p:nvPr>
            <p:ph type="subTitle" idx="15"/>
          </p:nvPr>
        </p:nvSpPr>
        <p:spPr>
          <a:xfrm>
            <a:off x="7083973" y="841789"/>
            <a:ext cx="1641452" cy="4866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1" name="Google Shape;251;p28"/>
          <p:cNvSpPr txBox="1">
            <a:spLocks noGrp="1"/>
          </p:cNvSpPr>
          <p:nvPr>
            <p:ph type="title" idx="3"/>
          </p:nvPr>
        </p:nvSpPr>
        <p:spPr>
          <a:xfrm>
            <a:off x="764102" y="334695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p:nvPr/>
        </p:nvSpPr>
        <p:spPr>
          <a:xfrm>
            <a:off x="7200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720009" y="321225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47028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txBox="1">
            <a:spLocks noGrp="1"/>
          </p:cNvSpPr>
          <p:nvPr>
            <p:ph type="subTitle" idx="4"/>
          </p:nvPr>
        </p:nvSpPr>
        <p:spPr>
          <a:xfrm>
            <a:off x="1715766" y="3499900"/>
            <a:ext cx="2682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Estimated Budget</a:t>
            </a:r>
            <a:endParaRPr lang="en-US" dirty="0"/>
          </a:p>
        </p:txBody>
      </p:sp>
      <p:sp>
        <p:nvSpPr>
          <p:cNvPr id="240" name="Google Shape;240;p28"/>
          <p:cNvSpPr txBox="1">
            <a:spLocks noGrp="1"/>
          </p:cNvSpPr>
          <p:nvPr>
            <p:ph type="subTitle" idx="5"/>
          </p:nvPr>
        </p:nvSpPr>
        <p:spPr>
          <a:xfrm>
            <a:off x="6367317" y="852838"/>
            <a:ext cx="1323567" cy="4866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1" name="Google Shape;241;p28"/>
          <p:cNvSpPr txBox="1">
            <a:spLocks noGrp="1"/>
          </p:cNvSpPr>
          <p:nvPr>
            <p:ph type="title" idx="6"/>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42" name="Google Shape;242;p28"/>
          <p:cNvSpPr txBox="1">
            <a:spLocks noGrp="1"/>
          </p:cNvSpPr>
          <p:nvPr>
            <p:ph type="subTitle" idx="1"/>
          </p:nvPr>
        </p:nvSpPr>
        <p:spPr>
          <a:xfrm>
            <a:off x="1738202" y="2096900"/>
            <a:ext cx="2682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Features </a:t>
            </a:r>
            <a:endParaRPr dirty="0"/>
          </a:p>
        </p:txBody>
      </p:sp>
      <p:sp>
        <p:nvSpPr>
          <p:cNvPr id="243" name="Google Shape;243;p28"/>
          <p:cNvSpPr txBox="1">
            <a:spLocks noGrp="1"/>
          </p:cNvSpPr>
          <p:nvPr>
            <p:ph type="title"/>
          </p:nvPr>
        </p:nvSpPr>
        <p:spPr>
          <a:xfrm>
            <a:off x="764102" y="196740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a:t>
            </a:r>
            <a:endParaRPr dirty="0"/>
          </a:p>
        </p:txBody>
      </p:sp>
      <p:sp>
        <p:nvSpPr>
          <p:cNvPr id="244" name="Google Shape;244;p28"/>
          <p:cNvSpPr txBox="1">
            <a:spLocks noGrp="1"/>
          </p:cNvSpPr>
          <p:nvPr>
            <p:ph type="subTitle" idx="2"/>
          </p:nvPr>
        </p:nvSpPr>
        <p:spPr>
          <a:xfrm>
            <a:off x="6906033" y="504834"/>
            <a:ext cx="1082562"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5" name="Google Shape;245;p28"/>
          <p:cNvSpPr txBox="1">
            <a:spLocks noGrp="1"/>
          </p:cNvSpPr>
          <p:nvPr>
            <p:ph type="title" idx="7"/>
          </p:nvPr>
        </p:nvSpPr>
        <p:spPr>
          <a:xfrm>
            <a:off x="4791009" y="2024109"/>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7</a:t>
            </a:r>
            <a:endParaRPr dirty="0"/>
          </a:p>
        </p:txBody>
      </p:sp>
      <p:sp>
        <p:nvSpPr>
          <p:cNvPr id="246" name="Google Shape;246;p28"/>
          <p:cNvSpPr txBox="1">
            <a:spLocks noGrp="1"/>
          </p:cNvSpPr>
          <p:nvPr>
            <p:ph type="subTitle" idx="8"/>
          </p:nvPr>
        </p:nvSpPr>
        <p:spPr>
          <a:xfrm>
            <a:off x="5742673" y="2114982"/>
            <a:ext cx="3195764"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247" name="Google Shape;247;p28"/>
          <p:cNvSpPr txBox="1">
            <a:spLocks noGrp="1"/>
          </p:cNvSpPr>
          <p:nvPr>
            <p:ph type="subTitle" idx="9"/>
          </p:nvPr>
        </p:nvSpPr>
        <p:spPr>
          <a:xfrm>
            <a:off x="6427134" y="589642"/>
            <a:ext cx="2040360" cy="3863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8" name="Google Shape;248;p28"/>
          <p:cNvSpPr txBox="1">
            <a:spLocks noGrp="1"/>
          </p:cNvSpPr>
          <p:nvPr>
            <p:ph type="title" idx="13"/>
          </p:nvPr>
        </p:nvSpPr>
        <p:spPr>
          <a:xfrm>
            <a:off x="7994889" y="3922538"/>
            <a:ext cx="628125" cy="13887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49" name="Google Shape;249;p28"/>
          <p:cNvSpPr txBox="1">
            <a:spLocks noGrp="1"/>
          </p:cNvSpPr>
          <p:nvPr>
            <p:ph type="subTitle" idx="14"/>
          </p:nvPr>
        </p:nvSpPr>
        <p:spPr>
          <a:xfrm>
            <a:off x="5784894" y="3522388"/>
            <a:ext cx="2682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 dirty="0"/>
              <a:t> </a:t>
            </a:r>
            <a:endParaRPr dirty="0"/>
          </a:p>
        </p:txBody>
      </p:sp>
      <p:sp>
        <p:nvSpPr>
          <p:cNvPr id="250" name="Google Shape;250;p28"/>
          <p:cNvSpPr txBox="1">
            <a:spLocks noGrp="1"/>
          </p:cNvSpPr>
          <p:nvPr>
            <p:ph type="subTitle" idx="15"/>
          </p:nvPr>
        </p:nvSpPr>
        <p:spPr>
          <a:xfrm>
            <a:off x="6688440" y="640929"/>
            <a:ext cx="173556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1" name="Google Shape;251;p28"/>
          <p:cNvSpPr txBox="1">
            <a:spLocks noGrp="1"/>
          </p:cNvSpPr>
          <p:nvPr>
            <p:ph type="title" idx="3"/>
          </p:nvPr>
        </p:nvSpPr>
        <p:spPr>
          <a:xfrm>
            <a:off x="764102" y="3346952"/>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a:t>
            </a:r>
            <a:endParaRPr dirty="0"/>
          </a:p>
        </p:txBody>
      </p:sp>
    </p:spTree>
    <p:extLst>
      <p:ext uri="{BB962C8B-B14F-4D97-AF65-F5344CB8AC3E}">
        <p14:creationId xmlns:p14="http://schemas.microsoft.com/office/powerpoint/2010/main" val="2511859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7"/>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a:t>
            </a:r>
            <a:endParaRPr dirty="0"/>
          </a:p>
        </p:txBody>
      </p:sp>
      <p:sp>
        <p:nvSpPr>
          <p:cNvPr id="230" name="Google Shape;230;p27"/>
          <p:cNvSpPr txBox="1">
            <a:spLocks noGrp="1"/>
          </p:cNvSpPr>
          <p:nvPr>
            <p:ph type="body" idx="1"/>
          </p:nvPr>
        </p:nvSpPr>
        <p:spPr>
          <a:xfrm>
            <a:off x="720000" y="1111700"/>
            <a:ext cx="7901400" cy="36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24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0" lvl="0" indent="0" algn="l" rtl="0">
              <a:spcBef>
                <a:spcPts val="0"/>
              </a:spcBef>
              <a:spcAft>
                <a:spcPts val="0"/>
              </a:spcAft>
              <a:buNone/>
            </a:pPr>
            <a:r>
              <a:rPr lang="en-US" sz="2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In this project we will use the power of Embedded Systems and Electronics to make our own robot which could help us in keeping our home or work place neat and tidy besides its less costly and less power consuming than other cleaning robots.</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9"/>
          <p:cNvSpPr/>
          <p:nvPr/>
        </p:nvSpPr>
        <p:spPr>
          <a:xfrm>
            <a:off x="1616838" y="1160340"/>
            <a:ext cx="3320700" cy="3057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txBox="1">
            <a:spLocks noGrp="1"/>
          </p:cNvSpPr>
          <p:nvPr>
            <p:ph type="title"/>
          </p:nvPr>
        </p:nvSpPr>
        <p:spPr>
          <a:xfrm>
            <a:off x="1406303" y="806454"/>
            <a:ext cx="4054125" cy="7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Social Values :</a:t>
            </a:r>
            <a:endParaRPr sz="4000" dirty="0"/>
          </a:p>
        </p:txBody>
      </p:sp>
      <p:sp>
        <p:nvSpPr>
          <p:cNvPr id="258" name="Google Shape;258;p29"/>
          <p:cNvSpPr txBox="1">
            <a:spLocks noGrp="1"/>
          </p:cNvSpPr>
          <p:nvPr>
            <p:ph type="subTitle" idx="1"/>
          </p:nvPr>
        </p:nvSpPr>
        <p:spPr>
          <a:xfrm>
            <a:off x="1561678" y="1816277"/>
            <a:ext cx="3866100" cy="1028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Wingdings" panose="05000000000000000000" pitchFamily="2" charset="2"/>
              <a:buChar char="Ø"/>
            </a:pPr>
            <a:r>
              <a:rPr lang="en" dirty="0"/>
              <a:t>Ease of Use</a:t>
            </a:r>
          </a:p>
          <a:p>
            <a:pPr marL="285750" lvl="0" indent="-285750" algn="l" rtl="0">
              <a:spcBef>
                <a:spcPts val="0"/>
              </a:spcBef>
              <a:spcAft>
                <a:spcPts val="1600"/>
              </a:spcAft>
              <a:buFont typeface="Wingdings" panose="05000000000000000000" pitchFamily="2" charset="2"/>
              <a:buChar char="Ø"/>
            </a:pPr>
            <a:r>
              <a:rPr lang="en" dirty="0"/>
              <a:t>Hands-free Operation</a:t>
            </a:r>
          </a:p>
          <a:p>
            <a:pPr marL="285750" lvl="0" indent="-285750" algn="l" rtl="0">
              <a:spcBef>
                <a:spcPts val="0"/>
              </a:spcBef>
              <a:spcAft>
                <a:spcPts val="1600"/>
              </a:spcAft>
              <a:buFont typeface="Wingdings" panose="05000000000000000000" pitchFamily="2" charset="2"/>
              <a:buChar char="Ø"/>
            </a:pPr>
            <a:r>
              <a:rPr lang="en" dirty="0"/>
              <a:t>Low </a:t>
            </a:r>
            <a:r>
              <a:rPr lang="en-US" dirty="0"/>
              <a:t>Maintenance </a:t>
            </a:r>
          </a:p>
          <a:p>
            <a:pPr marL="285750" lvl="0" indent="-285750" algn="l" rtl="0">
              <a:spcBef>
                <a:spcPts val="0"/>
              </a:spcBef>
              <a:spcAft>
                <a:spcPts val="1600"/>
              </a:spcAft>
              <a:buFont typeface="Wingdings" panose="05000000000000000000" pitchFamily="2" charset="2"/>
              <a:buChar char="Ø"/>
            </a:pPr>
            <a:r>
              <a:rPr lang="en-US" dirty="0"/>
              <a:t>Save your time &amp; energy</a:t>
            </a:r>
          </a:p>
          <a:p>
            <a:pPr marL="285750" lvl="0" indent="-285750" algn="l" rtl="0">
              <a:spcBef>
                <a:spcPts val="0"/>
              </a:spcBef>
              <a:spcAft>
                <a:spcPts val="1600"/>
              </a:spcAft>
              <a:buFont typeface="Wingdings" panose="05000000000000000000" pitchFamily="2" charset="2"/>
              <a:buChar char="Ø"/>
            </a:pPr>
            <a:r>
              <a:rPr lang="en-US" dirty="0"/>
              <a:t>Vacuum under tough spots</a:t>
            </a:r>
            <a:endParaRPr dirty="0"/>
          </a:p>
        </p:txBody>
      </p:sp>
      <p:grpSp>
        <p:nvGrpSpPr>
          <p:cNvPr id="259" name="Google Shape;259;p29"/>
          <p:cNvGrpSpPr/>
          <p:nvPr/>
        </p:nvGrpSpPr>
        <p:grpSpPr>
          <a:xfrm>
            <a:off x="5500926" y="433888"/>
            <a:ext cx="3204999" cy="3143100"/>
            <a:chOff x="5500926" y="433888"/>
            <a:chExt cx="3204999" cy="3143100"/>
          </a:xfrm>
        </p:grpSpPr>
        <p:sp>
          <p:nvSpPr>
            <p:cNvPr id="260" name="Google Shape;260;p29"/>
            <p:cNvSpPr/>
            <p:nvPr/>
          </p:nvSpPr>
          <p:spPr>
            <a:xfrm>
              <a:off x="5562825" y="433888"/>
              <a:ext cx="3143100" cy="3143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29"/>
            <p:cNvGrpSpPr/>
            <p:nvPr/>
          </p:nvGrpSpPr>
          <p:grpSpPr>
            <a:xfrm>
              <a:off x="5500926" y="539973"/>
              <a:ext cx="2923065" cy="2854728"/>
              <a:chOff x="2215075" y="1064425"/>
              <a:chExt cx="1564475" cy="1527900"/>
            </a:xfrm>
          </p:grpSpPr>
          <p:sp>
            <p:nvSpPr>
              <p:cNvPr id="262" name="Google Shape;262;p29"/>
              <p:cNvSpPr/>
              <p:nvPr/>
            </p:nvSpPr>
            <p:spPr>
              <a:xfrm>
                <a:off x="3027325" y="2502225"/>
                <a:ext cx="151800" cy="55075"/>
              </a:xfrm>
              <a:custGeom>
                <a:avLst/>
                <a:gdLst/>
                <a:ahLst/>
                <a:cxnLst/>
                <a:rect l="l" t="t" r="r" b="b"/>
                <a:pathLst>
                  <a:path w="6072" h="2203" extrusionOk="0">
                    <a:moveTo>
                      <a:pt x="5938" y="1"/>
                    </a:moveTo>
                    <a:lnTo>
                      <a:pt x="1" y="1802"/>
                    </a:lnTo>
                    <a:lnTo>
                      <a:pt x="134" y="2202"/>
                    </a:lnTo>
                    <a:lnTo>
                      <a:pt x="6072" y="401"/>
                    </a:lnTo>
                    <a:lnTo>
                      <a:pt x="5938" y="1"/>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3219125" y="2465550"/>
                <a:ext cx="81750" cy="34200"/>
              </a:xfrm>
              <a:custGeom>
                <a:avLst/>
                <a:gdLst/>
                <a:ahLst/>
                <a:cxnLst/>
                <a:rect l="l" t="t" r="r" b="b"/>
                <a:pathLst>
                  <a:path w="3270" h="1368" extrusionOk="0">
                    <a:moveTo>
                      <a:pt x="3170" y="0"/>
                    </a:moveTo>
                    <a:lnTo>
                      <a:pt x="1" y="967"/>
                    </a:lnTo>
                    <a:lnTo>
                      <a:pt x="101" y="1368"/>
                    </a:lnTo>
                    <a:lnTo>
                      <a:pt x="3270" y="400"/>
                    </a:lnTo>
                    <a:lnTo>
                      <a:pt x="3170" y="0"/>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563675" y="1747525"/>
                <a:ext cx="935675" cy="844800"/>
              </a:xfrm>
              <a:custGeom>
                <a:avLst/>
                <a:gdLst/>
                <a:ahLst/>
                <a:cxnLst/>
                <a:rect l="l" t="t" r="r" b="b"/>
                <a:pathLst>
                  <a:path w="37427" h="33792" extrusionOk="0">
                    <a:moveTo>
                      <a:pt x="29922" y="1"/>
                    </a:moveTo>
                    <a:lnTo>
                      <a:pt x="0" y="9107"/>
                    </a:lnTo>
                    <a:lnTo>
                      <a:pt x="7506" y="33791"/>
                    </a:lnTo>
                    <a:lnTo>
                      <a:pt x="37427" y="24652"/>
                    </a:lnTo>
                    <a:lnTo>
                      <a:pt x="299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311700" y="1662475"/>
                <a:ext cx="467850" cy="702175"/>
              </a:xfrm>
              <a:custGeom>
                <a:avLst/>
                <a:gdLst/>
                <a:ahLst/>
                <a:cxnLst/>
                <a:rect l="l" t="t" r="r" b="b"/>
                <a:pathLst>
                  <a:path w="18714" h="28087" extrusionOk="0">
                    <a:moveTo>
                      <a:pt x="11175" y="0"/>
                    </a:moveTo>
                    <a:lnTo>
                      <a:pt x="1" y="3403"/>
                    </a:lnTo>
                    <a:lnTo>
                      <a:pt x="7506" y="28087"/>
                    </a:lnTo>
                    <a:lnTo>
                      <a:pt x="18714" y="24651"/>
                    </a:lnTo>
                    <a:lnTo>
                      <a:pt x="11175" y="0"/>
                    </a:ln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311700" y="1662475"/>
                <a:ext cx="467850" cy="702175"/>
              </a:xfrm>
              <a:custGeom>
                <a:avLst/>
                <a:gdLst/>
                <a:ahLst/>
                <a:cxnLst/>
                <a:rect l="l" t="t" r="r" b="b"/>
                <a:pathLst>
                  <a:path w="18714" h="28087" extrusionOk="0">
                    <a:moveTo>
                      <a:pt x="11175" y="0"/>
                    </a:moveTo>
                    <a:lnTo>
                      <a:pt x="1" y="3403"/>
                    </a:lnTo>
                    <a:lnTo>
                      <a:pt x="7506" y="28087"/>
                    </a:lnTo>
                    <a:lnTo>
                      <a:pt x="18714" y="24651"/>
                    </a:lnTo>
                    <a:lnTo>
                      <a:pt x="11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229150" y="1995200"/>
                <a:ext cx="403650" cy="298575"/>
              </a:xfrm>
              <a:custGeom>
                <a:avLst/>
                <a:gdLst/>
                <a:ahLst/>
                <a:cxnLst/>
                <a:rect l="l" t="t" r="r" b="b"/>
                <a:pathLst>
                  <a:path w="16146" h="11943" extrusionOk="0">
                    <a:moveTo>
                      <a:pt x="13810" y="1"/>
                    </a:moveTo>
                    <a:lnTo>
                      <a:pt x="0" y="4170"/>
                    </a:lnTo>
                    <a:lnTo>
                      <a:pt x="2335" y="11943"/>
                    </a:lnTo>
                    <a:lnTo>
                      <a:pt x="16145" y="7773"/>
                    </a:lnTo>
                    <a:lnTo>
                      <a:pt x="13810"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2672075" y="1993525"/>
                <a:ext cx="169325" cy="169325"/>
              </a:xfrm>
              <a:custGeom>
                <a:avLst/>
                <a:gdLst/>
                <a:ahLst/>
                <a:cxnLst/>
                <a:rect l="l" t="t" r="r" b="b"/>
                <a:pathLst>
                  <a:path w="6773" h="6773" extrusionOk="0">
                    <a:moveTo>
                      <a:pt x="5204" y="1"/>
                    </a:moveTo>
                    <a:lnTo>
                      <a:pt x="1" y="1602"/>
                    </a:lnTo>
                    <a:lnTo>
                      <a:pt x="1602" y="6772"/>
                    </a:lnTo>
                    <a:lnTo>
                      <a:pt x="6772" y="5205"/>
                    </a:lnTo>
                    <a:lnTo>
                      <a:pt x="5204" y="1"/>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2831350" y="1945175"/>
                <a:ext cx="168500" cy="169300"/>
              </a:xfrm>
              <a:custGeom>
                <a:avLst/>
                <a:gdLst/>
                <a:ahLst/>
                <a:cxnLst/>
                <a:rect l="l" t="t" r="r" b="b"/>
                <a:pathLst>
                  <a:path w="6740" h="6772" extrusionOk="0">
                    <a:moveTo>
                      <a:pt x="5171" y="0"/>
                    </a:moveTo>
                    <a:lnTo>
                      <a:pt x="1" y="1601"/>
                    </a:lnTo>
                    <a:lnTo>
                      <a:pt x="1569" y="6772"/>
                    </a:lnTo>
                    <a:lnTo>
                      <a:pt x="6739" y="5204"/>
                    </a:lnTo>
                    <a:lnTo>
                      <a:pt x="5171" y="0"/>
                    </a:lnTo>
                    <a:close/>
                  </a:path>
                </a:pathLst>
              </a:custGeom>
              <a:solidFill>
                <a:srgbClr val="1A2327">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2827200" y="1103350"/>
                <a:ext cx="231025" cy="339150"/>
              </a:xfrm>
              <a:custGeom>
                <a:avLst/>
                <a:gdLst/>
                <a:ahLst/>
                <a:cxnLst/>
                <a:rect l="l" t="t" r="r" b="b"/>
                <a:pathLst>
                  <a:path w="9241" h="13566" extrusionOk="0">
                    <a:moveTo>
                      <a:pt x="4145" y="1"/>
                    </a:moveTo>
                    <a:cubicBezTo>
                      <a:pt x="3944" y="1"/>
                      <a:pt x="3740" y="17"/>
                      <a:pt x="3536" y="49"/>
                    </a:cubicBezTo>
                    <a:cubicBezTo>
                      <a:pt x="1434" y="383"/>
                      <a:pt x="0" y="2384"/>
                      <a:pt x="334" y="4486"/>
                    </a:cubicBezTo>
                    <a:lnTo>
                      <a:pt x="1268" y="10323"/>
                    </a:lnTo>
                    <a:cubicBezTo>
                      <a:pt x="1571" y="12234"/>
                      <a:pt x="3226" y="13566"/>
                      <a:pt x="5129" y="13566"/>
                    </a:cubicBezTo>
                    <a:cubicBezTo>
                      <a:pt x="5318" y="13566"/>
                      <a:pt x="5511" y="13553"/>
                      <a:pt x="5704" y="13525"/>
                    </a:cubicBezTo>
                    <a:cubicBezTo>
                      <a:pt x="7806" y="13159"/>
                      <a:pt x="9240" y="11190"/>
                      <a:pt x="8906" y="9089"/>
                    </a:cubicBezTo>
                    <a:lnTo>
                      <a:pt x="7972" y="3251"/>
                    </a:lnTo>
                    <a:cubicBezTo>
                      <a:pt x="7671" y="1354"/>
                      <a:pt x="6011" y="1"/>
                      <a:pt x="4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2875550" y="1207050"/>
                <a:ext cx="147100" cy="123650"/>
              </a:xfrm>
              <a:custGeom>
                <a:avLst/>
                <a:gdLst/>
                <a:ahLst/>
                <a:cxnLst/>
                <a:rect l="l" t="t" r="r" b="b"/>
                <a:pathLst>
                  <a:path w="5884" h="4946" extrusionOk="0">
                    <a:moveTo>
                      <a:pt x="2699" y="1"/>
                    </a:moveTo>
                    <a:cubicBezTo>
                      <a:pt x="2559" y="1"/>
                      <a:pt x="2416" y="13"/>
                      <a:pt x="2269" y="37"/>
                    </a:cubicBezTo>
                    <a:cubicBezTo>
                      <a:pt x="901" y="238"/>
                      <a:pt x="1" y="1539"/>
                      <a:pt x="201" y="2873"/>
                    </a:cubicBezTo>
                    <a:cubicBezTo>
                      <a:pt x="423" y="4183"/>
                      <a:pt x="1534" y="4946"/>
                      <a:pt x="2666" y="4946"/>
                    </a:cubicBezTo>
                    <a:cubicBezTo>
                      <a:pt x="3407" y="4946"/>
                      <a:pt x="4156" y="4619"/>
                      <a:pt x="4671" y="3907"/>
                    </a:cubicBezTo>
                    <a:cubicBezTo>
                      <a:pt x="5884" y="2258"/>
                      <a:pt x="4632" y="1"/>
                      <a:pt x="26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2898900" y="1229075"/>
                <a:ext cx="95375" cy="80750"/>
              </a:xfrm>
              <a:custGeom>
                <a:avLst/>
                <a:gdLst/>
                <a:ahLst/>
                <a:cxnLst/>
                <a:rect l="l" t="t" r="r" b="b"/>
                <a:pathLst>
                  <a:path w="3815" h="3230" extrusionOk="0">
                    <a:moveTo>
                      <a:pt x="1748" y="1"/>
                    </a:moveTo>
                    <a:cubicBezTo>
                      <a:pt x="1657" y="1"/>
                      <a:pt x="1564" y="8"/>
                      <a:pt x="1469" y="24"/>
                    </a:cubicBezTo>
                    <a:cubicBezTo>
                      <a:pt x="601" y="157"/>
                      <a:pt x="1" y="991"/>
                      <a:pt x="134" y="1858"/>
                    </a:cubicBezTo>
                    <a:cubicBezTo>
                      <a:pt x="276" y="2728"/>
                      <a:pt x="994" y="3230"/>
                      <a:pt x="1731" y="3230"/>
                    </a:cubicBezTo>
                    <a:cubicBezTo>
                      <a:pt x="2209" y="3230"/>
                      <a:pt x="2695" y="3018"/>
                      <a:pt x="3036" y="2559"/>
                    </a:cubicBezTo>
                    <a:cubicBezTo>
                      <a:pt x="3815" y="1469"/>
                      <a:pt x="3023" y="1"/>
                      <a:pt x="1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2940050" y="1241475"/>
                <a:ext cx="27000" cy="24750"/>
              </a:xfrm>
              <a:custGeom>
                <a:avLst/>
                <a:gdLst/>
                <a:ahLst/>
                <a:cxnLst/>
                <a:rect l="l" t="t" r="r" b="b"/>
                <a:pathLst>
                  <a:path w="1080" h="990" extrusionOk="0">
                    <a:moveTo>
                      <a:pt x="548" y="1"/>
                    </a:moveTo>
                    <a:cubicBezTo>
                      <a:pt x="276" y="1"/>
                      <a:pt x="0" y="209"/>
                      <a:pt x="56" y="562"/>
                    </a:cubicBezTo>
                    <a:cubicBezTo>
                      <a:pt x="100" y="857"/>
                      <a:pt x="315" y="989"/>
                      <a:pt x="532" y="989"/>
                    </a:cubicBezTo>
                    <a:cubicBezTo>
                      <a:pt x="804" y="989"/>
                      <a:pt x="1079" y="781"/>
                      <a:pt x="1023" y="428"/>
                    </a:cubicBezTo>
                    <a:cubicBezTo>
                      <a:pt x="979" y="133"/>
                      <a:pt x="764" y="1"/>
                      <a:pt x="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2920975" y="1282550"/>
                <a:ext cx="13825" cy="12350"/>
              </a:xfrm>
              <a:custGeom>
                <a:avLst/>
                <a:gdLst/>
                <a:ahLst/>
                <a:cxnLst/>
                <a:rect l="l" t="t" r="r" b="b"/>
                <a:pathLst>
                  <a:path w="553" h="494" extrusionOk="0">
                    <a:moveTo>
                      <a:pt x="281" y="0"/>
                    </a:moveTo>
                    <a:cubicBezTo>
                      <a:pt x="143" y="0"/>
                      <a:pt x="0" y="103"/>
                      <a:pt x="18" y="286"/>
                    </a:cubicBezTo>
                    <a:cubicBezTo>
                      <a:pt x="47" y="402"/>
                      <a:pt x="152" y="493"/>
                      <a:pt x="266" y="493"/>
                    </a:cubicBezTo>
                    <a:cubicBezTo>
                      <a:pt x="284" y="493"/>
                      <a:pt x="301" y="491"/>
                      <a:pt x="319" y="487"/>
                    </a:cubicBezTo>
                    <a:cubicBezTo>
                      <a:pt x="452" y="487"/>
                      <a:pt x="552" y="353"/>
                      <a:pt x="519" y="220"/>
                    </a:cubicBezTo>
                    <a:cubicBezTo>
                      <a:pt x="504" y="69"/>
                      <a:pt x="394" y="0"/>
                      <a:pt x="2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205800" y="1195475"/>
                <a:ext cx="270200" cy="64225"/>
              </a:xfrm>
              <a:custGeom>
                <a:avLst/>
                <a:gdLst/>
                <a:ahLst/>
                <a:cxnLst/>
                <a:rect l="l" t="t" r="r" b="b"/>
                <a:pathLst>
                  <a:path w="10808" h="2569" extrusionOk="0">
                    <a:moveTo>
                      <a:pt x="10574" y="0"/>
                    </a:moveTo>
                    <a:lnTo>
                      <a:pt x="0" y="1034"/>
                    </a:lnTo>
                    <a:lnTo>
                      <a:pt x="267" y="2569"/>
                    </a:lnTo>
                    <a:lnTo>
                      <a:pt x="10808" y="1401"/>
                    </a:lnTo>
                    <a:lnTo>
                      <a:pt x="105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420950" y="1134975"/>
                <a:ext cx="105925" cy="154550"/>
              </a:xfrm>
              <a:custGeom>
                <a:avLst/>
                <a:gdLst/>
                <a:ahLst/>
                <a:cxnLst/>
                <a:rect l="l" t="t" r="r" b="b"/>
                <a:pathLst>
                  <a:path w="4237" h="6182" extrusionOk="0">
                    <a:moveTo>
                      <a:pt x="1892" y="1"/>
                    </a:moveTo>
                    <a:cubicBezTo>
                      <a:pt x="1807" y="1"/>
                      <a:pt x="1721" y="6"/>
                      <a:pt x="1635" y="18"/>
                    </a:cubicBezTo>
                    <a:cubicBezTo>
                      <a:pt x="668" y="185"/>
                      <a:pt x="0" y="1086"/>
                      <a:pt x="167" y="2053"/>
                    </a:cubicBezTo>
                    <a:lnTo>
                      <a:pt x="567" y="4722"/>
                    </a:lnTo>
                    <a:cubicBezTo>
                      <a:pt x="717" y="5559"/>
                      <a:pt x="1456" y="6182"/>
                      <a:pt x="2304" y="6182"/>
                    </a:cubicBezTo>
                    <a:cubicBezTo>
                      <a:pt x="2402" y="6182"/>
                      <a:pt x="2502" y="6173"/>
                      <a:pt x="2602" y="6156"/>
                    </a:cubicBezTo>
                    <a:cubicBezTo>
                      <a:pt x="3570" y="6023"/>
                      <a:pt x="4237" y="5122"/>
                      <a:pt x="4070" y="4155"/>
                    </a:cubicBezTo>
                    <a:lnTo>
                      <a:pt x="3670" y="1486"/>
                    </a:lnTo>
                    <a:cubicBezTo>
                      <a:pt x="3518" y="605"/>
                      <a:pt x="2757" y="1"/>
                      <a:pt x="18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3026500" y="1186300"/>
                <a:ext cx="209350" cy="129275"/>
              </a:xfrm>
              <a:custGeom>
                <a:avLst/>
                <a:gdLst/>
                <a:ahLst/>
                <a:cxnLst/>
                <a:rect l="l" t="t" r="r" b="b"/>
                <a:pathLst>
                  <a:path w="8374" h="5171" extrusionOk="0">
                    <a:moveTo>
                      <a:pt x="0" y="0"/>
                    </a:moveTo>
                    <a:lnTo>
                      <a:pt x="834" y="5171"/>
                    </a:lnTo>
                    <a:lnTo>
                      <a:pt x="7606" y="4070"/>
                    </a:lnTo>
                    <a:cubicBezTo>
                      <a:pt x="8073" y="4003"/>
                      <a:pt x="8373" y="3569"/>
                      <a:pt x="8306" y="3136"/>
                    </a:cubicBezTo>
                    <a:lnTo>
                      <a:pt x="8006" y="1134"/>
                    </a:lnTo>
                    <a:cubicBezTo>
                      <a:pt x="7939" y="734"/>
                      <a:pt x="7606" y="467"/>
                      <a:pt x="7206" y="434"/>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3439300" y="1088450"/>
                <a:ext cx="38625" cy="32875"/>
              </a:xfrm>
              <a:custGeom>
                <a:avLst/>
                <a:gdLst/>
                <a:ahLst/>
                <a:cxnLst/>
                <a:rect l="l" t="t" r="r" b="b"/>
                <a:pathLst>
                  <a:path w="1545" h="1315" extrusionOk="0">
                    <a:moveTo>
                      <a:pt x="719" y="1"/>
                    </a:moveTo>
                    <a:cubicBezTo>
                      <a:pt x="681" y="1"/>
                      <a:pt x="641" y="4"/>
                      <a:pt x="601" y="11"/>
                    </a:cubicBezTo>
                    <a:cubicBezTo>
                      <a:pt x="234" y="45"/>
                      <a:pt x="0" y="378"/>
                      <a:pt x="67" y="745"/>
                    </a:cubicBezTo>
                    <a:cubicBezTo>
                      <a:pt x="107" y="1110"/>
                      <a:pt x="406" y="1315"/>
                      <a:pt x="709" y="1315"/>
                    </a:cubicBezTo>
                    <a:cubicBezTo>
                      <a:pt x="906" y="1315"/>
                      <a:pt x="1103" y="1229"/>
                      <a:pt x="1234" y="1045"/>
                    </a:cubicBezTo>
                    <a:cubicBezTo>
                      <a:pt x="1544" y="581"/>
                      <a:pt x="1221" y="1"/>
                      <a:pt x="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3485150" y="1064425"/>
                <a:ext cx="158475" cy="46100"/>
              </a:xfrm>
              <a:custGeom>
                <a:avLst/>
                <a:gdLst/>
                <a:ahLst/>
                <a:cxnLst/>
                <a:rect l="l" t="t" r="r" b="b"/>
                <a:pathLst>
                  <a:path w="6339" h="1844" extrusionOk="0">
                    <a:moveTo>
                      <a:pt x="5805" y="1"/>
                    </a:moveTo>
                    <a:cubicBezTo>
                      <a:pt x="5783" y="1"/>
                      <a:pt x="5761" y="2"/>
                      <a:pt x="5738" y="5"/>
                    </a:cubicBezTo>
                    <a:lnTo>
                      <a:pt x="468" y="839"/>
                    </a:lnTo>
                    <a:cubicBezTo>
                      <a:pt x="168" y="906"/>
                      <a:pt x="1" y="1139"/>
                      <a:pt x="34" y="1439"/>
                    </a:cubicBezTo>
                    <a:cubicBezTo>
                      <a:pt x="95" y="1683"/>
                      <a:pt x="296" y="1844"/>
                      <a:pt x="534" y="1844"/>
                    </a:cubicBezTo>
                    <a:cubicBezTo>
                      <a:pt x="556" y="1844"/>
                      <a:pt x="579" y="1842"/>
                      <a:pt x="601" y="1840"/>
                    </a:cubicBezTo>
                    <a:lnTo>
                      <a:pt x="5872" y="1006"/>
                    </a:lnTo>
                    <a:cubicBezTo>
                      <a:pt x="6139" y="972"/>
                      <a:pt x="6339" y="705"/>
                      <a:pt x="6305" y="439"/>
                    </a:cubicBezTo>
                    <a:cubicBezTo>
                      <a:pt x="6244" y="164"/>
                      <a:pt x="6043" y="1"/>
                      <a:pt x="58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3270000" y="1099250"/>
                <a:ext cx="158475" cy="46300"/>
              </a:xfrm>
              <a:custGeom>
                <a:avLst/>
                <a:gdLst/>
                <a:ahLst/>
                <a:cxnLst/>
                <a:rect l="l" t="t" r="r" b="b"/>
                <a:pathLst>
                  <a:path w="6339" h="1852" extrusionOk="0">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872" y="1014"/>
                    </a:lnTo>
                    <a:cubicBezTo>
                      <a:pt x="6172" y="947"/>
                      <a:pt x="6339" y="680"/>
                      <a:pt x="6305" y="413"/>
                    </a:cubicBezTo>
                    <a:cubicBezTo>
                      <a:pt x="6276" y="182"/>
                      <a:pt x="6071" y="0"/>
                      <a:pt x="5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2416900" y="1305550"/>
                <a:ext cx="265200" cy="92575"/>
              </a:xfrm>
              <a:custGeom>
                <a:avLst/>
                <a:gdLst/>
                <a:ahLst/>
                <a:cxnLst/>
                <a:rect l="l" t="t" r="r" b="b"/>
                <a:pathLst>
                  <a:path w="10608" h="3703" extrusionOk="0">
                    <a:moveTo>
                      <a:pt x="10374" y="0"/>
                    </a:moveTo>
                    <a:lnTo>
                      <a:pt x="0" y="2302"/>
                    </a:lnTo>
                    <a:lnTo>
                      <a:pt x="234" y="3703"/>
                    </a:lnTo>
                    <a:lnTo>
                      <a:pt x="10608" y="1568"/>
                    </a:lnTo>
                    <a:lnTo>
                      <a:pt x="103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2366025" y="1303225"/>
                <a:ext cx="105100" cy="155375"/>
              </a:xfrm>
              <a:custGeom>
                <a:avLst/>
                <a:gdLst/>
                <a:ahLst/>
                <a:cxnLst/>
                <a:rect l="l" t="t" r="r" b="b"/>
                <a:pathLst>
                  <a:path w="4204" h="6215" extrusionOk="0">
                    <a:moveTo>
                      <a:pt x="1899" y="1"/>
                    </a:moveTo>
                    <a:cubicBezTo>
                      <a:pt x="1801" y="1"/>
                      <a:pt x="1702" y="9"/>
                      <a:pt x="1602" y="27"/>
                    </a:cubicBezTo>
                    <a:cubicBezTo>
                      <a:pt x="634" y="193"/>
                      <a:pt x="1" y="1094"/>
                      <a:pt x="134" y="2061"/>
                    </a:cubicBezTo>
                    <a:lnTo>
                      <a:pt x="568" y="4697"/>
                    </a:lnTo>
                    <a:cubicBezTo>
                      <a:pt x="690" y="5581"/>
                      <a:pt x="1481" y="6215"/>
                      <a:pt x="2355" y="6215"/>
                    </a:cubicBezTo>
                    <a:cubicBezTo>
                      <a:pt x="2437" y="6215"/>
                      <a:pt x="2520" y="6209"/>
                      <a:pt x="2602" y="6198"/>
                    </a:cubicBezTo>
                    <a:cubicBezTo>
                      <a:pt x="3536" y="6031"/>
                      <a:pt x="4204" y="5130"/>
                      <a:pt x="4070" y="4163"/>
                    </a:cubicBezTo>
                    <a:lnTo>
                      <a:pt x="3637" y="1494"/>
                    </a:lnTo>
                    <a:cubicBezTo>
                      <a:pt x="3487" y="627"/>
                      <a:pt x="2748" y="1"/>
                      <a:pt x="18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2653725" y="1216325"/>
                <a:ext cx="202675" cy="157000"/>
              </a:xfrm>
              <a:custGeom>
                <a:avLst/>
                <a:gdLst/>
                <a:ahLst/>
                <a:cxnLst/>
                <a:rect l="l" t="t" r="r" b="b"/>
                <a:pathLst>
                  <a:path w="8107" h="6280" extrusionOk="0">
                    <a:moveTo>
                      <a:pt x="7273" y="0"/>
                    </a:moveTo>
                    <a:lnTo>
                      <a:pt x="568" y="2669"/>
                    </a:lnTo>
                    <a:cubicBezTo>
                      <a:pt x="201" y="2802"/>
                      <a:pt x="1" y="3202"/>
                      <a:pt x="68" y="3569"/>
                    </a:cubicBezTo>
                    <a:lnTo>
                      <a:pt x="368" y="5571"/>
                    </a:lnTo>
                    <a:cubicBezTo>
                      <a:pt x="429" y="5967"/>
                      <a:pt x="796" y="6280"/>
                      <a:pt x="1215" y="6280"/>
                    </a:cubicBezTo>
                    <a:cubicBezTo>
                      <a:pt x="1255" y="6280"/>
                      <a:pt x="1295" y="6277"/>
                      <a:pt x="1335" y="6271"/>
                    </a:cubicBezTo>
                    <a:lnTo>
                      <a:pt x="8107" y="5170"/>
                    </a:lnTo>
                    <a:lnTo>
                      <a:pt x="72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2380200" y="1256250"/>
                <a:ext cx="39425" cy="33175"/>
              </a:xfrm>
              <a:custGeom>
                <a:avLst/>
                <a:gdLst/>
                <a:ahLst/>
                <a:cxnLst/>
                <a:rect l="l" t="t" r="r" b="b"/>
                <a:pathLst>
                  <a:path w="1577" h="1327" extrusionOk="0">
                    <a:moveTo>
                      <a:pt x="837" y="1"/>
                    </a:moveTo>
                    <a:cubicBezTo>
                      <a:pt x="814" y="1"/>
                      <a:pt x="791" y="2"/>
                      <a:pt x="768" y="4"/>
                    </a:cubicBezTo>
                    <a:cubicBezTo>
                      <a:pt x="167" y="104"/>
                      <a:pt x="1" y="838"/>
                      <a:pt x="468" y="1205"/>
                    </a:cubicBezTo>
                    <a:cubicBezTo>
                      <a:pt x="585" y="1289"/>
                      <a:pt x="715" y="1326"/>
                      <a:pt x="843" y="1326"/>
                    </a:cubicBezTo>
                    <a:cubicBezTo>
                      <a:pt x="1222" y="1326"/>
                      <a:pt x="1577" y="996"/>
                      <a:pt x="1502" y="571"/>
                    </a:cubicBezTo>
                    <a:cubicBezTo>
                      <a:pt x="1439" y="228"/>
                      <a:pt x="1172" y="1"/>
                      <a:pt x="8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2215075" y="1267075"/>
                <a:ext cx="158475" cy="46100"/>
              </a:xfrm>
              <a:custGeom>
                <a:avLst/>
                <a:gdLst/>
                <a:ahLst/>
                <a:cxnLst/>
                <a:rect l="l" t="t" r="r" b="b"/>
                <a:pathLst>
                  <a:path w="6339" h="1844" extrusionOk="0">
                    <a:moveTo>
                      <a:pt x="5773" y="1"/>
                    </a:moveTo>
                    <a:cubicBezTo>
                      <a:pt x="5750" y="1"/>
                      <a:pt x="5728" y="2"/>
                      <a:pt x="5705" y="5"/>
                    </a:cubicBezTo>
                    <a:lnTo>
                      <a:pt x="435" y="839"/>
                    </a:lnTo>
                    <a:cubicBezTo>
                      <a:pt x="168" y="872"/>
                      <a:pt x="1" y="1139"/>
                      <a:pt x="34" y="1406"/>
                    </a:cubicBezTo>
                    <a:cubicBezTo>
                      <a:pt x="65" y="1653"/>
                      <a:pt x="297" y="1843"/>
                      <a:pt x="543" y="1843"/>
                    </a:cubicBezTo>
                    <a:cubicBezTo>
                      <a:pt x="562" y="1843"/>
                      <a:pt x="582" y="1842"/>
                      <a:pt x="601" y="1839"/>
                    </a:cubicBezTo>
                    <a:lnTo>
                      <a:pt x="5872" y="1006"/>
                    </a:lnTo>
                    <a:cubicBezTo>
                      <a:pt x="6139" y="939"/>
                      <a:pt x="6339" y="705"/>
                      <a:pt x="6272" y="405"/>
                    </a:cubicBezTo>
                    <a:cubicBezTo>
                      <a:pt x="6242" y="161"/>
                      <a:pt x="6016" y="1"/>
                      <a:pt x="5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2429400" y="1232675"/>
                <a:ext cx="158475" cy="46300"/>
              </a:xfrm>
              <a:custGeom>
                <a:avLst/>
                <a:gdLst/>
                <a:ahLst/>
                <a:cxnLst/>
                <a:rect l="l" t="t" r="r" b="b"/>
                <a:pathLst>
                  <a:path w="6339" h="1852" extrusionOk="0">
                    <a:moveTo>
                      <a:pt x="5843" y="0"/>
                    </a:moveTo>
                    <a:cubicBezTo>
                      <a:pt x="5808" y="0"/>
                      <a:pt x="5773" y="4"/>
                      <a:pt x="5738" y="13"/>
                    </a:cubicBezTo>
                    <a:lnTo>
                      <a:pt x="468" y="847"/>
                    </a:lnTo>
                    <a:cubicBezTo>
                      <a:pt x="201" y="880"/>
                      <a:pt x="1" y="1147"/>
                      <a:pt x="34" y="1414"/>
                    </a:cubicBezTo>
                    <a:cubicBezTo>
                      <a:pt x="96" y="1661"/>
                      <a:pt x="301" y="1851"/>
                      <a:pt x="570" y="1851"/>
                    </a:cubicBezTo>
                    <a:cubicBezTo>
                      <a:pt x="591" y="1851"/>
                      <a:pt x="613" y="1850"/>
                      <a:pt x="635" y="1848"/>
                    </a:cubicBezTo>
                    <a:lnTo>
                      <a:pt x="5905" y="1014"/>
                    </a:lnTo>
                    <a:cubicBezTo>
                      <a:pt x="6172" y="947"/>
                      <a:pt x="6339" y="680"/>
                      <a:pt x="6305" y="413"/>
                    </a:cubicBezTo>
                    <a:cubicBezTo>
                      <a:pt x="6276" y="182"/>
                      <a:pt x="6071" y="0"/>
                      <a:pt x="5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2963525" y="1466000"/>
                <a:ext cx="597550" cy="188150"/>
              </a:xfrm>
              <a:custGeom>
                <a:avLst/>
                <a:gdLst/>
                <a:ahLst/>
                <a:cxnLst/>
                <a:rect l="l" t="t" r="r" b="b"/>
                <a:pathLst>
                  <a:path w="23902" h="7526" extrusionOk="0">
                    <a:moveTo>
                      <a:pt x="735" y="1"/>
                    </a:moveTo>
                    <a:cubicBezTo>
                      <a:pt x="181" y="1"/>
                      <a:pt x="1" y="839"/>
                      <a:pt x="585" y="1054"/>
                    </a:cubicBezTo>
                    <a:lnTo>
                      <a:pt x="23168" y="7526"/>
                    </a:lnTo>
                    <a:lnTo>
                      <a:pt x="23301" y="7526"/>
                    </a:lnTo>
                    <a:cubicBezTo>
                      <a:pt x="23534" y="7526"/>
                      <a:pt x="23735" y="7359"/>
                      <a:pt x="23801" y="7125"/>
                    </a:cubicBezTo>
                    <a:cubicBezTo>
                      <a:pt x="23901" y="6858"/>
                      <a:pt x="23735" y="6558"/>
                      <a:pt x="23434" y="6458"/>
                    </a:cubicBezTo>
                    <a:lnTo>
                      <a:pt x="885" y="20"/>
                    </a:lnTo>
                    <a:cubicBezTo>
                      <a:pt x="833" y="7"/>
                      <a:pt x="783" y="1"/>
                      <a:pt x="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2960500" y="1464725"/>
                <a:ext cx="360400" cy="251125"/>
              </a:xfrm>
              <a:custGeom>
                <a:avLst/>
                <a:gdLst/>
                <a:ahLst/>
                <a:cxnLst/>
                <a:rect l="l" t="t" r="r" b="b"/>
                <a:pathLst>
                  <a:path w="14416" h="10045" extrusionOk="0">
                    <a:moveTo>
                      <a:pt x="813" y="1"/>
                    </a:moveTo>
                    <a:cubicBezTo>
                      <a:pt x="331" y="1"/>
                      <a:pt x="0" y="715"/>
                      <a:pt x="539" y="1039"/>
                    </a:cubicBezTo>
                    <a:lnTo>
                      <a:pt x="13381" y="9945"/>
                    </a:lnTo>
                    <a:cubicBezTo>
                      <a:pt x="13448" y="10012"/>
                      <a:pt x="13582" y="10045"/>
                      <a:pt x="13682" y="10045"/>
                    </a:cubicBezTo>
                    <a:cubicBezTo>
                      <a:pt x="14215" y="10045"/>
                      <a:pt x="14416" y="9344"/>
                      <a:pt x="13982" y="9044"/>
                    </a:cubicBezTo>
                    <a:lnTo>
                      <a:pt x="1173" y="138"/>
                    </a:lnTo>
                    <a:cubicBezTo>
                      <a:pt x="1051" y="41"/>
                      <a:pt x="927" y="1"/>
                      <a:pt x="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2563675" y="1465075"/>
                <a:ext cx="437400" cy="483450"/>
              </a:xfrm>
              <a:custGeom>
                <a:avLst/>
                <a:gdLst/>
                <a:ahLst/>
                <a:cxnLst/>
                <a:rect l="l" t="t" r="r" b="b"/>
                <a:pathLst>
                  <a:path w="17496" h="19338" extrusionOk="0">
                    <a:moveTo>
                      <a:pt x="16707" y="0"/>
                    </a:moveTo>
                    <a:cubicBezTo>
                      <a:pt x="16570" y="0"/>
                      <a:pt x="16429" y="57"/>
                      <a:pt x="16312" y="191"/>
                    </a:cubicBezTo>
                    <a:lnTo>
                      <a:pt x="334" y="18437"/>
                    </a:lnTo>
                    <a:cubicBezTo>
                      <a:pt x="0" y="18804"/>
                      <a:pt x="267" y="19338"/>
                      <a:pt x="734" y="19338"/>
                    </a:cubicBezTo>
                    <a:cubicBezTo>
                      <a:pt x="901" y="19338"/>
                      <a:pt x="1068" y="19271"/>
                      <a:pt x="1168" y="19171"/>
                    </a:cubicBezTo>
                    <a:lnTo>
                      <a:pt x="17146" y="924"/>
                    </a:lnTo>
                    <a:cubicBezTo>
                      <a:pt x="17496" y="500"/>
                      <a:pt x="17116" y="0"/>
                      <a:pt x="16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37"/>
          <p:cNvSpPr txBox="1">
            <a:spLocks noGrp="1"/>
          </p:cNvSpPr>
          <p:nvPr>
            <p:ph type="subTitle" idx="8"/>
          </p:nvPr>
        </p:nvSpPr>
        <p:spPr>
          <a:xfrm>
            <a:off x="7065865" y="354345"/>
            <a:ext cx="1638203" cy="30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37" name="Google Shape;737;p37"/>
          <p:cNvSpPr txBox="1">
            <a:spLocks noGrp="1"/>
          </p:cNvSpPr>
          <p:nvPr>
            <p:ph type="subTitle" idx="7"/>
          </p:nvPr>
        </p:nvSpPr>
        <p:spPr>
          <a:xfrm>
            <a:off x="571783" y="4177600"/>
            <a:ext cx="2205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Robot Wheel</a:t>
            </a:r>
            <a:endParaRPr dirty="0"/>
          </a:p>
        </p:txBody>
      </p:sp>
      <p:sp>
        <p:nvSpPr>
          <p:cNvPr id="739" name="Google Shape;739;p37"/>
          <p:cNvSpPr txBox="1">
            <a:spLocks noGrp="1"/>
          </p:cNvSpPr>
          <p:nvPr>
            <p:ph type="subTitle" idx="1"/>
          </p:nvPr>
        </p:nvSpPr>
        <p:spPr>
          <a:xfrm>
            <a:off x="684872" y="2480614"/>
            <a:ext cx="2205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Arduino Uno</a:t>
            </a:r>
          </a:p>
        </p:txBody>
      </p:sp>
      <p:sp>
        <p:nvSpPr>
          <p:cNvPr id="740" name="Google Shape;740;p37"/>
          <p:cNvSpPr txBox="1">
            <a:spLocks noGrp="1"/>
          </p:cNvSpPr>
          <p:nvPr>
            <p:ph type="subTitle" idx="2"/>
          </p:nvPr>
        </p:nvSpPr>
        <p:spPr>
          <a:xfrm>
            <a:off x="7542914" y="257581"/>
            <a:ext cx="1459319" cy="2600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41" name="Google Shape;741;p37"/>
          <p:cNvSpPr txBox="1">
            <a:spLocks noGrp="1"/>
          </p:cNvSpPr>
          <p:nvPr>
            <p:ph type="subTitle" idx="3"/>
          </p:nvPr>
        </p:nvSpPr>
        <p:spPr>
          <a:xfrm>
            <a:off x="3401440" y="2480614"/>
            <a:ext cx="2205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Servo Motor</a:t>
            </a:r>
            <a:endParaRPr dirty="0"/>
          </a:p>
        </p:txBody>
      </p:sp>
      <p:sp>
        <p:nvSpPr>
          <p:cNvPr id="742" name="Google Shape;742;p37"/>
          <p:cNvSpPr txBox="1">
            <a:spLocks noGrp="1"/>
          </p:cNvSpPr>
          <p:nvPr>
            <p:ph type="subTitle" idx="4"/>
          </p:nvPr>
        </p:nvSpPr>
        <p:spPr>
          <a:xfrm>
            <a:off x="6933015" y="259677"/>
            <a:ext cx="1689460" cy="3515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43" name="Google Shape;743;p37"/>
          <p:cNvSpPr txBox="1">
            <a:spLocks noGrp="1"/>
          </p:cNvSpPr>
          <p:nvPr>
            <p:ph type="subTitle" idx="9"/>
          </p:nvPr>
        </p:nvSpPr>
        <p:spPr>
          <a:xfrm>
            <a:off x="3079338" y="4196468"/>
            <a:ext cx="2527702"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Motor Driver Shield</a:t>
            </a:r>
            <a:endParaRPr dirty="0"/>
          </a:p>
        </p:txBody>
      </p:sp>
      <p:sp>
        <p:nvSpPr>
          <p:cNvPr id="744" name="Google Shape;744;p37"/>
          <p:cNvSpPr txBox="1">
            <a:spLocks noGrp="1"/>
          </p:cNvSpPr>
          <p:nvPr>
            <p:ph type="subTitle" idx="13"/>
          </p:nvPr>
        </p:nvSpPr>
        <p:spPr>
          <a:xfrm>
            <a:off x="7099649" y="419278"/>
            <a:ext cx="1570633" cy="2768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45" name="Google Shape;745;p37"/>
          <p:cNvSpPr txBox="1">
            <a:spLocks noGrp="1"/>
          </p:cNvSpPr>
          <p:nvPr>
            <p:ph type="subTitle" idx="5"/>
          </p:nvPr>
        </p:nvSpPr>
        <p:spPr>
          <a:xfrm>
            <a:off x="6307929" y="2464488"/>
            <a:ext cx="2205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Gear Motor</a:t>
            </a:r>
            <a:endParaRPr dirty="0"/>
          </a:p>
        </p:txBody>
      </p:sp>
      <p:sp>
        <p:nvSpPr>
          <p:cNvPr id="746" name="Google Shape;746;p37"/>
          <p:cNvSpPr txBox="1">
            <a:spLocks noGrp="1"/>
          </p:cNvSpPr>
          <p:nvPr>
            <p:ph type="subTitle" idx="6"/>
          </p:nvPr>
        </p:nvSpPr>
        <p:spPr>
          <a:xfrm>
            <a:off x="6652947" y="420842"/>
            <a:ext cx="1515564" cy="2951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47" name="Google Shape;747;p37"/>
          <p:cNvSpPr txBox="1">
            <a:spLocks noGrp="1"/>
          </p:cNvSpPr>
          <p:nvPr>
            <p:ph type="subTitle" idx="14"/>
          </p:nvPr>
        </p:nvSpPr>
        <p:spPr>
          <a:xfrm>
            <a:off x="6183107" y="4185363"/>
            <a:ext cx="238911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Ultrasonic Sensor</a:t>
            </a:r>
            <a:endParaRPr dirty="0"/>
          </a:p>
        </p:txBody>
      </p:sp>
      <p:sp>
        <p:nvSpPr>
          <p:cNvPr id="748" name="Google Shape;748;p37"/>
          <p:cNvSpPr txBox="1">
            <a:spLocks noGrp="1"/>
          </p:cNvSpPr>
          <p:nvPr>
            <p:ph type="subTitle" idx="15"/>
          </p:nvPr>
        </p:nvSpPr>
        <p:spPr>
          <a:xfrm>
            <a:off x="6933015" y="544358"/>
            <a:ext cx="1481797" cy="1847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 name="Title 2">
            <a:extLst>
              <a:ext uri="{FF2B5EF4-FFF2-40B4-BE49-F238E27FC236}">
                <a16:creationId xmlns:a16="http://schemas.microsoft.com/office/drawing/2014/main" id="{B4CDEC45-5CFF-4D08-AF25-544EA3643133}"/>
              </a:ext>
            </a:extLst>
          </p:cNvPr>
          <p:cNvSpPr>
            <a:spLocks noGrp="1"/>
          </p:cNvSpPr>
          <p:nvPr>
            <p:ph type="title"/>
          </p:nvPr>
        </p:nvSpPr>
        <p:spPr/>
        <p:txBody>
          <a:bodyPr/>
          <a:lstStyle/>
          <a:p>
            <a:r>
              <a:rPr lang="en-US" dirty="0"/>
              <a:t>Required Components </a:t>
            </a:r>
          </a:p>
        </p:txBody>
      </p:sp>
      <p:pic>
        <p:nvPicPr>
          <p:cNvPr id="5" name="Picture 4">
            <a:extLst>
              <a:ext uri="{FF2B5EF4-FFF2-40B4-BE49-F238E27FC236}">
                <a16:creationId xmlns:a16="http://schemas.microsoft.com/office/drawing/2014/main" id="{4FBDD547-CB07-4F14-857A-931CC7154BB6}"/>
              </a:ext>
            </a:extLst>
          </p:cNvPr>
          <p:cNvPicPr>
            <a:picLocks noChangeAspect="1"/>
          </p:cNvPicPr>
          <p:nvPr/>
        </p:nvPicPr>
        <p:blipFill>
          <a:blip r:embed="rId3"/>
          <a:stretch>
            <a:fillRect/>
          </a:stretch>
        </p:blipFill>
        <p:spPr>
          <a:xfrm>
            <a:off x="897329" y="1187364"/>
            <a:ext cx="1384386" cy="1384386"/>
          </a:xfrm>
          <a:prstGeom prst="rect">
            <a:avLst/>
          </a:prstGeom>
        </p:spPr>
      </p:pic>
      <p:pic>
        <p:nvPicPr>
          <p:cNvPr id="7" name="Picture 6">
            <a:extLst>
              <a:ext uri="{FF2B5EF4-FFF2-40B4-BE49-F238E27FC236}">
                <a16:creationId xmlns:a16="http://schemas.microsoft.com/office/drawing/2014/main" id="{EE2CCE34-7D01-4100-B21C-BEB652461FCD}"/>
              </a:ext>
            </a:extLst>
          </p:cNvPr>
          <p:cNvPicPr>
            <a:picLocks noChangeAspect="1"/>
          </p:cNvPicPr>
          <p:nvPr/>
        </p:nvPicPr>
        <p:blipFill>
          <a:blip r:embed="rId4"/>
          <a:stretch>
            <a:fillRect/>
          </a:stretch>
        </p:blipFill>
        <p:spPr>
          <a:xfrm>
            <a:off x="3317358" y="1040767"/>
            <a:ext cx="2112335" cy="1552726"/>
          </a:xfrm>
          <a:prstGeom prst="rect">
            <a:avLst/>
          </a:prstGeom>
        </p:spPr>
      </p:pic>
      <p:pic>
        <p:nvPicPr>
          <p:cNvPr id="9" name="Picture 8">
            <a:extLst>
              <a:ext uri="{FF2B5EF4-FFF2-40B4-BE49-F238E27FC236}">
                <a16:creationId xmlns:a16="http://schemas.microsoft.com/office/drawing/2014/main" id="{4B109E70-D252-4B0F-8152-1772FA5AFF6A}"/>
              </a:ext>
            </a:extLst>
          </p:cNvPr>
          <p:cNvPicPr>
            <a:picLocks noChangeAspect="1"/>
          </p:cNvPicPr>
          <p:nvPr/>
        </p:nvPicPr>
        <p:blipFill>
          <a:blip r:embed="rId5"/>
          <a:stretch>
            <a:fillRect/>
          </a:stretch>
        </p:blipFill>
        <p:spPr>
          <a:xfrm>
            <a:off x="6109678" y="1357903"/>
            <a:ext cx="2112335" cy="1170348"/>
          </a:xfrm>
          <a:prstGeom prst="rect">
            <a:avLst/>
          </a:prstGeom>
        </p:spPr>
      </p:pic>
      <p:pic>
        <p:nvPicPr>
          <p:cNvPr id="11" name="Picture 10">
            <a:extLst>
              <a:ext uri="{FF2B5EF4-FFF2-40B4-BE49-F238E27FC236}">
                <a16:creationId xmlns:a16="http://schemas.microsoft.com/office/drawing/2014/main" id="{0083BD6A-EE67-4676-8B29-B26B8C1D4A50}"/>
              </a:ext>
            </a:extLst>
          </p:cNvPr>
          <p:cNvPicPr>
            <a:picLocks noChangeAspect="1"/>
          </p:cNvPicPr>
          <p:nvPr/>
        </p:nvPicPr>
        <p:blipFill>
          <a:blip r:embed="rId6"/>
          <a:stretch>
            <a:fillRect/>
          </a:stretch>
        </p:blipFill>
        <p:spPr>
          <a:xfrm>
            <a:off x="684872" y="3135076"/>
            <a:ext cx="1719094" cy="1023507"/>
          </a:xfrm>
          <a:prstGeom prst="rect">
            <a:avLst/>
          </a:prstGeom>
        </p:spPr>
      </p:pic>
      <p:pic>
        <p:nvPicPr>
          <p:cNvPr id="13" name="Picture 12">
            <a:extLst>
              <a:ext uri="{FF2B5EF4-FFF2-40B4-BE49-F238E27FC236}">
                <a16:creationId xmlns:a16="http://schemas.microsoft.com/office/drawing/2014/main" id="{EFCD2552-1F9B-433B-A72A-00EFD3E397BD}"/>
              </a:ext>
            </a:extLst>
          </p:cNvPr>
          <p:cNvPicPr>
            <a:picLocks noChangeAspect="1"/>
          </p:cNvPicPr>
          <p:nvPr/>
        </p:nvPicPr>
        <p:blipFill>
          <a:blip r:embed="rId7"/>
          <a:stretch>
            <a:fillRect/>
          </a:stretch>
        </p:blipFill>
        <p:spPr>
          <a:xfrm>
            <a:off x="3224093" y="2955065"/>
            <a:ext cx="2205600" cy="1241403"/>
          </a:xfrm>
          <a:prstGeom prst="rect">
            <a:avLst/>
          </a:prstGeom>
        </p:spPr>
      </p:pic>
      <p:pic>
        <p:nvPicPr>
          <p:cNvPr id="15" name="Picture 14">
            <a:extLst>
              <a:ext uri="{FF2B5EF4-FFF2-40B4-BE49-F238E27FC236}">
                <a16:creationId xmlns:a16="http://schemas.microsoft.com/office/drawing/2014/main" id="{1EA6707C-D1A4-4949-8394-EBE335E7181C}"/>
              </a:ext>
            </a:extLst>
          </p:cNvPr>
          <p:cNvPicPr>
            <a:picLocks noChangeAspect="1"/>
          </p:cNvPicPr>
          <p:nvPr/>
        </p:nvPicPr>
        <p:blipFill>
          <a:blip r:embed="rId8"/>
          <a:stretch>
            <a:fillRect/>
          </a:stretch>
        </p:blipFill>
        <p:spPr>
          <a:xfrm>
            <a:off x="6360454" y="2835888"/>
            <a:ext cx="1992492" cy="14445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37"/>
          <p:cNvSpPr txBox="1">
            <a:spLocks noGrp="1"/>
          </p:cNvSpPr>
          <p:nvPr>
            <p:ph type="subTitle" idx="8"/>
          </p:nvPr>
        </p:nvSpPr>
        <p:spPr>
          <a:xfrm>
            <a:off x="6079836" y="496314"/>
            <a:ext cx="1716175" cy="1422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37" name="Google Shape;737;p37"/>
          <p:cNvSpPr txBox="1">
            <a:spLocks noGrp="1"/>
          </p:cNvSpPr>
          <p:nvPr>
            <p:ph type="subTitle" idx="7"/>
          </p:nvPr>
        </p:nvSpPr>
        <p:spPr>
          <a:xfrm>
            <a:off x="658102" y="4325074"/>
            <a:ext cx="2205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Breadboard</a:t>
            </a:r>
            <a:endParaRPr dirty="0"/>
          </a:p>
        </p:txBody>
      </p:sp>
      <p:sp>
        <p:nvSpPr>
          <p:cNvPr id="738" name="Google Shape;738;p37"/>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Required Components:</a:t>
            </a:r>
            <a:endParaRPr dirty="0"/>
          </a:p>
        </p:txBody>
      </p:sp>
      <p:sp>
        <p:nvSpPr>
          <p:cNvPr id="739" name="Google Shape;739;p37"/>
          <p:cNvSpPr txBox="1">
            <a:spLocks noGrp="1"/>
          </p:cNvSpPr>
          <p:nvPr>
            <p:ph type="subTitle" idx="1"/>
          </p:nvPr>
        </p:nvSpPr>
        <p:spPr>
          <a:xfrm>
            <a:off x="532514" y="2569787"/>
            <a:ext cx="2331188"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Bluetooth Module</a:t>
            </a:r>
          </a:p>
        </p:txBody>
      </p:sp>
      <p:sp>
        <p:nvSpPr>
          <p:cNvPr id="740" name="Google Shape;740;p37"/>
          <p:cNvSpPr txBox="1">
            <a:spLocks noGrp="1"/>
          </p:cNvSpPr>
          <p:nvPr>
            <p:ph type="subTitle" idx="2"/>
          </p:nvPr>
        </p:nvSpPr>
        <p:spPr>
          <a:xfrm>
            <a:off x="7318975" y="567425"/>
            <a:ext cx="1197049" cy="2529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41" name="Google Shape;741;p37"/>
          <p:cNvSpPr txBox="1">
            <a:spLocks noGrp="1"/>
          </p:cNvSpPr>
          <p:nvPr>
            <p:ph type="subTitle" idx="3"/>
          </p:nvPr>
        </p:nvSpPr>
        <p:spPr>
          <a:xfrm>
            <a:off x="3364726" y="2596176"/>
            <a:ext cx="2205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Li-ion Battery</a:t>
            </a:r>
            <a:endParaRPr dirty="0"/>
          </a:p>
        </p:txBody>
      </p:sp>
      <p:sp>
        <p:nvSpPr>
          <p:cNvPr id="742" name="Google Shape;742;p37"/>
          <p:cNvSpPr txBox="1">
            <a:spLocks noGrp="1"/>
          </p:cNvSpPr>
          <p:nvPr>
            <p:ph type="subTitle" idx="4"/>
          </p:nvPr>
        </p:nvSpPr>
        <p:spPr>
          <a:xfrm>
            <a:off x="6866205" y="539449"/>
            <a:ext cx="1845404" cy="1111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43" name="Google Shape;743;p37"/>
          <p:cNvSpPr txBox="1">
            <a:spLocks noGrp="1"/>
          </p:cNvSpPr>
          <p:nvPr>
            <p:ph type="subTitle" idx="9"/>
          </p:nvPr>
        </p:nvSpPr>
        <p:spPr>
          <a:xfrm>
            <a:off x="3216592" y="4345329"/>
            <a:ext cx="2442503"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Jumper Wires</a:t>
            </a:r>
            <a:endParaRPr dirty="0"/>
          </a:p>
        </p:txBody>
      </p:sp>
      <p:sp>
        <p:nvSpPr>
          <p:cNvPr id="744" name="Google Shape;744;p37"/>
          <p:cNvSpPr txBox="1">
            <a:spLocks noGrp="1"/>
          </p:cNvSpPr>
          <p:nvPr>
            <p:ph type="subTitle" idx="13"/>
          </p:nvPr>
        </p:nvSpPr>
        <p:spPr>
          <a:xfrm>
            <a:off x="6559474" y="687486"/>
            <a:ext cx="1634428" cy="2657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45" name="Google Shape;745;p37"/>
          <p:cNvSpPr txBox="1">
            <a:spLocks noGrp="1"/>
          </p:cNvSpPr>
          <p:nvPr>
            <p:ph type="subTitle" idx="5"/>
          </p:nvPr>
        </p:nvSpPr>
        <p:spPr>
          <a:xfrm>
            <a:off x="6022264" y="2620752"/>
            <a:ext cx="249376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Li-ion Battery Holder</a:t>
            </a:r>
            <a:endParaRPr dirty="0"/>
          </a:p>
        </p:txBody>
      </p:sp>
      <p:sp>
        <p:nvSpPr>
          <p:cNvPr id="746" name="Google Shape;746;p37"/>
          <p:cNvSpPr txBox="1">
            <a:spLocks noGrp="1"/>
          </p:cNvSpPr>
          <p:nvPr>
            <p:ph type="subTitle" idx="6"/>
          </p:nvPr>
        </p:nvSpPr>
        <p:spPr>
          <a:xfrm>
            <a:off x="6795551" y="595778"/>
            <a:ext cx="1338355" cy="1962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47" name="Google Shape;747;p37"/>
          <p:cNvSpPr txBox="1">
            <a:spLocks noGrp="1"/>
          </p:cNvSpPr>
          <p:nvPr>
            <p:ph type="subTitle" idx="14"/>
          </p:nvPr>
        </p:nvSpPr>
        <p:spPr>
          <a:xfrm>
            <a:off x="6096788" y="4337684"/>
            <a:ext cx="238911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ON/OFF Switch</a:t>
            </a:r>
            <a:endParaRPr dirty="0"/>
          </a:p>
        </p:txBody>
      </p:sp>
      <p:sp>
        <p:nvSpPr>
          <p:cNvPr id="748" name="Google Shape;748;p37"/>
          <p:cNvSpPr txBox="1">
            <a:spLocks noGrp="1"/>
          </p:cNvSpPr>
          <p:nvPr>
            <p:ph type="subTitle" idx="15"/>
          </p:nvPr>
        </p:nvSpPr>
        <p:spPr>
          <a:xfrm>
            <a:off x="6496184" y="461002"/>
            <a:ext cx="1467620" cy="2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F58900C0-FAAD-467D-BE91-2D9BCAD057AF}"/>
              </a:ext>
            </a:extLst>
          </p:cNvPr>
          <p:cNvPicPr>
            <a:picLocks noChangeAspect="1"/>
          </p:cNvPicPr>
          <p:nvPr/>
        </p:nvPicPr>
        <p:blipFill>
          <a:blip r:embed="rId3"/>
          <a:stretch>
            <a:fillRect/>
          </a:stretch>
        </p:blipFill>
        <p:spPr>
          <a:xfrm>
            <a:off x="932846" y="1028176"/>
            <a:ext cx="1784357" cy="1611497"/>
          </a:xfrm>
          <a:prstGeom prst="rect">
            <a:avLst/>
          </a:prstGeom>
        </p:spPr>
      </p:pic>
      <p:pic>
        <p:nvPicPr>
          <p:cNvPr id="5" name="Picture 4">
            <a:extLst>
              <a:ext uri="{FF2B5EF4-FFF2-40B4-BE49-F238E27FC236}">
                <a16:creationId xmlns:a16="http://schemas.microsoft.com/office/drawing/2014/main" id="{9FFE6894-C336-40A2-9033-5F823CEA4B84}"/>
              </a:ext>
            </a:extLst>
          </p:cNvPr>
          <p:cNvPicPr>
            <a:picLocks noChangeAspect="1"/>
          </p:cNvPicPr>
          <p:nvPr/>
        </p:nvPicPr>
        <p:blipFill>
          <a:blip r:embed="rId4"/>
          <a:stretch>
            <a:fillRect/>
          </a:stretch>
        </p:blipFill>
        <p:spPr>
          <a:xfrm>
            <a:off x="3469198" y="1552019"/>
            <a:ext cx="1561693" cy="994815"/>
          </a:xfrm>
          <a:prstGeom prst="rect">
            <a:avLst/>
          </a:prstGeom>
        </p:spPr>
      </p:pic>
      <p:pic>
        <p:nvPicPr>
          <p:cNvPr id="7" name="Picture 6">
            <a:extLst>
              <a:ext uri="{FF2B5EF4-FFF2-40B4-BE49-F238E27FC236}">
                <a16:creationId xmlns:a16="http://schemas.microsoft.com/office/drawing/2014/main" id="{6FDE4D06-2023-4496-9489-581DFC7DB604}"/>
              </a:ext>
            </a:extLst>
          </p:cNvPr>
          <p:cNvPicPr>
            <a:picLocks noChangeAspect="1"/>
          </p:cNvPicPr>
          <p:nvPr/>
        </p:nvPicPr>
        <p:blipFill>
          <a:blip r:embed="rId5"/>
          <a:stretch>
            <a:fillRect/>
          </a:stretch>
        </p:blipFill>
        <p:spPr>
          <a:xfrm>
            <a:off x="6147178" y="1171079"/>
            <a:ext cx="1933566" cy="1521950"/>
          </a:xfrm>
          <a:prstGeom prst="rect">
            <a:avLst/>
          </a:prstGeom>
        </p:spPr>
      </p:pic>
      <p:pic>
        <p:nvPicPr>
          <p:cNvPr id="9" name="Picture 8">
            <a:extLst>
              <a:ext uri="{FF2B5EF4-FFF2-40B4-BE49-F238E27FC236}">
                <a16:creationId xmlns:a16="http://schemas.microsoft.com/office/drawing/2014/main" id="{51DD0B1F-453C-4787-ACEA-7D1CB1E588D0}"/>
              </a:ext>
            </a:extLst>
          </p:cNvPr>
          <p:cNvPicPr>
            <a:picLocks noChangeAspect="1"/>
          </p:cNvPicPr>
          <p:nvPr/>
        </p:nvPicPr>
        <p:blipFill>
          <a:blip r:embed="rId6"/>
          <a:stretch>
            <a:fillRect/>
          </a:stretch>
        </p:blipFill>
        <p:spPr>
          <a:xfrm flipV="1">
            <a:off x="860612" y="3316201"/>
            <a:ext cx="1335644" cy="1001733"/>
          </a:xfrm>
          <a:prstGeom prst="rect">
            <a:avLst/>
          </a:prstGeom>
        </p:spPr>
      </p:pic>
      <p:pic>
        <p:nvPicPr>
          <p:cNvPr id="11" name="Picture 10">
            <a:extLst>
              <a:ext uri="{FF2B5EF4-FFF2-40B4-BE49-F238E27FC236}">
                <a16:creationId xmlns:a16="http://schemas.microsoft.com/office/drawing/2014/main" id="{001DBD0B-BF8F-44E4-B869-760DE7F435B8}"/>
              </a:ext>
            </a:extLst>
          </p:cNvPr>
          <p:cNvPicPr>
            <a:picLocks noChangeAspect="1"/>
          </p:cNvPicPr>
          <p:nvPr/>
        </p:nvPicPr>
        <p:blipFill>
          <a:blip r:embed="rId7"/>
          <a:stretch>
            <a:fillRect/>
          </a:stretch>
        </p:blipFill>
        <p:spPr>
          <a:xfrm>
            <a:off x="3466212" y="3229469"/>
            <a:ext cx="1567664" cy="1045619"/>
          </a:xfrm>
          <a:prstGeom prst="rect">
            <a:avLst/>
          </a:prstGeom>
        </p:spPr>
      </p:pic>
      <p:pic>
        <p:nvPicPr>
          <p:cNvPr id="13" name="Picture 12">
            <a:extLst>
              <a:ext uri="{FF2B5EF4-FFF2-40B4-BE49-F238E27FC236}">
                <a16:creationId xmlns:a16="http://schemas.microsoft.com/office/drawing/2014/main" id="{452B6BF9-79ED-41A1-9A61-1A81F5F7F436}"/>
              </a:ext>
            </a:extLst>
          </p:cNvPr>
          <p:cNvPicPr>
            <a:picLocks noChangeAspect="1"/>
          </p:cNvPicPr>
          <p:nvPr/>
        </p:nvPicPr>
        <p:blipFill>
          <a:blip r:embed="rId8"/>
          <a:stretch>
            <a:fillRect/>
          </a:stretch>
        </p:blipFill>
        <p:spPr>
          <a:xfrm>
            <a:off x="6287299" y="3288808"/>
            <a:ext cx="1304347" cy="1056521"/>
          </a:xfrm>
          <a:prstGeom prst="rect">
            <a:avLst/>
          </a:prstGeom>
        </p:spPr>
      </p:pic>
    </p:spTree>
    <p:extLst>
      <p:ext uri="{BB962C8B-B14F-4D97-AF65-F5344CB8AC3E}">
        <p14:creationId xmlns:p14="http://schemas.microsoft.com/office/powerpoint/2010/main" val="1305742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46"/>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Working Procedure:</a:t>
            </a:r>
            <a:endParaRPr dirty="0"/>
          </a:p>
        </p:txBody>
      </p:sp>
      <p:sp>
        <p:nvSpPr>
          <p:cNvPr id="979" name="Google Shape;979;p46"/>
          <p:cNvSpPr txBox="1">
            <a:spLocks noGrp="1"/>
          </p:cNvSpPr>
          <p:nvPr>
            <p:ph type="subTitle" idx="4294967295"/>
          </p:nvPr>
        </p:nvSpPr>
        <p:spPr>
          <a:xfrm>
            <a:off x="5797172" y="374135"/>
            <a:ext cx="22056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p>
        </p:txBody>
      </p:sp>
      <p:sp>
        <p:nvSpPr>
          <p:cNvPr id="980" name="Google Shape;980;p46"/>
          <p:cNvSpPr txBox="1">
            <a:spLocks noGrp="1"/>
          </p:cNvSpPr>
          <p:nvPr>
            <p:ph type="subTitle" idx="4294967295"/>
          </p:nvPr>
        </p:nvSpPr>
        <p:spPr>
          <a:xfrm>
            <a:off x="6231173" y="537280"/>
            <a:ext cx="2205600" cy="479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Poppins Black"/>
              <a:ea typeface="Poppins Black"/>
              <a:cs typeface="Poppins Black"/>
              <a:sym typeface="Poppins Black"/>
            </a:endParaRPr>
          </a:p>
        </p:txBody>
      </p:sp>
      <p:sp>
        <p:nvSpPr>
          <p:cNvPr id="981" name="Google Shape;981;p46"/>
          <p:cNvSpPr txBox="1">
            <a:spLocks noGrp="1"/>
          </p:cNvSpPr>
          <p:nvPr>
            <p:ph type="subTitle" idx="4294967295"/>
          </p:nvPr>
        </p:nvSpPr>
        <p:spPr>
          <a:xfrm>
            <a:off x="6809235" y="387256"/>
            <a:ext cx="1604659" cy="1690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Poppins Black"/>
              <a:ea typeface="Poppins Black"/>
              <a:cs typeface="Poppins Black"/>
              <a:sym typeface="Poppins Black"/>
            </a:endParaRPr>
          </a:p>
        </p:txBody>
      </p:sp>
      <p:sp>
        <p:nvSpPr>
          <p:cNvPr id="982" name="Google Shape;982;p46"/>
          <p:cNvSpPr txBox="1">
            <a:spLocks noGrp="1"/>
          </p:cNvSpPr>
          <p:nvPr>
            <p:ph type="subTitle" idx="4294967295"/>
          </p:nvPr>
        </p:nvSpPr>
        <p:spPr>
          <a:xfrm>
            <a:off x="6433554" y="478739"/>
            <a:ext cx="1569218" cy="1996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p>
        </p:txBody>
      </p:sp>
      <p:sp>
        <p:nvSpPr>
          <p:cNvPr id="983" name="Google Shape;983;p46"/>
          <p:cNvSpPr txBox="1">
            <a:spLocks noGrp="1"/>
          </p:cNvSpPr>
          <p:nvPr>
            <p:ph type="subTitle" idx="4294967295"/>
          </p:nvPr>
        </p:nvSpPr>
        <p:spPr>
          <a:xfrm>
            <a:off x="6159332" y="687248"/>
            <a:ext cx="2205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Poppins Black"/>
              <a:ea typeface="Poppins Black"/>
              <a:cs typeface="Poppins Black"/>
              <a:sym typeface="Poppins Black"/>
            </a:endParaRPr>
          </a:p>
        </p:txBody>
      </p:sp>
      <p:sp>
        <p:nvSpPr>
          <p:cNvPr id="984" name="Google Shape;984;p46"/>
          <p:cNvSpPr txBox="1">
            <a:spLocks noGrp="1"/>
          </p:cNvSpPr>
          <p:nvPr>
            <p:ph type="subTitle" idx="4294967295"/>
          </p:nvPr>
        </p:nvSpPr>
        <p:spPr>
          <a:xfrm>
            <a:off x="6007786" y="692870"/>
            <a:ext cx="22056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p>
        </p:txBody>
      </p:sp>
      <p:sp>
        <p:nvSpPr>
          <p:cNvPr id="985" name="Google Shape;985;p46"/>
          <p:cNvSpPr txBox="1">
            <a:spLocks noGrp="1"/>
          </p:cNvSpPr>
          <p:nvPr>
            <p:ph type="subTitle" idx="4294967295"/>
          </p:nvPr>
        </p:nvSpPr>
        <p:spPr>
          <a:xfrm>
            <a:off x="6452014" y="424776"/>
            <a:ext cx="1761372" cy="1031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Poppins Black"/>
              <a:ea typeface="Poppins Black"/>
              <a:cs typeface="Poppins Black"/>
              <a:sym typeface="Poppins Black"/>
            </a:endParaRPr>
          </a:p>
        </p:txBody>
      </p:sp>
      <p:sp>
        <p:nvSpPr>
          <p:cNvPr id="986" name="Google Shape;986;p46"/>
          <p:cNvSpPr txBox="1">
            <a:spLocks noGrp="1"/>
          </p:cNvSpPr>
          <p:nvPr>
            <p:ph type="subTitle" idx="4294967295"/>
          </p:nvPr>
        </p:nvSpPr>
        <p:spPr>
          <a:xfrm>
            <a:off x="483321" y="1803951"/>
            <a:ext cx="4525936" cy="22435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t>Arduino Uno:</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latin typeface="+mn-lt"/>
              </a:rPr>
              <a:t>The </a:t>
            </a:r>
            <a:r>
              <a:rPr lang="en-US" sz="1400" b="1" dirty="0">
                <a:latin typeface="+mn-lt"/>
              </a:rPr>
              <a:t>Arduino Uno</a:t>
            </a:r>
            <a:r>
              <a:rPr lang="en-US" sz="1400" dirty="0">
                <a:latin typeface="+mn-lt"/>
              </a:rPr>
              <a:t> is an open-source  microcontroller  board based on the Microchip ATmega328P microcontroller and developed by Arduino.cc. The board is equipped with sets of digital and analog input/output (I/O) pins that may be interfaced to various expansion boards (shields) and other circuits.</a:t>
            </a:r>
            <a:endParaRPr sz="1400" dirty="0">
              <a:latin typeface="+mn-lt"/>
            </a:endParaRPr>
          </a:p>
        </p:txBody>
      </p:sp>
      <p:pic>
        <p:nvPicPr>
          <p:cNvPr id="7" name="Picture 6">
            <a:extLst>
              <a:ext uri="{FF2B5EF4-FFF2-40B4-BE49-F238E27FC236}">
                <a16:creationId xmlns:a16="http://schemas.microsoft.com/office/drawing/2014/main" id="{97FAA95A-DCEB-4F25-854C-183A423760BC}"/>
              </a:ext>
            </a:extLst>
          </p:cNvPr>
          <p:cNvPicPr>
            <a:picLocks noChangeAspect="1"/>
          </p:cNvPicPr>
          <p:nvPr/>
        </p:nvPicPr>
        <p:blipFill>
          <a:blip r:embed="rId3"/>
          <a:stretch>
            <a:fillRect/>
          </a:stretch>
        </p:blipFill>
        <p:spPr>
          <a:xfrm>
            <a:off x="5369736" y="1168978"/>
            <a:ext cx="3044158" cy="3044158"/>
          </a:xfrm>
          <a:prstGeom prst="rect">
            <a:avLst/>
          </a:prstGeom>
        </p:spPr>
      </p:pic>
      <p:sp>
        <p:nvSpPr>
          <p:cNvPr id="8" name="TextBox 7">
            <a:extLst>
              <a:ext uri="{FF2B5EF4-FFF2-40B4-BE49-F238E27FC236}">
                <a16:creationId xmlns:a16="http://schemas.microsoft.com/office/drawing/2014/main" id="{2E338185-7BF3-434F-ADF0-A5EAF3986C14}"/>
              </a:ext>
            </a:extLst>
          </p:cNvPr>
          <p:cNvSpPr txBox="1"/>
          <p:nvPr/>
        </p:nvSpPr>
        <p:spPr>
          <a:xfrm>
            <a:off x="6100823" y="4213136"/>
            <a:ext cx="1416823" cy="307777"/>
          </a:xfrm>
          <a:prstGeom prst="rect">
            <a:avLst/>
          </a:prstGeom>
          <a:noFill/>
        </p:spPr>
        <p:txBody>
          <a:bodyPr wrap="square" rtlCol="0">
            <a:spAutoFit/>
          </a:bodyPr>
          <a:lstStyle/>
          <a:p>
            <a:r>
              <a:rPr lang="en-US" dirty="0"/>
              <a:t>Arduino Uno</a:t>
            </a:r>
          </a:p>
        </p:txBody>
      </p:sp>
      <p:sp>
        <p:nvSpPr>
          <p:cNvPr id="11" name="TextBox 10">
            <a:extLst>
              <a:ext uri="{FF2B5EF4-FFF2-40B4-BE49-F238E27FC236}">
                <a16:creationId xmlns:a16="http://schemas.microsoft.com/office/drawing/2014/main" id="{B0D14D71-828B-4361-8D5F-6CE37D700E8C}"/>
              </a:ext>
            </a:extLst>
          </p:cNvPr>
          <p:cNvSpPr txBox="1"/>
          <p:nvPr/>
        </p:nvSpPr>
        <p:spPr>
          <a:xfrm>
            <a:off x="6159332" y="3389116"/>
            <a:ext cx="1750828" cy="307777"/>
          </a:xfrm>
          <a:prstGeom prst="rect">
            <a:avLst/>
          </a:prstGeom>
          <a:noFill/>
        </p:spPr>
        <p:txBody>
          <a:bodyPr wrap="square" rtlCol="0">
            <a:spAutoFit/>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46"/>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Working Procedure:</a:t>
            </a:r>
            <a:endParaRPr dirty="0"/>
          </a:p>
        </p:txBody>
      </p:sp>
      <p:sp>
        <p:nvSpPr>
          <p:cNvPr id="979" name="Google Shape;979;p46"/>
          <p:cNvSpPr txBox="1">
            <a:spLocks noGrp="1"/>
          </p:cNvSpPr>
          <p:nvPr>
            <p:ph type="subTitle" idx="4294967295"/>
          </p:nvPr>
        </p:nvSpPr>
        <p:spPr>
          <a:xfrm>
            <a:off x="5797172" y="374135"/>
            <a:ext cx="22056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p>
        </p:txBody>
      </p:sp>
      <p:sp>
        <p:nvSpPr>
          <p:cNvPr id="980" name="Google Shape;980;p46"/>
          <p:cNvSpPr txBox="1">
            <a:spLocks noGrp="1"/>
          </p:cNvSpPr>
          <p:nvPr>
            <p:ph type="subTitle" idx="4294967295"/>
          </p:nvPr>
        </p:nvSpPr>
        <p:spPr>
          <a:xfrm>
            <a:off x="6231173" y="537280"/>
            <a:ext cx="2205600" cy="479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Poppins Black"/>
              <a:ea typeface="Poppins Black"/>
              <a:cs typeface="Poppins Black"/>
              <a:sym typeface="Poppins Black"/>
            </a:endParaRPr>
          </a:p>
        </p:txBody>
      </p:sp>
      <p:sp>
        <p:nvSpPr>
          <p:cNvPr id="981" name="Google Shape;981;p46"/>
          <p:cNvSpPr txBox="1">
            <a:spLocks noGrp="1"/>
          </p:cNvSpPr>
          <p:nvPr>
            <p:ph type="subTitle" idx="4294967295"/>
          </p:nvPr>
        </p:nvSpPr>
        <p:spPr>
          <a:xfrm>
            <a:off x="6809235" y="387256"/>
            <a:ext cx="1604659" cy="1690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Poppins Black"/>
              <a:ea typeface="Poppins Black"/>
              <a:cs typeface="Poppins Black"/>
              <a:sym typeface="Poppins Black"/>
            </a:endParaRPr>
          </a:p>
        </p:txBody>
      </p:sp>
      <p:sp>
        <p:nvSpPr>
          <p:cNvPr id="982" name="Google Shape;982;p46"/>
          <p:cNvSpPr txBox="1">
            <a:spLocks noGrp="1"/>
          </p:cNvSpPr>
          <p:nvPr>
            <p:ph type="subTitle" idx="4294967295"/>
          </p:nvPr>
        </p:nvSpPr>
        <p:spPr>
          <a:xfrm>
            <a:off x="6433554" y="478739"/>
            <a:ext cx="1569218" cy="1996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p>
        </p:txBody>
      </p:sp>
      <p:sp>
        <p:nvSpPr>
          <p:cNvPr id="983" name="Google Shape;983;p46"/>
          <p:cNvSpPr txBox="1">
            <a:spLocks noGrp="1"/>
          </p:cNvSpPr>
          <p:nvPr>
            <p:ph type="subTitle" idx="4294967295"/>
          </p:nvPr>
        </p:nvSpPr>
        <p:spPr>
          <a:xfrm>
            <a:off x="6159332" y="687248"/>
            <a:ext cx="2205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Poppins Black"/>
              <a:ea typeface="Poppins Black"/>
              <a:cs typeface="Poppins Black"/>
              <a:sym typeface="Poppins Black"/>
            </a:endParaRPr>
          </a:p>
        </p:txBody>
      </p:sp>
      <p:sp>
        <p:nvSpPr>
          <p:cNvPr id="984" name="Google Shape;984;p46"/>
          <p:cNvSpPr txBox="1">
            <a:spLocks noGrp="1"/>
          </p:cNvSpPr>
          <p:nvPr>
            <p:ph type="subTitle" idx="4294967295"/>
          </p:nvPr>
        </p:nvSpPr>
        <p:spPr>
          <a:xfrm>
            <a:off x="6007786" y="692870"/>
            <a:ext cx="22056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p>
        </p:txBody>
      </p:sp>
      <p:sp>
        <p:nvSpPr>
          <p:cNvPr id="985" name="Google Shape;985;p46"/>
          <p:cNvSpPr txBox="1">
            <a:spLocks noGrp="1"/>
          </p:cNvSpPr>
          <p:nvPr>
            <p:ph type="subTitle" idx="4294967295"/>
          </p:nvPr>
        </p:nvSpPr>
        <p:spPr>
          <a:xfrm>
            <a:off x="6452014" y="424776"/>
            <a:ext cx="1761372" cy="1031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Poppins Black"/>
              <a:ea typeface="Poppins Black"/>
              <a:cs typeface="Poppins Black"/>
              <a:sym typeface="Poppins Black"/>
            </a:endParaRPr>
          </a:p>
        </p:txBody>
      </p:sp>
      <p:sp>
        <p:nvSpPr>
          <p:cNvPr id="986" name="Google Shape;986;p46"/>
          <p:cNvSpPr txBox="1">
            <a:spLocks noGrp="1"/>
          </p:cNvSpPr>
          <p:nvPr>
            <p:ph type="subTitle" idx="4294967295"/>
          </p:nvPr>
        </p:nvSpPr>
        <p:spPr>
          <a:xfrm>
            <a:off x="483321" y="1803951"/>
            <a:ext cx="4525936" cy="22435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t>Motor Driver Shield:</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The Motor Shield is a driver module for motors that allows you to use Arduino to control the working speed and direction of the motor.</a:t>
            </a:r>
            <a:endParaRPr sz="1400" dirty="0">
              <a:latin typeface="+mn-lt"/>
            </a:endParaRPr>
          </a:p>
        </p:txBody>
      </p:sp>
      <p:sp>
        <p:nvSpPr>
          <p:cNvPr id="8" name="TextBox 7">
            <a:extLst>
              <a:ext uri="{FF2B5EF4-FFF2-40B4-BE49-F238E27FC236}">
                <a16:creationId xmlns:a16="http://schemas.microsoft.com/office/drawing/2014/main" id="{2E338185-7BF3-434F-ADF0-A5EAF3986C14}"/>
              </a:ext>
            </a:extLst>
          </p:cNvPr>
          <p:cNvSpPr txBox="1"/>
          <p:nvPr/>
        </p:nvSpPr>
        <p:spPr>
          <a:xfrm>
            <a:off x="5902691" y="4021445"/>
            <a:ext cx="2264109" cy="584775"/>
          </a:xfrm>
          <a:prstGeom prst="rect">
            <a:avLst/>
          </a:prstGeom>
          <a:noFill/>
        </p:spPr>
        <p:txBody>
          <a:bodyPr wrap="square" rtlCol="0">
            <a:spAutoFit/>
          </a:bodyPr>
          <a:lstStyle/>
          <a:p>
            <a:r>
              <a:rPr lang="en-US" sz="1800" u="none" strike="noStrike"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Motor Driver Shield</a:t>
            </a:r>
          </a:p>
          <a:p>
            <a:endParaRPr lang="en-US" dirty="0"/>
          </a:p>
        </p:txBody>
      </p:sp>
      <p:sp>
        <p:nvSpPr>
          <p:cNvPr id="11" name="TextBox 10">
            <a:extLst>
              <a:ext uri="{FF2B5EF4-FFF2-40B4-BE49-F238E27FC236}">
                <a16:creationId xmlns:a16="http://schemas.microsoft.com/office/drawing/2014/main" id="{B0D14D71-828B-4361-8D5F-6CE37D700E8C}"/>
              </a:ext>
            </a:extLst>
          </p:cNvPr>
          <p:cNvSpPr txBox="1"/>
          <p:nvPr/>
        </p:nvSpPr>
        <p:spPr>
          <a:xfrm>
            <a:off x="6159332" y="3389116"/>
            <a:ext cx="1750828" cy="307777"/>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92F5A582-FAF1-4A1E-9F20-9438DC00955F}"/>
              </a:ext>
            </a:extLst>
          </p:cNvPr>
          <p:cNvPicPr>
            <a:picLocks noChangeAspect="1"/>
          </p:cNvPicPr>
          <p:nvPr/>
        </p:nvPicPr>
        <p:blipFill>
          <a:blip r:embed="rId3"/>
          <a:stretch>
            <a:fillRect/>
          </a:stretch>
        </p:blipFill>
        <p:spPr>
          <a:xfrm>
            <a:off x="4906947" y="1610740"/>
            <a:ext cx="3986049" cy="2243514"/>
          </a:xfrm>
          <a:prstGeom prst="rect">
            <a:avLst/>
          </a:prstGeom>
        </p:spPr>
      </p:pic>
    </p:spTree>
    <p:extLst>
      <p:ext uri="{BB962C8B-B14F-4D97-AF65-F5344CB8AC3E}">
        <p14:creationId xmlns:p14="http://schemas.microsoft.com/office/powerpoint/2010/main" val="2309702867"/>
      </p:ext>
    </p:extLst>
  </p:cSld>
  <p:clrMapOvr>
    <a:masterClrMapping/>
  </p:clrMapOvr>
</p:sld>
</file>

<file path=ppt/theme/theme1.xml><?xml version="1.0" encoding="utf-8"?>
<a:theme xmlns:a="http://schemas.openxmlformats.org/drawingml/2006/main" name="Robotic Workshop by Slidesgo">
  <a:themeElements>
    <a:clrScheme name="Simple Light">
      <a:dk1>
        <a:srgbClr val="263238"/>
      </a:dk1>
      <a:lt1>
        <a:srgbClr val="FFFFFF"/>
      </a:lt1>
      <a:dk2>
        <a:srgbClr val="C7F9CC"/>
      </a:dk2>
      <a:lt2>
        <a:srgbClr val="80ED99"/>
      </a:lt2>
      <a:accent1>
        <a:srgbClr val="1A2327"/>
      </a:accent1>
      <a:accent2>
        <a:srgbClr val="58DD76"/>
      </a:accent2>
      <a:accent3>
        <a:srgbClr val="C7F9CC"/>
      </a:accent3>
      <a:accent4>
        <a:srgbClr val="80ED99"/>
      </a:accent4>
      <a:accent5>
        <a:srgbClr val="263238"/>
      </a:accent5>
      <a:accent6>
        <a:srgbClr val="FDFDFD"/>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465</Words>
  <Application>Microsoft Office PowerPoint</Application>
  <PresentationFormat>On-screen Show (16:9)</PresentationFormat>
  <Paragraphs>122</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Poppins</vt:lpstr>
      <vt:lpstr>Palanquin Dark</vt:lpstr>
      <vt:lpstr>Cambria</vt:lpstr>
      <vt:lpstr>Arial</vt:lpstr>
      <vt:lpstr>Wingdings</vt:lpstr>
      <vt:lpstr>Poppins Black</vt:lpstr>
      <vt:lpstr>Calibri</vt:lpstr>
      <vt:lpstr>Robotic Workshop by Slidesgo</vt:lpstr>
      <vt:lpstr>Smart Vacuum Cleaner</vt:lpstr>
      <vt:lpstr>Table of Contents</vt:lpstr>
      <vt:lpstr>Table of Contents</vt:lpstr>
      <vt:lpstr>Objective:</vt:lpstr>
      <vt:lpstr>Social Values :</vt:lpstr>
      <vt:lpstr>Required Components </vt:lpstr>
      <vt:lpstr>Required Components:</vt:lpstr>
      <vt:lpstr>Working Procedure:</vt:lpstr>
      <vt:lpstr>Working Procedure:</vt:lpstr>
      <vt:lpstr>Working Procedure:</vt:lpstr>
      <vt:lpstr>Features :</vt:lpstr>
      <vt:lpstr>Estimated Budget :</vt:lpstr>
      <vt:lpstr>Conclusion : </vt:lpstr>
      <vt:lpstr>Thanks!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Vacuum Cleaner</dc:title>
  <dc:creator>USER</dc:creator>
  <cp:lastModifiedBy>ashfaq siam</cp:lastModifiedBy>
  <cp:revision>2</cp:revision>
  <dcterms:modified xsi:type="dcterms:W3CDTF">2022-01-12T07:57:34Z</dcterms:modified>
</cp:coreProperties>
</file>