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 Sort and Quick Sort</a:t>
            </a:r>
          </a:p>
        </p:txBody>
      </p:sp>
    </p:spTree>
    <p:extLst>
      <p:ext uri="{BB962C8B-B14F-4D97-AF65-F5344CB8AC3E}">
        <p14:creationId xmlns:p14="http://schemas.microsoft.com/office/powerpoint/2010/main" val="6005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6" y="618517"/>
            <a:ext cx="3514790" cy="1596177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66" y="121097"/>
            <a:ext cx="7485528" cy="6611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28" y="2712114"/>
            <a:ext cx="3904690" cy="32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5" y="244549"/>
            <a:ext cx="10665230" cy="63913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0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5647" y="1737360"/>
            <a:ext cx="9800705" cy="40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elated image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18" y="618517"/>
            <a:ext cx="6694163" cy="52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41069" y="1358352"/>
            <a:ext cx="5883275" cy="41687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270019" y="2144958"/>
            <a:ext cx="5697537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26829" y="264838"/>
            <a:ext cx="2676698" cy="914400"/>
            <a:chOff x="1255222" y="1055716"/>
            <a:chExt cx="2676698" cy="914400"/>
          </a:xfrm>
        </p:grpSpPr>
        <p:sp>
          <p:nvSpPr>
            <p:cNvPr id="6" name="Rectangle 5"/>
            <p:cNvSpPr/>
            <p:nvPr/>
          </p:nvSpPr>
          <p:spPr>
            <a:xfrm>
              <a:off x="1255222" y="1055716"/>
              <a:ext cx="267669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0818" y="1328250"/>
              <a:ext cx="248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photocopyShop</a:t>
              </a:r>
              <a:r>
                <a:rPr lang="en-US" dirty="0" smtClean="0"/>
                <a:t>(4)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" y="264838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79" y="1484003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2765098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97" y="4046193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4422371" y="640080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4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5206538" y="1935228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3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5713615" y="3278253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2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6381404" y="4400990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3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226829" y="264838"/>
            <a:ext cx="2676698" cy="914400"/>
            <a:chOff x="1255222" y="1055716"/>
            <a:chExt cx="2676698" cy="914400"/>
          </a:xfrm>
        </p:grpSpPr>
        <p:sp>
          <p:nvSpPr>
            <p:cNvPr id="6" name="Rectangle 5"/>
            <p:cNvSpPr/>
            <p:nvPr/>
          </p:nvSpPr>
          <p:spPr>
            <a:xfrm>
              <a:off x="1255222" y="1055716"/>
              <a:ext cx="267669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0818" y="1328250"/>
              <a:ext cx="2485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photocopyShop</a:t>
              </a:r>
              <a:r>
                <a:rPr lang="en-US" dirty="0" smtClean="0"/>
                <a:t>(4)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" y="264838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79" y="1484003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2765098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97" y="4046193"/>
            <a:ext cx="66389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4422371" y="640080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4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5206538" y="1935228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3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5713615" y="3278253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2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6381404" y="4400990"/>
            <a:ext cx="1845425" cy="44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cus</a:t>
            </a:r>
            <a:r>
              <a:rPr lang="en-US" sz="3200" dirty="0" smtClean="0"/>
              <a:t> =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5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7597400"/>
              </p:ext>
            </p:extLst>
          </p:nvPr>
        </p:nvGraphicFramePr>
        <p:xfrm>
          <a:off x="914400" y="2366963"/>
          <a:ext cx="510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1662551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4927965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6084848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7792833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 Mom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755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52658971"/>
              </p:ext>
            </p:extLst>
          </p:nvPr>
        </p:nvGraphicFramePr>
        <p:xfrm>
          <a:off x="6172200" y="2366963"/>
          <a:ext cx="510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8880299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6411524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73467722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21357678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6496255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 Dad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455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27909"/>
              </p:ext>
            </p:extLst>
          </p:nvPr>
        </p:nvGraphicFramePr>
        <p:xfrm>
          <a:off x="2032000" y="427865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562019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60365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560803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20534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509308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20658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634523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99787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6502871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71800887"/>
              </p:ext>
            </p:extLst>
          </p:nvPr>
        </p:nvGraphicFramePr>
        <p:xfrm>
          <a:off x="353459" y="932610"/>
          <a:ext cx="5675305" cy="82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1">
                  <a:extLst>
                    <a:ext uri="{9D8B030D-6E8A-4147-A177-3AD203B41FA5}">
                      <a16:colId xmlns:a16="http://schemas.microsoft.com/office/drawing/2014/main" val="3166255102"/>
                    </a:ext>
                  </a:extLst>
                </a:gridCol>
                <a:gridCol w="1135061">
                  <a:extLst>
                    <a:ext uri="{9D8B030D-6E8A-4147-A177-3AD203B41FA5}">
                      <a16:colId xmlns:a16="http://schemas.microsoft.com/office/drawing/2014/main" val="1849279650"/>
                    </a:ext>
                  </a:extLst>
                </a:gridCol>
                <a:gridCol w="1135061">
                  <a:extLst>
                    <a:ext uri="{9D8B030D-6E8A-4147-A177-3AD203B41FA5}">
                      <a16:colId xmlns:a16="http://schemas.microsoft.com/office/drawing/2014/main" val="1660848485"/>
                    </a:ext>
                  </a:extLst>
                </a:gridCol>
                <a:gridCol w="1135061">
                  <a:extLst>
                    <a:ext uri="{9D8B030D-6E8A-4147-A177-3AD203B41FA5}">
                      <a16:colId xmlns:a16="http://schemas.microsoft.com/office/drawing/2014/main" val="3777928336"/>
                    </a:ext>
                  </a:extLst>
                </a:gridCol>
                <a:gridCol w="1135061">
                  <a:extLst>
                    <a:ext uri="{9D8B030D-6E8A-4147-A177-3AD203B41FA5}">
                      <a16:colId xmlns:a16="http://schemas.microsoft.com/office/drawing/2014/main" val="3103540117"/>
                    </a:ext>
                  </a:extLst>
                </a:gridCol>
              </a:tblGrid>
              <a:tr h="412236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Your Mom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0637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647" marR="101647" marT="50824" marB="50824"/>
                </a:tc>
                <a:extLst>
                  <a:ext uri="{0D108BD9-81ED-4DB2-BD59-A6C34878D82A}">
                    <a16:rowId xmlns:a16="http://schemas.microsoft.com/office/drawing/2014/main" val="352456755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13625486"/>
              </p:ext>
            </p:extLst>
          </p:nvPr>
        </p:nvGraphicFramePr>
        <p:xfrm>
          <a:off x="6181164" y="932610"/>
          <a:ext cx="5675304" cy="82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84">
                  <a:extLst>
                    <a:ext uri="{9D8B030D-6E8A-4147-A177-3AD203B41FA5}">
                      <a16:colId xmlns:a16="http://schemas.microsoft.com/office/drawing/2014/main" val="388802997"/>
                    </a:ext>
                  </a:extLst>
                </a:gridCol>
                <a:gridCol w="945884">
                  <a:extLst>
                    <a:ext uri="{9D8B030D-6E8A-4147-A177-3AD203B41FA5}">
                      <a16:colId xmlns:a16="http://schemas.microsoft.com/office/drawing/2014/main" val="164115247"/>
                    </a:ext>
                  </a:extLst>
                </a:gridCol>
                <a:gridCol w="945884">
                  <a:extLst>
                    <a:ext uri="{9D8B030D-6E8A-4147-A177-3AD203B41FA5}">
                      <a16:colId xmlns:a16="http://schemas.microsoft.com/office/drawing/2014/main" val="3734677224"/>
                    </a:ext>
                  </a:extLst>
                </a:gridCol>
                <a:gridCol w="945884">
                  <a:extLst>
                    <a:ext uri="{9D8B030D-6E8A-4147-A177-3AD203B41FA5}">
                      <a16:colId xmlns:a16="http://schemas.microsoft.com/office/drawing/2014/main" val="4213576784"/>
                    </a:ext>
                  </a:extLst>
                </a:gridCol>
                <a:gridCol w="945884">
                  <a:extLst>
                    <a:ext uri="{9D8B030D-6E8A-4147-A177-3AD203B41FA5}">
                      <a16:colId xmlns:a16="http://schemas.microsoft.com/office/drawing/2014/main" val="3649625510"/>
                    </a:ext>
                  </a:extLst>
                </a:gridCol>
                <a:gridCol w="945884">
                  <a:extLst>
                    <a:ext uri="{9D8B030D-6E8A-4147-A177-3AD203B41FA5}">
                      <a16:colId xmlns:a16="http://schemas.microsoft.com/office/drawing/2014/main" val="2458777783"/>
                    </a:ext>
                  </a:extLst>
                </a:gridCol>
              </a:tblGrid>
              <a:tr h="412236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Your Dad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3545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 marL="101647" marR="101647" marT="50824" marB="50824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01647" marR="101647" marT="50824" marB="50824"/>
                </a:tc>
                <a:extLst>
                  <a:ext uri="{0D108BD9-81ED-4DB2-BD59-A6C34878D82A}">
                    <a16:rowId xmlns:a16="http://schemas.microsoft.com/office/drawing/2014/main" val="39536455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3535"/>
              </p:ext>
            </p:extLst>
          </p:nvPr>
        </p:nvGraphicFramePr>
        <p:xfrm>
          <a:off x="2117164" y="19811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562019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60365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560803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205340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509308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20658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634523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99787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6502871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3507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98" y="2946866"/>
            <a:ext cx="3324225" cy="3743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917" y="1385015"/>
            <a:ext cx="762000" cy="32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**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1017623" y="1389528"/>
            <a:ext cx="762000" cy="32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**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581835" y="932610"/>
            <a:ext cx="1165412" cy="34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436110" y="932609"/>
            <a:ext cx="1165412" cy="34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598457" y="1954239"/>
            <a:ext cx="1165412" cy="34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65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6" y="618517"/>
            <a:ext cx="3514790" cy="1596177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27891"/>
              </p:ext>
            </p:extLst>
          </p:nvPr>
        </p:nvGraphicFramePr>
        <p:xfrm>
          <a:off x="4948518" y="116541"/>
          <a:ext cx="6908609" cy="667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3410640" imgH="3291840" progId="Photoshop.Image.13">
                  <p:embed/>
                </p:oleObj>
              </mc:Choice>
              <mc:Fallback>
                <p:oleObj name="Image" r:id="rId3" imgW="3410640" imgH="3291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8518" y="116541"/>
                        <a:ext cx="6908609" cy="6670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166</TotalTime>
  <Words>77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Droplet</vt:lpstr>
      <vt:lpstr>Adobe Photoshop Image</vt:lpstr>
      <vt:lpstr>Lab 03</vt:lpstr>
      <vt:lpstr>recursion</vt:lpstr>
      <vt:lpstr>PowerPoint Presentation</vt:lpstr>
      <vt:lpstr>PowerPoint Presentation</vt:lpstr>
      <vt:lpstr>PowerPoint Presentation</vt:lpstr>
      <vt:lpstr>PowerPoint Presentation</vt:lpstr>
      <vt:lpstr>Another Story</vt:lpstr>
      <vt:lpstr>PowerPoint Presentation</vt:lpstr>
      <vt:lpstr>Merge Sort</vt:lpstr>
      <vt:lpstr>Merge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17</cp:revision>
  <dcterms:created xsi:type="dcterms:W3CDTF">2019-07-15T19:36:22Z</dcterms:created>
  <dcterms:modified xsi:type="dcterms:W3CDTF">2019-07-15T22:22:34Z</dcterms:modified>
</cp:coreProperties>
</file>