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0" r:id="rId4"/>
    <p:sldId id="281" r:id="rId5"/>
    <p:sldId id="282" r:id="rId6"/>
    <p:sldId id="260" r:id="rId7"/>
    <p:sldId id="258" r:id="rId8"/>
    <p:sldId id="259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16EC5-E101-4DF0-99DC-F4AAAE1D1BE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0408-3A62-456D-A1E8-80AEF962E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64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6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0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128-3EDD-469D-8CDF-F36DCC0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13F2-49D6-46AE-968A-1E2ECC92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9069" cy="4351338"/>
          </a:xfrm>
        </p:spPr>
        <p:txBody>
          <a:bodyPr/>
          <a:lstStyle/>
          <a:p>
            <a:r>
              <a:rPr lang="en-US" dirty="0"/>
              <a:t>A linear array is a list of a finite number n of homogeneous data elements.</a:t>
            </a:r>
          </a:p>
          <a:p>
            <a:r>
              <a:rPr lang="en-US" dirty="0"/>
              <a:t>The elements of the array are referenced respectively by an index.</a:t>
            </a:r>
          </a:p>
          <a:p>
            <a:r>
              <a:rPr lang="en-US" dirty="0"/>
              <a:t>The elements of the array are stored respectively in successive memory locations.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8973">
            <a:off x="6610525" y="1902219"/>
            <a:ext cx="1952898" cy="3467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212" y="5418267"/>
            <a:ext cx="313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Representation of Linear Arrays</a:t>
            </a:r>
          </a:p>
        </p:txBody>
      </p:sp>
    </p:spTree>
    <p:extLst>
      <p:ext uri="{BB962C8B-B14F-4D97-AF65-F5344CB8AC3E}">
        <p14:creationId xmlns:p14="http://schemas.microsoft.com/office/powerpoint/2010/main" val="72810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332A-D0B9-4306-A9C4-8264BF4C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Linear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6649-B644-42D5-A4F1-4EA91B13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[Initialize counter] set K:=LB</a:t>
            </a:r>
          </a:p>
          <a:p>
            <a:r>
              <a:rPr lang="en-US" dirty="0"/>
              <a:t>2. Repeat step 3 &amp; 4 while K&lt;=UB.</a:t>
            </a:r>
          </a:p>
          <a:p>
            <a:r>
              <a:rPr lang="en-US" dirty="0"/>
              <a:t>3.	[visit element] Apply process to LA[K].</a:t>
            </a:r>
          </a:p>
          <a:p>
            <a:r>
              <a:rPr lang="en-US" dirty="0"/>
              <a:t>4.	[increase counter] set K=K+1.</a:t>
            </a:r>
          </a:p>
          <a:p>
            <a:r>
              <a:rPr lang="en-US" dirty="0"/>
              <a:t>5. Exit</a:t>
            </a:r>
          </a:p>
        </p:txBody>
      </p:sp>
    </p:spTree>
    <p:extLst>
      <p:ext uri="{BB962C8B-B14F-4D97-AF65-F5344CB8AC3E}">
        <p14:creationId xmlns:p14="http://schemas.microsoft.com/office/powerpoint/2010/main" val="205490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9484-BEE8-43E8-8D20-036EAFD3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(Inserting into a Linear Array) INSERT (LA, N, K, ITEM)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561F-70E2-4ABE-BF54-585E4B86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LA is a linear array with N elements and K is a positive integer such that K≤N. This algorithm inserts an element ITEM into the Kth position in LA.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[Initialize counter.] Set J: =N.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Steps 3 and 4 while J≥K.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[Move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downward.] Set LA [J+1]:= LA [J].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[Decrease counter.]Set J: =J-1.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of Step 2 loop.]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[Insert element.] Set LA [K]: =ITEM.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[Reset N.]Set N: =N+1.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Exit.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058-088C-4C02-9621-160D5B66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(Deleting from a Linear Array) DELETE (LA, N, K, ITEM)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8326-92DB-485C-A0BF-57DFBA30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LA is a linear array with N elements and K is a positive integer such that K≤N. This algorithm deletes the Kth element from LA.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ITEM:=LA[K].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for J=K to N-1: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[Move J+1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upward.] Set LA [J]:=LA [J+1].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of loop.]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[Reset the number N of elements in LA.] Set N:= N-1.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Exit.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Traversing, Insert and Delete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023946"/>
              </p:ext>
            </p:extLst>
          </p:nvPr>
        </p:nvGraphicFramePr>
        <p:xfrm>
          <a:off x="3280761" y="2317995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0300" y="2317995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085" y="284159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7817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3854" cy="4351338"/>
          </a:xfrm>
        </p:spPr>
        <p:txBody>
          <a:bodyPr/>
          <a:lstStyle/>
          <a:p>
            <a:r>
              <a:rPr lang="en-US" dirty="0"/>
              <a:t>Two dimensional Arrays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20508" y="2715272"/>
          <a:ext cx="323459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37">
                  <a:extLst>
                    <a:ext uri="{9D8B030D-6E8A-4147-A177-3AD203B41FA5}">
                      <a16:colId xmlns:a16="http://schemas.microsoft.com/office/drawing/2014/main" val="2166318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726439866"/>
                    </a:ext>
                  </a:extLst>
                </a:gridCol>
                <a:gridCol w="1169379">
                  <a:extLst>
                    <a:ext uri="{9D8B030D-6E8A-4147-A177-3AD203B41FA5}">
                      <a16:colId xmlns:a16="http://schemas.microsoft.com/office/drawing/2014/main" val="308414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4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19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6898" y="400129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dimensional Array (3x3) </a:t>
            </a:r>
          </a:p>
        </p:txBody>
      </p:sp>
    </p:spTree>
    <p:extLst>
      <p:ext uri="{BB962C8B-B14F-4D97-AF65-F5344CB8AC3E}">
        <p14:creationId xmlns:p14="http://schemas.microsoft.com/office/powerpoint/2010/main" val="242979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9530" y="2405197"/>
          <a:ext cx="3234593" cy="1112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010137">
                  <a:extLst>
                    <a:ext uri="{9D8B030D-6E8A-4147-A177-3AD203B41FA5}">
                      <a16:colId xmlns:a16="http://schemas.microsoft.com/office/drawing/2014/main" val="2166318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726439866"/>
                    </a:ext>
                  </a:extLst>
                </a:gridCol>
                <a:gridCol w="1169379">
                  <a:extLst>
                    <a:ext uri="{9D8B030D-6E8A-4147-A177-3AD203B41FA5}">
                      <a16:colId xmlns:a16="http://schemas.microsoft.com/office/drawing/2014/main" val="308414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4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194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2838" y="2774529"/>
          <a:ext cx="3234593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10137">
                  <a:extLst>
                    <a:ext uri="{9D8B030D-6E8A-4147-A177-3AD203B41FA5}">
                      <a16:colId xmlns:a16="http://schemas.microsoft.com/office/drawing/2014/main" val="2166318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726439866"/>
                    </a:ext>
                  </a:extLst>
                </a:gridCol>
                <a:gridCol w="1169379">
                  <a:extLst>
                    <a:ext uri="{9D8B030D-6E8A-4147-A177-3AD203B41FA5}">
                      <a16:colId xmlns:a16="http://schemas.microsoft.com/office/drawing/2014/main" val="308414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4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19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8481" y="3146123"/>
          <a:ext cx="3234593" cy="1112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010137">
                  <a:extLst>
                    <a:ext uri="{9D8B030D-6E8A-4147-A177-3AD203B41FA5}">
                      <a16:colId xmlns:a16="http://schemas.microsoft.com/office/drawing/2014/main" val="2166318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726439866"/>
                    </a:ext>
                  </a:extLst>
                </a:gridCol>
                <a:gridCol w="1169379">
                  <a:extLst>
                    <a:ext uri="{9D8B030D-6E8A-4147-A177-3AD203B41FA5}">
                      <a16:colId xmlns:a16="http://schemas.microsoft.com/office/drawing/2014/main" val="308414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4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1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6194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30161" y="4630237"/>
            <a:ext cx="33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Two dimensional Arrays (3x3x3)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7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7411-0E27-4682-BDDF-0AFD0F22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Representation of Two-Dimensional Arrays in Memory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F3D109-51DD-4D4F-81F5-0272B0B1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Row major order</a:t>
            </a:r>
          </a:p>
          <a:p>
            <a:r>
              <a:rPr lang="en-US" dirty="0"/>
              <a:t>Column major order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EC4BF-1CB4-40FE-AF7C-FA52DB88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356" y="2015732"/>
            <a:ext cx="5604455" cy="46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7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8.5|0.7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523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Gallery</vt:lpstr>
      <vt:lpstr>Arrays</vt:lpstr>
      <vt:lpstr>Linear Arrays</vt:lpstr>
      <vt:lpstr>Traversing a Linear Array</vt:lpstr>
      <vt:lpstr>(Inserting into a Linear Array) INSERT (LA, N, K, ITEM) </vt:lpstr>
      <vt:lpstr>(Deleting from a Linear Array) DELETE (LA, N, K, ITEM) </vt:lpstr>
      <vt:lpstr>Traversing, Insert and Delete</vt:lpstr>
      <vt:lpstr>Multidimensional Arrays:</vt:lpstr>
      <vt:lpstr>Three dimensional Arrays:</vt:lpstr>
      <vt:lpstr>Representation of Two-Dimensional Arrays in Memory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Anik Chowdhury</dc:creator>
  <cp:lastModifiedBy>blackCAT</cp:lastModifiedBy>
  <cp:revision>25</cp:revision>
  <dcterms:created xsi:type="dcterms:W3CDTF">2020-06-26T22:24:43Z</dcterms:created>
  <dcterms:modified xsi:type="dcterms:W3CDTF">2020-07-26T09:57:25Z</dcterms:modified>
</cp:coreProperties>
</file>