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1" r:id="rId16"/>
    <p:sldId id="274" r:id="rId17"/>
    <p:sldId id="275" r:id="rId18"/>
    <p:sldId id="276" r:id="rId19"/>
    <p:sldId id="277" r:id="rId20"/>
    <p:sldId id="278" r:id="rId21"/>
    <p:sldId id="279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7F04-D881-471E-B5D6-1DEDA64EC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1C814-C14E-44CE-B422-B3758AB6B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B8F1-A4BD-4256-BEFB-5E365BD4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DA7C5-0A2F-41DC-A76B-B4B4A6F2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4CB92-3EE0-4734-8334-116E077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F2B3-E937-4704-ADAD-6FED0DC2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09071-8C3A-4692-8CF9-2B9D270C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C03-A3D9-487B-823F-130B63F5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9048-E473-45B2-9BC4-EA4B0815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2E7B-91EE-4964-9363-5EC601C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1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BFA1B-89EE-467A-A4E2-B7BB3BAA3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86C87-6435-4058-9FD1-0B4343B6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7650-B684-42B4-8EB1-9005FB6E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0817A-47C4-4768-93A7-246B252F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E5EF-2220-48E2-99C7-61E97EE0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1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24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2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4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37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90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39D5-2EEE-4D39-A5C0-23ACD589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DDA2-42AF-4483-A0AC-F8582644D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0FA1-5E00-4D54-A320-29133298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E1C5-080C-4E5B-A925-AED727C0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1ACE-ABA1-4EE8-9B8E-1A9AE56C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2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4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E2CC-CAF7-47C4-8D04-6238BC44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3D264-552C-4C1C-AFCB-03D8AF24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B06E-E4FF-4787-8E2A-049A1700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C6F5-89F7-4F06-8694-A7CB35B4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1691-A7D9-4755-8D57-5BD67CDA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B179-8391-4BAB-A488-3007098D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3EA1-8DC8-4852-955A-68F14D01C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7D9F6-D9C6-4FD0-9645-F6C949B34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F0033-B1E4-4F20-961C-93EF2E1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503A4-132E-4E09-BABB-2F04EB11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2115-D4C8-4DEF-95AC-306E3A3D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45A4-473A-4CAF-B649-8E632781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ACD60-52B0-4736-97CC-01452BA9F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2171D-85D5-4D50-B851-6C526A49F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0223E-E330-4A6C-9B31-BBAEA692A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7F900-E26C-49F6-BC54-484E56C2B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CDD0D-DBAC-4536-A7D4-67B21EDB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8CAD5-809E-4EED-BCC7-597F43F0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7DBC8-0E5E-4A35-83E5-70D031DC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5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DC12-EBFB-446D-AE9E-79663AAC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4AFFD-35DC-44AF-A6BC-210CBDA0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E2A7B-6C57-49AB-B647-11C7FAFD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D4603-9759-4B42-A314-73D4C4E8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4A28A-A591-4829-ABE4-F482AE10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360B-DE3D-4831-95C6-9253F122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EEC19-29C3-4A1F-8330-DC42A743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527A-D685-446D-B607-0ACA9DDA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521B-2651-4F23-B3A9-9E2FB90B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F6E47-839B-4EEB-9AC7-EB743C3F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A7EEA-3D8F-41DB-849A-FE21FDB3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E4CB9-EA95-4E89-B77A-B128AF18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4FD37-DB03-480B-97EC-7E419505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A836-4F75-4C0C-93B3-A2F027E6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F0E03-D6CF-487E-9406-873C84B35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0439C-F6D9-4B18-B341-6B8E61478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03450-06E7-423B-883B-1F06DE62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F56D-49A9-42AE-A073-75F5EA12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73911-2548-4F6B-B116-D9090A1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DDDCB-8C6F-4E08-BC10-6966B415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DAC5-B94D-4FC4-AD78-9DD18C72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9692-96CC-4D9B-978F-9134EC2F2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68A2-F80A-4E12-AB9F-BC400B04E7E0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2663-E7FE-4316-AA4D-F4BDC3144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09C1-BED2-45C4-A812-07C78EC8E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5FD6-9346-4EAA-955D-ADD95C6EB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B64D-AD09-4D94-81CC-F7442A492DF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90E2-DADB-43DB-931E-949EA7CC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1588-32E7-4F57-B3E8-A6ABE31E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947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Linear Search &amp; </a:t>
            </a:r>
            <a:br>
              <a:rPr lang="en-US" dirty="0"/>
            </a:br>
            <a:r>
              <a:rPr lang="en-US" dirty="0"/>
              <a:t>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2D9AD-C29A-47B4-8441-E0C891677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3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66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638843" y="4168395"/>
            <a:ext cx="1963230" cy="1128150"/>
            <a:chOff x="3997918" y="4124434"/>
            <a:chExt cx="1963230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963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Array Finished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496322" y="5671039"/>
            <a:ext cx="11753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526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40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97918" y="4124434"/>
            <a:ext cx="1714957" cy="1128150"/>
            <a:chOff x="3997918" y="4124434"/>
            <a:chExt cx="1714957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714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 != Key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79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40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80433" y="4142019"/>
            <a:ext cx="1714957" cy="1128150"/>
            <a:chOff x="3997918" y="4124434"/>
            <a:chExt cx="1714957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714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 !=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13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40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15702" y="4150811"/>
            <a:ext cx="1767856" cy="1128150"/>
            <a:chOff x="3997918" y="4124434"/>
            <a:chExt cx="1767856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767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 == Key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12312" y="5510158"/>
            <a:ext cx="77463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413332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82B4-D1A7-4061-82AB-750E4BE5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4000" dirty="0"/>
              <a:t>(Binary Search) BINARY (DATA, LB, UB, ITEM, LOC)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F259-72B0-4BFE-909D-636E651F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669280"/>
          </a:xfrm>
        </p:spPr>
        <p:txBody>
          <a:bodyPr>
            <a:normAutofit fontScale="32500" lnSpcReduction="20000"/>
          </a:bodyPr>
          <a:lstStyle/>
          <a:p>
            <a:pPr marL="9144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DATA is a sorted array with lower bound LB and upper bound UB, and ITEM is a given item of information. The variables BEG, END and MID denote, respectively, the beginning, end and middle locations of a segment of elements of DATA. This algorithm finds the location LOC of ITEM in DATA, or sets LOC =NULL. 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[Initialize segment variables.]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BEG: = LB, END: = UB and MID = INT ((BEG+END)/2).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Repeat Steps 3 and 4 while BEG ≤ END and DATA [MID]≠ ITEM.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  If ITEM &lt; DATA[MID] ,then: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END: =MID-1.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Else: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Set BEG: =MID+1.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[End of If structure.]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   Set MID: = INT ((BEG+END)/2).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[End of Step 2 loop.]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If  DATA [MID]=ITEM, then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LOC: =MID.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LOC: =NULL.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[END of If structure.]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5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Exit.</a:t>
            </a:r>
            <a:endParaRPr lang="en-US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1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80761" y="2317995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00300" y="2317995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6085" y="284159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838230"/>
            <a:ext cx="2979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sorting the Array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280761" y="47300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00300" y="47300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6085" y="52536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14232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628306" y="2772142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47845" y="2772142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3630" y="329573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890151"/>
            <a:ext cx="37511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if(Value[mid] == 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 if (Value[mid] &lt; 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Search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Search Left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8194431" y="2074985"/>
            <a:ext cx="369277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36169" y="2772142"/>
            <a:ext cx="3222615" cy="887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50169" y="3886200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824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628306" y="2772142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47845" y="2772142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3630" y="329573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890151"/>
            <a:ext cx="37511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if(Value[mid] == 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 if (Value[mid] &lt; 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Search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Search Left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6638193" y="1988304"/>
            <a:ext cx="369277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36169" y="2772142"/>
            <a:ext cx="3222615" cy="887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750169" y="3886200"/>
            <a:ext cx="535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24861" y="2772142"/>
            <a:ext cx="1611308" cy="887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68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628306" y="2772142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47845" y="2772142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3630" y="329573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890151"/>
            <a:ext cx="37511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if(Value[mid] == 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 if (Value[mid] &lt; 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Search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Search Left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848081" y="2050448"/>
            <a:ext cx="369277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36169" y="2772142"/>
            <a:ext cx="3222615" cy="887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24861" y="2772142"/>
            <a:ext cx="1611308" cy="887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4861" y="4479710"/>
            <a:ext cx="113582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51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628306" y="2772142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47845" y="2772142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3630" y="329573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890151"/>
            <a:ext cx="37511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if(Value[mid] == 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 if (Value[mid] &lt; 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Search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Search Left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8194431" y="2074985"/>
            <a:ext cx="369277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8306" y="2774744"/>
            <a:ext cx="3217485" cy="887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963991" y="3886200"/>
            <a:ext cx="22947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2899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1F08-67CD-4825-A051-610D0997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(Linear Search) LINEAR (DATA, N, ITEM, LOC)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8CD1-0FA4-4CCA-8D00-3A7ED6E2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DATA is a linear array with N elements and ITEM is a given item of information. This algorithm finds the location LOC of ITEM in DATA, or sets LOC: =0 if the search is unsuccessful.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[Insert ITEM at the end of DATA.] Set DATA [N+1] : =ITEM.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[Initialize counter.] Set LOC:= 1.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[Search for ITEM.]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while DATA [LOC] ≠ ITEM: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Set LOC: = LOC+1.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[Successful?] If LOC = N+1, then: Set LOC := 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22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628306" y="2772142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47845" y="2772142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3630" y="329573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890151"/>
            <a:ext cx="37511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89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if(Value[mid] == 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Found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 if (Value[mid] &lt; key)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Search Right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Search Left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9829801" y="2065855"/>
            <a:ext cx="369277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15852" y="2774744"/>
            <a:ext cx="3222615" cy="887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6561" y="4602803"/>
            <a:ext cx="113582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53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19E8-157F-4017-A020-8EDDE7A7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6000"/>
            </a:br>
            <a:br>
              <a:rPr lang="en-US" sz="6000"/>
            </a:br>
            <a:br>
              <a:rPr lang="en-US" sz="6000"/>
            </a:br>
            <a:br>
              <a:rPr lang="en-US" sz="6000"/>
            </a:br>
            <a:br>
              <a:rPr lang="en-US" sz="6000"/>
            </a:br>
            <a:br>
              <a:rPr lang="en-US" sz="6000"/>
            </a:br>
            <a:br>
              <a:rPr lang="en-US" sz="6000"/>
            </a:br>
            <a:r>
              <a:rPr lang="en-US" sz="6000"/>
              <a:t>THANK  </a:t>
            </a:r>
            <a:r>
              <a:rPr lang="en-US" sz="6000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610D-B939-4E7D-8548-57B4D04F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2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66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97918" y="4124434"/>
            <a:ext cx="1714957" cy="1128150"/>
            <a:chOff x="3997918" y="4124434"/>
            <a:chExt cx="1714957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714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 != Key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0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66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15603" y="4194773"/>
            <a:ext cx="1714957" cy="1128150"/>
            <a:chOff x="3997918" y="4124434"/>
            <a:chExt cx="1714957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714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 !=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64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66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15703" y="4177188"/>
            <a:ext cx="1714957" cy="1128150"/>
            <a:chOff x="3997918" y="4124434"/>
            <a:chExt cx="1714957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714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 !=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73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66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90313" y="4177188"/>
            <a:ext cx="1714957" cy="1128150"/>
            <a:chOff x="3997918" y="4124434"/>
            <a:chExt cx="1714957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714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 !=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9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66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81620" y="4177188"/>
            <a:ext cx="1714957" cy="1128150"/>
            <a:chOff x="3997918" y="4124434"/>
            <a:chExt cx="1714957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714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 !=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15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66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990512" y="4177188"/>
            <a:ext cx="1714957" cy="1128150"/>
            <a:chOff x="3997918" y="4124434"/>
            <a:chExt cx="1714957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714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 !=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45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32553" y="3091718"/>
          <a:ext cx="5630478" cy="8929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04354">
                  <a:extLst>
                    <a:ext uri="{9D8B030D-6E8A-4147-A177-3AD203B41FA5}">
                      <a16:colId xmlns:a16="http://schemas.microsoft.com/office/drawing/2014/main" val="349654570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3832772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3227922746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6195632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1735000430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2810888769"/>
                    </a:ext>
                  </a:extLst>
                </a:gridCol>
                <a:gridCol w="804354">
                  <a:extLst>
                    <a:ext uri="{9D8B030D-6E8A-4147-A177-3AD203B41FA5}">
                      <a16:colId xmlns:a16="http://schemas.microsoft.com/office/drawing/2014/main" val="4223945944"/>
                    </a:ext>
                  </a:extLst>
                </a:gridCol>
              </a:tblGrid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1184" marR="111184" marT="55592" marB="5559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 marL="111184" marR="111184" marT="55592" marB="555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366221"/>
                  </a:ext>
                </a:extLst>
              </a:tr>
              <a:tr h="4455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55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40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89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43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98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48</a:t>
                      </a:r>
                    </a:p>
                  </a:txBody>
                  <a:tcPr marL="111184" marR="111184" marT="55592" marB="5559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6837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52092" y="3091718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7877" y="361531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68220"/>
            <a:ext cx="2467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Key = 66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825782" y="4168395"/>
            <a:ext cx="1714957" cy="1128150"/>
            <a:chOff x="3997918" y="4124434"/>
            <a:chExt cx="1714957" cy="1128150"/>
          </a:xfrm>
        </p:grpSpPr>
        <p:sp>
          <p:nvSpPr>
            <p:cNvPr id="7" name="Down Arrow 6"/>
            <p:cNvSpPr/>
            <p:nvPr/>
          </p:nvSpPr>
          <p:spPr>
            <a:xfrm flipV="1">
              <a:off x="4692740" y="4124434"/>
              <a:ext cx="325315" cy="526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7918" y="4790919"/>
              <a:ext cx="1714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Value !=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5443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|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6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933</Words>
  <Application>Microsoft Office PowerPoint</Application>
  <PresentationFormat>Widescreen</PresentationFormat>
  <Paragraphs>401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1_Office Theme</vt:lpstr>
      <vt:lpstr>  Linear Search &amp;  Binary Search</vt:lpstr>
      <vt:lpstr>(Linear Search) LINEAR (DATA, N, ITEM, LOC)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</vt:lpstr>
      <vt:lpstr>(Binary Search) BINARY (DATA, LB, UB, ITEM, LOC)</vt:lpstr>
      <vt:lpstr>Binary Search</vt:lpstr>
      <vt:lpstr>Binary Search</vt:lpstr>
      <vt:lpstr>Binary Search</vt:lpstr>
      <vt:lpstr>Binary Search</vt:lpstr>
      <vt:lpstr>Binary Search</vt:lpstr>
      <vt:lpstr>Binary Search</vt:lpstr>
      <vt:lpstr>       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blackCAT</dc:creator>
  <cp:lastModifiedBy>blackCAT</cp:lastModifiedBy>
  <cp:revision>10</cp:revision>
  <dcterms:created xsi:type="dcterms:W3CDTF">2020-06-30T09:30:43Z</dcterms:created>
  <dcterms:modified xsi:type="dcterms:W3CDTF">2020-07-26T10:00:04Z</dcterms:modified>
</cp:coreProperties>
</file>