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0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EC71-F833-412A-B2B2-4BBBE1E44CE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32D0-EB5B-4E7A-BA79-FA3BD14A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256C-6EEF-4863-9A18-AD4C24C4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0814-64C9-4082-AA87-ED4CCA2D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852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is converted into an integer by using a hash function. The element can be used as index to store the original element, which falls into the hash table.</a:t>
            </a:r>
          </a:p>
          <a:p>
            <a:r>
              <a:rPr lang="en-US" dirty="0"/>
              <a:t>The element is stored in the hash table where it can be quickly retrieved using hash key. </a:t>
            </a:r>
          </a:p>
          <a:p>
            <a:pPr marL="1371600" lvl="3" indent="0">
              <a:buNone/>
            </a:pPr>
            <a:r>
              <a:rPr lang="en-US" sz="2800" dirty="0"/>
              <a:t>Hash = </a:t>
            </a:r>
            <a:r>
              <a:rPr lang="en-US" sz="2800" dirty="0" err="1"/>
              <a:t>hashFunc</a:t>
            </a:r>
            <a:r>
              <a:rPr lang="en-US" sz="2800" dirty="0"/>
              <a:t>(key)</a:t>
            </a:r>
          </a:p>
          <a:p>
            <a:pPr marL="1371600" lvl="3" indent="0">
              <a:buNone/>
            </a:pPr>
            <a:r>
              <a:rPr lang="en-US" sz="2800" dirty="0"/>
              <a:t>Index = </a:t>
            </a:r>
            <a:r>
              <a:rPr lang="en-US" sz="2800" dirty="0" err="1"/>
              <a:t>hash%array_size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203D-3705-41CD-A614-D510B011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C997-08FF-4365-8BB7-BBF41113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searching easy</a:t>
            </a:r>
          </a:p>
          <a:p>
            <a:r>
              <a:rPr lang="en-US" dirty="0"/>
              <a:t>Compare two files for equality</a:t>
            </a:r>
          </a:p>
          <a:p>
            <a:r>
              <a:rPr lang="en-US" dirty="0"/>
              <a:t>Verify the integrity of a file after it has been transferred from one place to another, </a:t>
            </a:r>
          </a:p>
        </p:txBody>
      </p:sp>
    </p:spTree>
    <p:extLst>
      <p:ext uri="{BB962C8B-B14F-4D97-AF65-F5344CB8AC3E}">
        <p14:creationId xmlns:p14="http://schemas.microsoft.com/office/powerpoint/2010/main" val="266845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understand and simple to compute.</a:t>
            </a:r>
          </a:p>
          <a:p>
            <a:r>
              <a:rPr lang="en-US" dirty="0"/>
              <a:t>Uniform distribution</a:t>
            </a:r>
          </a:p>
          <a:p>
            <a:r>
              <a:rPr lang="en-US" dirty="0"/>
              <a:t>Less collisions</a:t>
            </a:r>
          </a:p>
        </p:txBody>
      </p:sp>
    </p:spTree>
    <p:extLst>
      <p:ext uri="{BB962C8B-B14F-4D97-AF65-F5344CB8AC3E}">
        <p14:creationId xmlns:p14="http://schemas.microsoft.com/office/powerpoint/2010/main" val="26347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= {7, 5, 2, 1, 4, 9, 6}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011658"/>
              </p:ext>
            </p:extLst>
          </p:nvPr>
        </p:nvGraphicFramePr>
        <p:xfrm>
          <a:off x="7319212" y="1241509"/>
          <a:ext cx="2931694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998">
                  <a:extLst>
                    <a:ext uri="{9D8B030D-6E8A-4147-A177-3AD203B41FA5}">
                      <a16:colId xmlns:a16="http://schemas.microsoft.com/office/drawing/2014/main" val="890590718"/>
                    </a:ext>
                  </a:extLst>
                </a:gridCol>
                <a:gridCol w="1247163">
                  <a:extLst>
                    <a:ext uri="{9D8B030D-6E8A-4147-A177-3AD203B41FA5}">
                      <a16:colId xmlns:a16="http://schemas.microsoft.com/office/drawing/2014/main" val="1139365890"/>
                    </a:ext>
                  </a:extLst>
                </a:gridCol>
                <a:gridCol w="1199533">
                  <a:extLst>
                    <a:ext uri="{9D8B030D-6E8A-4147-A177-3AD203B41FA5}">
                      <a16:colId xmlns:a16="http://schemas.microsoft.com/office/drawing/2014/main" val="130166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Normal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Hashing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72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55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9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3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9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2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8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7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1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1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269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1BA929-A707-46F5-A8D9-9CA630FA7784}"/>
              </a:ext>
            </a:extLst>
          </p:cNvPr>
          <p:cNvSpPr txBox="1"/>
          <p:nvPr/>
        </p:nvSpPr>
        <p:spPr>
          <a:xfrm>
            <a:off x="1941094" y="2002860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Index = </a:t>
            </a:r>
            <a:r>
              <a:rPr lang="en-US" sz="2800" dirty="0" err="1"/>
              <a:t>hash%array_size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45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Hashing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Method</a:t>
            </a:r>
          </a:p>
          <a:p>
            <a:r>
              <a:rPr lang="en-US" dirty="0"/>
              <a:t>Mid Square Method</a:t>
            </a:r>
          </a:p>
          <a:p>
            <a:r>
              <a:rPr lang="en-US" dirty="0"/>
              <a:t>Digit Folding Method</a:t>
            </a:r>
          </a:p>
        </p:txBody>
      </p:sp>
    </p:spTree>
    <p:extLst>
      <p:ext uri="{BB962C8B-B14F-4D97-AF65-F5344CB8AC3E}">
        <p14:creationId xmlns:p14="http://schemas.microsoft.com/office/powerpoint/2010/main" val="220524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45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h(key) 	= record % </a:t>
            </a:r>
            <a:r>
              <a:rPr lang="en-US" dirty="0" err="1"/>
              <a:t>table_size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  h(52)	=&gt; 52 % 10 = 2</a:t>
            </a:r>
          </a:p>
          <a:p>
            <a:pPr marL="0" indent="0">
              <a:buNone/>
            </a:pPr>
            <a:r>
              <a:rPr lang="en-US" sz="2800" dirty="0"/>
              <a:t>          h(68)	=&gt; 68 % 10 = 8</a:t>
            </a:r>
          </a:p>
          <a:p>
            <a:pPr marL="0" indent="0">
              <a:buNone/>
            </a:pPr>
            <a:r>
              <a:rPr lang="en-US" sz="2800" dirty="0"/>
              <a:t>          h(99)	=&gt; 99 % 10 = 9</a:t>
            </a:r>
          </a:p>
          <a:p>
            <a:pPr marL="0" indent="0">
              <a:buNone/>
            </a:pPr>
            <a:r>
              <a:rPr lang="en-US" sz="2800" dirty="0"/>
              <a:t>          h(84)	=&gt; 84 % 10 =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95053"/>
              </p:ext>
            </p:extLst>
          </p:nvPr>
        </p:nvGraphicFramePr>
        <p:xfrm>
          <a:off x="6892758" y="1715294"/>
          <a:ext cx="1682395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611">
                  <a:extLst>
                    <a:ext uri="{9D8B030D-6E8A-4147-A177-3AD203B41FA5}">
                      <a16:colId xmlns:a16="http://schemas.microsoft.com/office/drawing/2014/main" val="1831191704"/>
                    </a:ext>
                  </a:extLst>
                </a:gridCol>
                <a:gridCol w="1195784">
                  <a:extLst>
                    <a:ext uri="{9D8B030D-6E8A-4147-A177-3AD203B41FA5}">
                      <a16:colId xmlns:a16="http://schemas.microsoft.com/office/drawing/2014/main" val="2257210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0059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589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937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91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252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5899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235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00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2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851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5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Square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 squared and mid part of the result is taken</a:t>
            </a:r>
          </a:p>
          <a:p>
            <a:pPr marL="914400" lvl="2" indent="0">
              <a:buNone/>
            </a:pPr>
            <a:r>
              <a:rPr lang="en-US" sz="2800" dirty="0"/>
              <a:t>Key = 3101</a:t>
            </a:r>
          </a:p>
          <a:p>
            <a:pPr marL="914400" lvl="2" indent="0">
              <a:buNone/>
            </a:pPr>
            <a:r>
              <a:rPr lang="en-US" sz="2800" dirty="0"/>
              <a:t>3101*3101 	= 96</a:t>
            </a:r>
            <a:r>
              <a:rPr lang="en-US" sz="2800" u="sng" dirty="0"/>
              <a:t>162</a:t>
            </a:r>
            <a:r>
              <a:rPr lang="en-US" sz="2800" dirty="0"/>
              <a:t>01</a:t>
            </a:r>
          </a:p>
          <a:p>
            <a:pPr marL="914400" lvl="2" indent="0">
              <a:buNone/>
            </a:pPr>
            <a:endParaRPr lang="en-US" sz="800" dirty="0"/>
          </a:p>
          <a:p>
            <a:pPr marL="914400" lvl="2" indent="0">
              <a:buNone/>
            </a:pPr>
            <a:r>
              <a:rPr lang="en-US" sz="2800" dirty="0"/>
              <a:t>		= 162 (index)</a:t>
            </a:r>
          </a:p>
        </p:txBody>
      </p:sp>
    </p:spTree>
    <p:extLst>
      <p:ext uri="{BB962C8B-B14F-4D97-AF65-F5344CB8AC3E}">
        <p14:creationId xmlns:p14="http://schemas.microsoft.com/office/powerpoint/2010/main" val="129005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Folding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 divided into separate parts and by using some simple operations these parts are combined</a:t>
            </a:r>
          </a:p>
          <a:p>
            <a:r>
              <a:rPr lang="en-US" dirty="0"/>
              <a:t>Ex: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b="1" dirty="0"/>
              <a:t>124</a:t>
            </a:r>
            <a:r>
              <a:rPr lang="en-US" sz="2800" dirty="0"/>
              <a:t>655</a:t>
            </a:r>
            <a:r>
              <a:rPr lang="en-US" sz="2800" b="1" dirty="0"/>
              <a:t>12</a:t>
            </a:r>
          </a:p>
          <a:p>
            <a:pPr marL="457200" lvl="1" indent="0">
              <a:buNone/>
            </a:pPr>
            <a:r>
              <a:rPr lang="en-US" sz="2800" dirty="0"/>
              <a:t>	divided into parts: 124, 655, 12</a:t>
            </a:r>
          </a:p>
          <a:p>
            <a:pPr marL="457200" lvl="1" indent="0">
              <a:buNone/>
            </a:pPr>
            <a:r>
              <a:rPr lang="en-US" sz="2800" dirty="0"/>
              <a:t>	H(key) = 124 + 655 + 12</a:t>
            </a:r>
          </a:p>
          <a:p>
            <a:pPr marL="457200" lvl="1" indent="0">
              <a:buNone/>
            </a:pPr>
            <a:r>
              <a:rPr lang="en-US" sz="2800" dirty="0"/>
              <a:t>		 = 791 (</a:t>
            </a:r>
            <a:r>
              <a:rPr lang="en-US" sz="2800" b="1" u="sng" dirty="0"/>
              <a:t>index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06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10161</TotalTime>
  <Words>328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Hashing</vt:lpstr>
      <vt:lpstr>Hashing</vt:lpstr>
      <vt:lpstr>Benefits of Hashing</vt:lpstr>
      <vt:lpstr>Hash Function</vt:lpstr>
      <vt:lpstr>array = {7, 5, 2, 1, 4, 9, 6}</vt:lpstr>
      <vt:lpstr>Some Hashing Methods</vt:lpstr>
      <vt:lpstr>Division Method</vt:lpstr>
      <vt:lpstr>Mid Square Method</vt:lpstr>
      <vt:lpstr>Digit Folding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Anik Chowdhury</dc:creator>
  <cp:lastModifiedBy>blackCAT</cp:lastModifiedBy>
  <cp:revision>21</cp:revision>
  <dcterms:created xsi:type="dcterms:W3CDTF">2020-06-30T22:49:43Z</dcterms:created>
  <dcterms:modified xsi:type="dcterms:W3CDTF">2020-07-26T09:58:43Z</dcterms:modified>
</cp:coreProperties>
</file>