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9" r:id="rId3"/>
    <p:sldId id="257" r:id="rId4"/>
    <p:sldId id="258" r:id="rId5"/>
    <p:sldId id="259" r:id="rId6"/>
    <p:sldId id="260" r:id="rId7"/>
    <p:sldId id="261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FDB8-92E8-4ACC-8B0C-AFB1116FB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71CA4-2BC8-4CBF-B887-61F1B7E7C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755B-9BE5-4590-A4ED-351DF11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C3A5-C372-41F5-BBC2-C617AE2C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EF90-C83E-4CD9-83AB-24B35A67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5A9-76AD-43BB-9F48-2552F5B0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19B09-F4BE-4D5C-AC46-2C3C37370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1EAE-756B-4763-80DE-B1B62584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778B-2583-4D64-8B91-6C07688A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A411-1F41-4B6A-80F2-61D19257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2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6EBDE-86DB-4B89-894D-80B18262D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E020A-B419-4732-9982-9FF12C30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DEF5-1A49-4809-9ECD-6735824E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7F66-7622-491F-87CE-E709916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F0B1-586F-4DE6-A01C-77DF57EC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41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2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6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84A4-789B-4F21-B9BC-6F4F12B1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3BA9-3A6A-4DA8-B117-51E23BBA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D33C-7E5E-4B1A-A543-53730FCF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4FC3-9E3B-473B-844B-175554C0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C3583-5972-46F5-B29C-AD260BE5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1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7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8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E534-70A9-4549-989B-3AD5CA77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AB696-0A2D-4526-BFB7-1DC00F75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2A2A-44EA-4F2B-AA37-83AE6DA7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957F-5863-4DB3-A472-A05ECEB0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D73A-33DE-4D78-A6C7-BB1F173B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6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9F58-6A88-4668-9E9C-FAA3D520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9261-9AA7-412F-9A3C-464AAED8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8FBBF-77F8-4966-8686-7B8A1C491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63102-4252-4E06-A6F8-BD2CCFA3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1F33F-FFC6-4F2C-8119-0ACD13D9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7ADEA-EC09-4333-83CB-995E065B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E311-04DC-4183-8B15-DE6AE16C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13FA-FDA8-4EAF-9A10-5DC6066A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E16D5-E466-4328-873F-BA346B72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B5D7E-4E19-4F4A-8F14-A1F5D607D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87CC1-17B0-4D12-BA16-939D5B9F9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E3D55-E5C2-4E9E-9997-AD5D7831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48337-AFA2-4465-AF7B-88B2094A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F784C-A43C-41FB-8545-430EE47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13AB-83FA-4290-99C9-748A4F7C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E2FD9-57E5-4FAF-90DE-00006FA4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3D668-619F-4708-A3F3-9B87816E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34DF1-A768-4859-AF5C-4B1CAD2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C0E71-0E49-4482-A728-C50E370B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E51EA-7611-46D1-B135-B8D9DF68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93403-E71C-4D69-989C-B20AF45F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1A3B-AF42-4190-B363-EE0570B9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EB38-AAEC-409E-9DDE-5DD6ABDA9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9AB-82F2-4698-9CEA-2EDE1E88D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50B67-7AD8-423B-A7D9-9F19492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608BB-883B-45A4-9852-7828471D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9E0D5-E724-4391-82D0-C301BE1D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876A-551C-4C51-9B47-E046447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E93D3-40BD-4961-9056-9EBFD5A09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219A-EB89-4365-823A-462B82F2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96AD5-D1E7-4B5A-A2FD-DBD6A010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5F470-3AB5-4CBA-9D03-48C79D5B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35A03-77F1-4270-A815-56FF12DC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288E5-EF86-4D14-81BA-9DABABC6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FC863-AA02-46E3-9B3B-DD8AFECBF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DB95-0C48-4205-A282-D28712EF8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36A3-A69E-47BD-A50F-84E7974E444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779C-056F-4B92-B2A0-2DD56BC14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158A-82C4-45D6-8384-EE214D17B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5D79-31F8-4995-979E-33A0D187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3A59-17A1-4287-8D4F-6AC107ECD63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B075-E8EA-459A-915F-D9A41F98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0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7D30-83BD-4467-AAAE-6BD289B1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Tree traversal using stack (preorder)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EE3A-DE18-4DB3-AC0F-ACCC3C4A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2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DBED-50E2-450C-8114-A1648EDF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0D45-71A5-42DB-97A2-7BBA9B48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64566"/>
            <a:ext cx="10622280" cy="481239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*Initially push NULL onto STACK and then set PTR =ROOT. Then repeat the following steps until PTR=NULL or, equivalently, while PTR != NULL.</a:t>
            </a:r>
          </a:p>
          <a:p>
            <a:pPr marL="0" indent="0">
              <a:buNone/>
            </a:pPr>
            <a:r>
              <a:rPr lang="en-US" sz="2000" dirty="0"/>
              <a:t>	a)	Proceed down the left-most path rooted at PTR, processing each node N on the path and pushing each right child R(N),if any, onto STACK. The traversing ends after a node N with no left child L(N) is processed. Thus PTR IS updated using the assignment PTR:=LEFT[PTR], and the traversing stops when LEFT[PTR]=NULL)</a:t>
            </a:r>
          </a:p>
          <a:p>
            <a:pPr marL="0" indent="0">
              <a:buNone/>
            </a:pPr>
            <a:r>
              <a:rPr lang="en-US" sz="2000" dirty="0"/>
              <a:t>	b)	(Backtracking.) Pop and assign to PTR the top element on STACK. If PTR !=NULL, then return to Step (a); otherwise Exit.</a:t>
            </a:r>
          </a:p>
          <a:p>
            <a:pPr marL="0" indent="0">
              <a:buNone/>
            </a:pPr>
            <a:r>
              <a:rPr lang="en-US" sz="2000" dirty="0"/>
              <a:t>*(We note that the initial element NULL on STACK is used as a sentinel.)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376D8-E01D-44F0-A373-157D89B4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79" y="1698539"/>
            <a:ext cx="3611567" cy="37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5596-D418-4256-8015-423D4DB6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E5A4-1431-490C-BC7F-A534A31E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050301"/>
          </a:xfrm>
        </p:spPr>
        <p:txBody>
          <a:bodyPr>
            <a:noAutofit/>
          </a:bodyPr>
          <a:lstStyle/>
          <a:p>
            <a:pPr marL="342900" marR="0" lvl="0" indent="-342900" fontAlgn="base">
              <a:lnSpc>
                <a:spcPct val="106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ts val="115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(Initially push NULL onto STACK, and initialize PTR) Set TOP:=1, STACK[1]:=NULL and PTR:=ROOT.</a:t>
            </a:r>
          </a:p>
          <a:p>
            <a:pPr marL="342900" marR="0" lvl="0" indent="-342900" fontAlgn="base">
              <a:lnSpc>
                <a:spcPct val="106000"/>
              </a:lnSpc>
              <a:spcBef>
                <a:spcPts val="0"/>
              </a:spcBef>
              <a:spcAft>
                <a:spcPts val="2250"/>
              </a:spcAft>
              <a:buClr>
                <a:srgbClr val="000000"/>
              </a:buClr>
              <a:buSzPts val="115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 Steps 3 to 5 while PTR != NULL</a:t>
            </a:r>
          </a:p>
          <a:p>
            <a:pPr marL="342900" marR="0" lvl="0" indent="-342900" fontAlgn="base">
              <a:lnSpc>
                <a:spcPct val="106000"/>
              </a:lnSpc>
              <a:spcBef>
                <a:spcPts val="0"/>
              </a:spcBef>
              <a:spcAft>
                <a:spcPts val="1310"/>
              </a:spcAft>
              <a:buClr>
                <a:srgbClr val="000000"/>
              </a:buClr>
              <a:buSzPts val="115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PROCESS to INFO[PTR]</a:t>
            </a:r>
          </a:p>
          <a:p>
            <a:pPr marL="342900" marR="0" lvl="0" indent="-342900" fontAlgn="base">
              <a:lnSpc>
                <a:spcPct val="106000"/>
              </a:lnSpc>
              <a:spcBef>
                <a:spcPts val="0"/>
              </a:spcBef>
              <a:spcAft>
                <a:spcPts val="165"/>
              </a:spcAft>
              <a:buClr>
                <a:srgbClr val="000000"/>
              </a:buClr>
              <a:buSzPts val="115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(Right Child?)</a:t>
            </a:r>
          </a:p>
          <a:p>
            <a:pPr marL="1501140" marR="1254760" indent="-360045">
              <a:lnSpc>
                <a:spcPct val="190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RIGHT[PTR]!=NULL, then [Push on STACK.] Set TOP:=TOP+1, and STACK[TOP]:=RIGHT[PTR].</a:t>
            </a:r>
          </a:p>
          <a:p>
            <a:pPr marL="1106805" marR="0" indent="-6350">
              <a:lnSpc>
                <a:spcPct val="106000"/>
              </a:lnSpc>
              <a:spcBef>
                <a:spcPts val="0"/>
              </a:spcBef>
              <a:spcAft>
                <a:spcPts val="102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(End of If structure.)</a:t>
            </a:r>
          </a:p>
          <a:p>
            <a:pPr marL="0" marR="0" lvl="0" indent="0" fontAlgn="base">
              <a:lnSpc>
                <a:spcPct val="106000"/>
              </a:lnSpc>
              <a:spcBef>
                <a:spcPts val="0"/>
              </a:spcBef>
              <a:spcAft>
                <a:spcPts val="165"/>
              </a:spcAft>
              <a:buClr>
                <a:srgbClr val="000000"/>
              </a:buClr>
              <a:buSzPts val="1150"/>
              <a:buNone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    (Left child?)</a:t>
            </a:r>
          </a:p>
          <a:p>
            <a:pPr marL="1106805" marR="0" indent="-6350">
              <a:lnSpc>
                <a:spcPct val="106000"/>
              </a:lnSpc>
              <a:spcBef>
                <a:spcPts val="0"/>
              </a:spcBef>
              <a:spcAft>
                <a:spcPts val="1165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LEFT[PTR]!=NULL, then:</a:t>
            </a:r>
          </a:p>
          <a:p>
            <a:pPr marL="1507490" marR="0" indent="-6350">
              <a:lnSpc>
                <a:spcPct val="106000"/>
              </a:lnSpc>
              <a:spcBef>
                <a:spcPts val="0"/>
              </a:spcBef>
              <a:spcAft>
                <a:spcPts val="22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 PTR:=LEFT[PTR].</a:t>
            </a:r>
          </a:p>
          <a:p>
            <a:pPr marL="1147445" marR="0" indent="-6350">
              <a:lnSpc>
                <a:spcPct val="106000"/>
              </a:lnSpc>
              <a:spcBef>
                <a:spcPts val="0"/>
              </a:spcBef>
              <a:spcAft>
                <a:spcPts val="305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Else:[Pop from STACK.]</a:t>
            </a:r>
          </a:p>
          <a:p>
            <a:pPr marL="1507490" marR="0" indent="-6350">
              <a:lnSpc>
                <a:spcPct val="106000"/>
              </a:lnSpc>
              <a:spcBef>
                <a:spcPts val="0"/>
              </a:spcBef>
              <a:spcAft>
                <a:spcPts val="21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 PTR:=Stack[TOP] and TOP:=TOP-1.</a:t>
            </a:r>
          </a:p>
          <a:p>
            <a:pPr marL="1106805" marR="0" indent="-6350">
              <a:lnSpc>
                <a:spcPct val="106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(End of If structure.)</a:t>
            </a:r>
          </a:p>
          <a:p>
            <a:pPr marL="746760" marR="0" indent="-6350">
              <a:lnSpc>
                <a:spcPct val="106000"/>
              </a:lnSpc>
              <a:spcBef>
                <a:spcPts val="0"/>
              </a:spcBef>
              <a:spcAft>
                <a:spcPts val="102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(End of Step 2 loop.)</a:t>
            </a:r>
          </a:p>
          <a:p>
            <a:pPr marL="0" marR="0" lvl="0" indent="0" fontAlgn="base">
              <a:lnSpc>
                <a:spcPct val="106000"/>
              </a:lnSpc>
              <a:spcBef>
                <a:spcPts val="0"/>
              </a:spcBef>
              <a:spcAft>
                <a:spcPts val="20"/>
              </a:spcAft>
              <a:buClr>
                <a:srgbClr val="000000"/>
              </a:buClr>
              <a:buSzPts val="1150"/>
              <a:buNone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     Exit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949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7EAE-632C-4AD6-B07F-72516AE3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54D3-FC97-4E21-8C70-9CEE77A6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400" dirty="0"/>
              <a:t>1.	Initially push NULL onto STACK: STACK:Ø.</a:t>
            </a:r>
          </a:p>
          <a:p>
            <a:r>
              <a:rPr lang="en-US" sz="1400" dirty="0"/>
              <a:t>Then set PTR:=A, the root of T.</a:t>
            </a:r>
          </a:p>
          <a:p>
            <a:r>
              <a:rPr lang="en-US" sz="1400" dirty="0"/>
              <a:t>2.	Proceed down the left-most path rooted at PTR=A as follows:</a:t>
            </a:r>
          </a:p>
          <a:p>
            <a:r>
              <a:rPr lang="en-US" sz="1400" dirty="0"/>
              <a:t>I	Process A and push its right child C onto STACK: </a:t>
            </a:r>
          </a:p>
          <a:p>
            <a:r>
              <a:rPr lang="en-US" sz="1400" dirty="0"/>
              <a:t>                 STACK =Ø,C.</a:t>
            </a:r>
          </a:p>
          <a:p>
            <a:r>
              <a:rPr lang="en-US" sz="1400" dirty="0"/>
              <a:t>II	Process B.(There is no right child)</a:t>
            </a:r>
          </a:p>
          <a:p>
            <a:r>
              <a:rPr lang="en-US" sz="1400" dirty="0"/>
              <a:t>III	Process D and push its right child H onto STACK: </a:t>
            </a:r>
          </a:p>
          <a:p>
            <a:r>
              <a:rPr lang="en-US" sz="1400" dirty="0"/>
              <a:t>                 Stack:  Ø, C, H</a:t>
            </a:r>
          </a:p>
          <a:p>
            <a:r>
              <a:rPr lang="en-US" sz="1400" dirty="0"/>
              <a:t>IV	Process G.(There is no right child.)</a:t>
            </a:r>
          </a:p>
          <a:p>
            <a:r>
              <a:rPr lang="en-US" sz="1400" dirty="0"/>
              <a:t>No other node is processed, since G has no left child.</a:t>
            </a:r>
          </a:p>
          <a:p>
            <a:r>
              <a:rPr lang="en-US" sz="1400" dirty="0"/>
              <a:t>3.	(Backtracking.) Pop the top element H from STACK, and set PTR:=H. This leaves:</a:t>
            </a:r>
          </a:p>
          <a:p>
            <a:r>
              <a:rPr lang="en-US" sz="1400" dirty="0"/>
              <a:t>STACK= Ø, C.</a:t>
            </a:r>
          </a:p>
          <a:p>
            <a:r>
              <a:rPr lang="en-US" sz="1400" dirty="0"/>
              <a:t>Since PTR != NULL, return to Step (a) of the algorithm.</a:t>
            </a:r>
          </a:p>
          <a:p>
            <a:r>
              <a:rPr lang="en-US" sz="1400" dirty="0"/>
              <a:t>4.	Proceed down the left-most path rooted at PTR =H as follows:</a:t>
            </a:r>
          </a:p>
          <a:p>
            <a:r>
              <a:rPr lang="en-US" sz="1400" dirty="0"/>
              <a:t>V Process H and push its right child K onto STACK:</a:t>
            </a:r>
          </a:p>
          <a:p>
            <a:r>
              <a:rPr lang="en-US" sz="1400" dirty="0"/>
              <a:t>STACK= Ø, C, K.</a:t>
            </a:r>
          </a:p>
          <a:p>
            <a:r>
              <a:rPr lang="en-US" sz="1400" dirty="0"/>
              <a:t>No other node is processed, since H has no left child.</a:t>
            </a:r>
          </a:p>
          <a:p>
            <a:r>
              <a:rPr lang="en-US" sz="1400" dirty="0"/>
              <a:t>5.	(Backtracking.) Pop K from STACK, and set PTR:=K. This leaves: STACK= Ø ,C.</a:t>
            </a:r>
          </a:p>
          <a:p>
            <a:r>
              <a:rPr lang="en-US" sz="1400" dirty="0"/>
              <a:t>Since PTR != NULL, return to Step (a) of the algorithm.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5E381-9147-4FDC-81CB-0FBB4E2D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34" y="4206677"/>
            <a:ext cx="214597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642-9D12-4F4D-9F2B-985179DB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7FCA-A9D9-4FE6-8AFC-FF846FC6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600" dirty="0"/>
              <a:t>6.	Proceed down the left-most path rooted at PTR =K as follows:</a:t>
            </a:r>
          </a:p>
          <a:p>
            <a:r>
              <a:rPr lang="en-US" sz="1600" dirty="0"/>
              <a:t>VI Process K. (There is no right child.)</a:t>
            </a:r>
          </a:p>
          <a:p>
            <a:r>
              <a:rPr lang="en-US" sz="1600" dirty="0"/>
              <a:t>No other node is processed, since K has no left child.</a:t>
            </a:r>
          </a:p>
          <a:p>
            <a:r>
              <a:rPr lang="en-US" sz="1600" dirty="0"/>
              <a:t>7.	(Backtracking.) Pop C from STACK, and set PTR:=C. This leaves: STACK : Ø.</a:t>
            </a:r>
          </a:p>
          <a:p>
            <a:r>
              <a:rPr lang="en-US" sz="1600" dirty="0"/>
              <a:t>Since PTR!= NULL, return to Step (a) of the algorithm.</a:t>
            </a:r>
          </a:p>
          <a:p>
            <a:r>
              <a:rPr lang="en-US" sz="1600" dirty="0"/>
              <a:t>8.	Proceed down the left most path rooted at PTR=C as follows:</a:t>
            </a:r>
          </a:p>
          <a:p>
            <a:r>
              <a:rPr lang="en-US" sz="1600" dirty="0"/>
              <a:t>VII	Process C and push its right child F onto STACK: STACK: Ø, F.</a:t>
            </a:r>
          </a:p>
          <a:p>
            <a:r>
              <a:rPr lang="en-US" sz="1600" dirty="0"/>
              <a:t>VIII	Process E.(There is no right child.)</a:t>
            </a:r>
          </a:p>
          <a:p>
            <a:r>
              <a:rPr lang="en-US" sz="1600" dirty="0"/>
              <a:t>9.	(Backtracking.) Pop F from STACK, and set PTR:=F. This leaves: STACK :=Ø</a:t>
            </a:r>
          </a:p>
          <a:p>
            <a:r>
              <a:rPr lang="en-US" sz="1600" dirty="0"/>
              <a:t>Since PTR!= NULL, return to Step (a) of the algorithm.</a:t>
            </a:r>
          </a:p>
          <a:p>
            <a:r>
              <a:rPr lang="en-US" sz="1600" dirty="0"/>
              <a:t>10.	Proceed down the left-most path rooted at PTR=F as follows:</a:t>
            </a:r>
          </a:p>
          <a:p>
            <a:r>
              <a:rPr lang="en-US" sz="1600" dirty="0"/>
              <a:t>IX	Process F.(There is no right child.)</a:t>
            </a:r>
          </a:p>
          <a:p>
            <a:r>
              <a:rPr lang="en-US" sz="1600" dirty="0"/>
              <a:t>No other node is processed, since F has no left child.</a:t>
            </a:r>
          </a:p>
          <a:p>
            <a:r>
              <a:rPr lang="en-US" sz="1600" dirty="0"/>
              <a:t>11.	(Backtracking.) Pop the top element NULL from STACK, and set PTR:=NULL. Since PTR=NULL, the algorithm is completed.2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3D807-9126-4E03-8C30-126798E2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44" y="4001294"/>
            <a:ext cx="214597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5596-D418-4256-8015-423D4DB6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E5A4-1431-490C-BC7F-A534A31E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050301"/>
          </a:xfrm>
        </p:spPr>
        <p:txBody>
          <a:bodyPr>
            <a:noAutofit/>
          </a:bodyPr>
          <a:lstStyle/>
          <a:p>
            <a:pPr marL="342900" marR="0" lvl="0" indent="-342900" fontAlgn="base">
              <a:lnSpc>
                <a:spcPct val="106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ts val="115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(Initially push NULL onto STACK, and initialize PTR) Set TOP:=1, STACK[1]:=NULL and PTR:=ROOT.</a:t>
            </a:r>
          </a:p>
          <a:p>
            <a:pPr marL="342900" marR="0" lvl="0" indent="-342900" fontAlgn="base">
              <a:lnSpc>
                <a:spcPct val="106000"/>
              </a:lnSpc>
              <a:spcBef>
                <a:spcPts val="0"/>
              </a:spcBef>
              <a:spcAft>
                <a:spcPts val="2250"/>
              </a:spcAft>
              <a:buClr>
                <a:srgbClr val="000000"/>
              </a:buClr>
              <a:buSzPts val="115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 Steps 3 to 5 while PTR != NULL</a:t>
            </a:r>
          </a:p>
          <a:p>
            <a:pPr marL="342900" marR="0" lvl="0" indent="-342900" fontAlgn="base">
              <a:lnSpc>
                <a:spcPct val="106000"/>
              </a:lnSpc>
              <a:spcBef>
                <a:spcPts val="0"/>
              </a:spcBef>
              <a:spcAft>
                <a:spcPts val="1310"/>
              </a:spcAft>
              <a:buClr>
                <a:srgbClr val="000000"/>
              </a:buClr>
              <a:buSzPts val="115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PROCESS to INFO[PTR]</a:t>
            </a:r>
          </a:p>
          <a:p>
            <a:pPr marL="342900" marR="0" lvl="0" indent="-342900" fontAlgn="base">
              <a:lnSpc>
                <a:spcPct val="106000"/>
              </a:lnSpc>
              <a:spcBef>
                <a:spcPts val="0"/>
              </a:spcBef>
              <a:spcAft>
                <a:spcPts val="165"/>
              </a:spcAft>
              <a:buClr>
                <a:srgbClr val="000000"/>
              </a:buClr>
              <a:buSzPts val="115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(Right Child?)</a:t>
            </a:r>
          </a:p>
          <a:p>
            <a:pPr marL="1501140" marR="1254760" indent="-360045">
              <a:lnSpc>
                <a:spcPct val="190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RIGHT[PTR]!=NULL, then [Push on STACK.] Set TOP:=TOP+1, and STACK[TOP]:=RIGHT[PTR].</a:t>
            </a:r>
          </a:p>
          <a:p>
            <a:pPr marL="1106805" marR="0" indent="-6350">
              <a:lnSpc>
                <a:spcPct val="106000"/>
              </a:lnSpc>
              <a:spcBef>
                <a:spcPts val="0"/>
              </a:spcBef>
              <a:spcAft>
                <a:spcPts val="102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(End of If structure.)</a:t>
            </a:r>
          </a:p>
          <a:p>
            <a:pPr marL="0" marR="0" lvl="0" indent="0" fontAlgn="base">
              <a:lnSpc>
                <a:spcPct val="106000"/>
              </a:lnSpc>
              <a:spcBef>
                <a:spcPts val="0"/>
              </a:spcBef>
              <a:spcAft>
                <a:spcPts val="165"/>
              </a:spcAft>
              <a:buClr>
                <a:srgbClr val="000000"/>
              </a:buClr>
              <a:buSzPts val="1150"/>
              <a:buNone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    (Left child?)</a:t>
            </a:r>
          </a:p>
          <a:p>
            <a:pPr marL="1106805" marR="0" indent="-6350">
              <a:lnSpc>
                <a:spcPct val="106000"/>
              </a:lnSpc>
              <a:spcBef>
                <a:spcPts val="0"/>
              </a:spcBef>
              <a:spcAft>
                <a:spcPts val="1165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LEFT[PTR]!=NULL, then:</a:t>
            </a:r>
          </a:p>
          <a:p>
            <a:pPr marL="1507490" marR="0" indent="-6350">
              <a:lnSpc>
                <a:spcPct val="106000"/>
              </a:lnSpc>
              <a:spcBef>
                <a:spcPts val="0"/>
              </a:spcBef>
              <a:spcAft>
                <a:spcPts val="22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 PTR:=LEFT[PTR].</a:t>
            </a:r>
          </a:p>
          <a:p>
            <a:pPr marL="1147445" marR="0" indent="-6350">
              <a:lnSpc>
                <a:spcPct val="106000"/>
              </a:lnSpc>
              <a:spcBef>
                <a:spcPts val="0"/>
              </a:spcBef>
              <a:spcAft>
                <a:spcPts val="305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Else:[Pop from STACK.]</a:t>
            </a:r>
          </a:p>
          <a:p>
            <a:pPr marL="1507490" marR="0" indent="-6350">
              <a:lnSpc>
                <a:spcPct val="106000"/>
              </a:lnSpc>
              <a:spcBef>
                <a:spcPts val="0"/>
              </a:spcBef>
              <a:spcAft>
                <a:spcPts val="21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 PTR:=Stack[TOP] and TOP:=TOP-1.</a:t>
            </a:r>
          </a:p>
          <a:p>
            <a:pPr marL="1106805" marR="0" indent="-6350">
              <a:lnSpc>
                <a:spcPct val="106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(End of If structure.)</a:t>
            </a:r>
          </a:p>
          <a:p>
            <a:pPr marL="746760" marR="0" indent="-6350">
              <a:lnSpc>
                <a:spcPct val="106000"/>
              </a:lnSpc>
              <a:spcBef>
                <a:spcPts val="0"/>
              </a:spcBef>
              <a:spcAft>
                <a:spcPts val="102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(End of Step 2 loop.)</a:t>
            </a:r>
          </a:p>
          <a:p>
            <a:pPr marL="0" marR="0" lvl="0" indent="0" fontAlgn="base">
              <a:lnSpc>
                <a:spcPct val="106000"/>
              </a:lnSpc>
              <a:spcBef>
                <a:spcPts val="0"/>
              </a:spcBef>
              <a:spcAft>
                <a:spcPts val="20"/>
              </a:spcAft>
              <a:buClr>
                <a:srgbClr val="000000"/>
              </a:buClr>
              <a:buSzPts val="1150"/>
              <a:buNone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     Exit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838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3D4F-72A3-4205-BB5D-1DE12B79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A0C26-1EE8-4D61-9421-077AF6768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2" b="16391"/>
          <a:stretch/>
        </p:blipFill>
        <p:spPr>
          <a:xfrm>
            <a:off x="2949453" y="2190225"/>
            <a:ext cx="4886252" cy="31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8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930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2_Office Theme</vt:lpstr>
      <vt:lpstr>Tree traversal using stack (preorder)</vt:lpstr>
      <vt:lpstr>Algorithm</vt:lpstr>
      <vt:lpstr>Algorithm</vt:lpstr>
      <vt:lpstr>Example</vt:lpstr>
      <vt:lpstr>Example</vt:lpstr>
      <vt:lpstr>Algorithm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traversal using stack (preorder)</dc:title>
  <dc:creator>blackCAT</dc:creator>
  <cp:lastModifiedBy>blackCAT</cp:lastModifiedBy>
  <cp:revision>24</cp:revision>
  <dcterms:created xsi:type="dcterms:W3CDTF">2020-06-19T18:17:12Z</dcterms:created>
  <dcterms:modified xsi:type="dcterms:W3CDTF">2020-07-26T10:01:07Z</dcterms:modified>
</cp:coreProperties>
</file>