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82" r:id="rId20"/>
    <p:sldId id="277" r:id="rId21"/>
    <p:sldId id="276" r:id="rId22"/>
    <p:sldId id="278" r:id="rId23"/>
    <p:sldId id="279" r:id="rId24"/>
    <p:sldId id="281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4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1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F6B9-8F21-4B71-B097-EE1EB868EE09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B08B-C7AD-4534-B9B3-FBD4B97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check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(root == key)</a:t>
            </a:r>
          </a:p>
          <a:p>
            <a:pPr marL="457200" lvl="1" indent="0">
              <a:buNone/>
            </a:pPr>
            <a:r>
              <a:rPr lang="en-US" dirty="0"/>
              <a:t> KEY FOUND</a:t>
            </a:r>
          </a:p>
          <a:p>
            <a:r>
              <a:rPr lang="en-US" dirty="0"/>
              <a:t>else if (root &lt; key)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0247" y="5375757"/>
            <a:ext cx="1671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2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 element into a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Insert 16 into the given BST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8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(No Tree)</a:t>
            </a:r>
          </a:p>
          <a:p>
            <a:pPr marL="457200" lvl="1" indent="0">
              <a:buNone/>
            </a:pPr>
            <a:r>
              <a:rPr lang="en-US" dirty="0"/>
              <a:t> Insert</a:t>
            </a:r>
          </a:p>
          <a:p>
            <a:r>
              <a:rPr lang="en-US" dirty="0"/>
              <a:t>else if (root &lt; value)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811715" y="2275686"/>
            <a:ext cx="2945423" cy="3623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(No Tree)</a:t>
            </a:r>
          </a:p>
          <a:p>
            <a:pPr marL="457200" lvl="1" indent="0">
              <a:buNone/>
            </a:pPr>
            <a:r>
              <a:rPr lang="en-US" dirty="0"/>
              <a:t> Insert</a:t>
            </a:r>
          </a:p>
          <a:p>
            <a:r>
              <a:rPr lang="en-US" dirty="0"/>
              <a:t>else if (root &lt; value)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061124" y="3547262"/>
            <a:ext cx="2026250" cy="2277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3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(No Tree)</a:t>
            </a:r>
          </a:p>
          <a:p>
            <a:pPr marL="457200" lvl="1" indent="0">
              <a:buNone/>
            </a:pPr>
            <a:r>
              <a:rPr lang="en-US" dirty="0"/>
              <a:t> Insert</a:t>
            </a:r>
          </a:p>
          <a:p>
            <a:r>
              <a:rPr lang="en-US" dirty="0"/>
              <a:t>else if (root &lt; value)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52444" y="4521719"/>
            <a:ext cx="1138751" cy="1279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4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(No Tree)</a:t>
            </a:r>
          </a:p>
          <a:p>
            <a:pPr marL="457200" lvl="1" indent="0">
              <a:buNone/>
            </a:pPr>
            <a:r>
              <a:rPr lang="en-US" dirty="0"/>
              <a:t> Insert</a:t>
            </a:r>
          </a:p>
          <a:p>
            <a:r>
              <a:rPr lang="en-US" dirty="0"/>
              <a:t>else if (root &lt; value)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56510" y="5722816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cxnSp>
        <p:nvCxnSpPr>
          <p:cNvPr id="27" name="Straight Connector 26"/>
          <p:cNvCxnSpPr>
            <a:stCxn id="12" idx="3"/>
            <a:endCxn id="25" idx="0"/>
          </p:cNvCxnSpPr>
          <p:nvPr/>
        </p:nvCxnSpPr>
        <p:spPr>
          <a:xfrm flipH="1">
            <a:off x="6951052" y="5250417"/>
            <a:ext cx="362495" cy="472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30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types of nodes there can be present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with no child (Leaf node)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with only one child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with two child</a:t>
            </a:r>
          </a:p>
        </p:txBody>
      </p:sp>
    </p:spTree>
    <p:extLst>
      <p:ext uri="{BB962C8B-B14F-4D97-AF65-F5344CB8AC3E}">
        <p14:creationId xmlns:p14="http://schemas.microsoft.com/office/powerpoint/2010/main" val="289963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Case1: Deleting a node with </a:t>
            </a:r>
            <a:r>
              <a:rPr lang="en-US" u="sng" dirty="0"/>
              <a:t>no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Action: Just delete it</a:t>
            </a:r>
          </a:p>
          <a:p>
            <a:r>
              <a:rPr lang="en-US" dirty="0"/>
              <a:t>Ex: Delete 16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56510" y="5722816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cxnSp>
        <p:nvCxnSpPr>
          <p:cNvPr id="27" name="Straight Connector 26"/>
          <p:cNvCxnSpPr>
            <a:stCxn id="12" idx="3"/>
            <a:endCxn id="25" idx="0"/>
          </p:cNvCxnSpPr>
          <p:nvPr/>
        </p:nvCxnSpPr>
        <p:spPr>
          <a:xfrm flipH="1">
            <a:off x="6951052" y="5250417"/>
            <a:ext cx="362495" cy="472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956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Case2: Deleting a node with </a:t>
            </a:r>
            <a:r>
              <a:rPr lang="en-US" u="sng" dirty="0"/>
              <a:t>only one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Action: Replace the node with </a:t>
            </a:r>
          </a:p>
          <a:p>
            <a:pPr marL="0" indent="0">
              <a:buNone/>
            </a:pPr>
            <a:r>
              <a:rPr lang="en-US" dirty="0"/>
              <a:t>	      it’s child</a:t>
            </a:r>
          </a:p>
          <a:p>
            <a:r>
              <a:rPr lang="en-US" dirty="0"/>
              <a:t>Ex: Delete 23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56510" y="5722816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cxnSp>
        <p:nvCxnSpPr>
          <p:cNvPr id="27" name="Straight Connector 26"/>
          <p:cNvCxnSpPr>
            <a:stCxn id="12" idx="3"/>
            <a:endCxn id="25" idx="0"/>
          </p:cNvCxnSpPr>
          <p:nvPr/>
        </p:nvCxnSpPr>
        <p:spPr>
          <a:xfrm flipH="1">
            <a:off x="6951052" y="5250417"/>
            <a:ext cx="362495" cy="472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3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Case2: Deleting a node with </a:t>
            </a:r>
            <a:r>
              <a:rPr lang="en-US" u="sng" dirty="0"/>
              <a:t>only one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Action: Replace the node with </a:t>
            </a:r>
          </a:p>
          <a:p>
            <a:pPr marL="0" indent="0">
              <a:buNone/>
            </a:pPr>
            <a:r>
              <a:rPr lang="en-US" dirty="0"/>
              <a:t>	      it’s child</a:t>
            </a:r>
          </a:p>
          <a:p>
            <a:r>
              <a:rPr lang="en-US" dirty="0"/>
              <a:t>Ex: Delete 23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6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every parent node, left&lt; parent and right&gt;=parent.</a:t>
            </a:r>
          </a:p>
          <a:p>
            <a:r>
              <a:rPr lang="en-US" dirty="0"/>
              <a:t>Is the given tree a BST? 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7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Case3: Deleting a node with </a:t>
            </a:r>
            <a:r>
              <a:rPr lang="en-US" u="sng" dirty="0"/>
              <a:t>two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tree </a:t>
            </a:r>
            <a:r>
              <a:rPr lang="en-US" dirty="0" err="1"/>
              <a:t>inorder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next node of the given node (called </a:t>
            </a:r>
            <a:r>
              <a:rPr lang="en-US" dirty="0" err="1"/>
              <a:t>inorder</a:t>
            </a:r>
            <a:r>
              <a:rPr lang="en-US" dirty="0"/>
              <a:t> successor node)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Temporary delete the </a:t>
            </a:r>
            <a:r>
              <a:rPr lang="en-US" dirty="0" err="1"/>
              <a:t>inorder</a:t>
            </a:r>
            <a:r>
              <a:rPr lang="en-US" dirty="0"/>
              <a:t> successor node using C1/C2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 the given node using </a:t>
            </a:r>
            <a:r>
              <a:rPr lang="en-US" dirty="0" err="1"/>
              <a:t>inorder</a:t>
            </a:r>
            <a:r>
              <a:rPr lang="en-US" dirty="0"/>
              <a:t> successor node</a:t>
            </a:r>
          </a:p>
          <a:p>
            <a:r>
              <a:rPr lang="en-US" dirty="0"/>
              <a:t>Ex: Delete 14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56510" y="5722816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cxnSp>
        <p:nvCxnSpPr>
          <p:cNvPr id="27" name="Straight Connector 26"/>
          <p:cNvCxnSpPr>
            <a:stCxn id="12" idx="3"/>
            <a:endCxn id="25" idx="0"/>
          </p:cNvCxnSpPr>
          <p:nvPr/>
        </p:nvCxnSpPr>
        <p:spPr>
          <a:xfrm flipH="1">
            <a:off x="6951052" y="5250417"/>
            <a:ext cx="362495" cy="472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</a:t>
            </a:r>
            <a:r>
              <a:rPr lang="en-US" u="sng" dirty="0"/>
              <a:t>two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8,14,16,18,23,38,45,56,70,82</a:t>
            </a:r>
          </a:p>
          <a:p>
            <a:r>
              <a:rPr lang="en-US" dirty="0" err="1"/>
              <a:t>Inorder</a:t>
            </a:r>
            <a:r>
              <a:rPr lang="en-US" dirty="0"/>
              <a:t> Successor Node: 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56510" y="5722816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cxnSp>
        <p:nvCxnSpPr>
          <p:cNvPr id="27" name="Straight Connector 26"/>
          <p:cNvCxnSpPr>
            <a:stCxn id="12" idx="3"/>
            <a:endCxn id="25" idx="0"/>
          </p:cNvCxnSpPr>
          <p:nvPr/>
        </p:nvCxnSpPr>
        <p:spPr>
          <a:xfrm flipH="1">
            <a:off x="6951052" y="5250417"/>
            <a:ext cx="362495" cy="472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487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</a:t>
            </a:r>
            <a:r>
              <a:rPr lang="en-US" u="sng" dirty="0"/>
              <a:t>two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8,14,16,18,23,38,45,56,70,82</a:t>
            </a:r>
          </a:p>
          <a:p>
            <a:r>
              <a:rPr lang="en-US" dirty="0" err="1"/>
              <a:t>Inorder</a:t>
            </a:r>
            <a:r>
              <a:rPr lang="en-US" dirty="0"/>
              <a:t> Successor Node: 16</a:t>
            </a:r>
          </a:p>
          <a:p>
            <a:r>
              <a:rPr lang="en-US" dirty="0"/>
              <a:t>Temporary delete 16 using C1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80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</a:t>
            </a:r>
            <a:r>
              <a:rPr lang="en-US" u="sng" dirty="0"/>
              <a:t>two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8,14,16,18,23,38,45,56,70,82</a:t>
            </a:r>
          </a:p>
          <a:p>
            <a:r>
              <a:rPr lang="en-US" dirty="0" err="1"/>
              <a:t>Inorder</a:t>
            </a:r>
            <a:r>
              <a:rPr lang="en-US" dirty="0"/>
              <a:t> Successor Node: 16</a:t>
            </a:r>
          </a:p>
          <a:p>
            <a:r>
              <a:rPr lang="en-US" dirty="0"/>
              <a:t>Temporary delete 16 using C1</a:t>
            </a:r>
          </a:p>
          <a:p>
            <a:r>
              <a:rPr lang="en-US" dirty="0"/>
              <a:t>Replace 14 with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 1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Delete node 14</a:t>
            </a:r>
          </a:p>
        </p:txBody>
      </p:sp>
      <p:sp>
        <p:nvSpPr>
          <p:cNvPr id="5" name="Oval 4"/>
          <p:cNvSpPr/>
          <p:nvPr/>
        </p:nvSpPr>
        <p:spPr>
          <a:xfrm>
            <a:off x="7491045" y="777020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078415" y="1621081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094175" y="162108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5247541" y="271090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6901961" y="271090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8346830" y="271090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9894277" y="271090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6321669" y="375175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9481038" y="375175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7993860" y="1279835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6581230" y="1279835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6581230" y="2123896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5542083" y="2123896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8641372" y="2123896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9596990" y="2123896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6616211" y="3213716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9775580" y="3299985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50901" y="4726965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16</a:t>
            </a:r>
          </a:p>
        </p:txBody>
      </p:sp>
      <p:cxnSp>
        <p:nvCxnSpPr>
          <p:cNvPr id="27" name="Straight Connector 26"/>
          <p:cNvCxnSpPr>
            <a:stCxn id="12" idx="3"/>
            <a:endCxn id="25" idx="0"/>
          </p:cNvCxnSpPr>
          <p:nvPr/>
        </p:nvCxnSpPr>
        <p:spPr>
          <a:xfrm flipH="1">
            <a:off x="6045443" y="4254566"/>
            <a:ext cx="362495" cy="4723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491045" y="375175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28</a:t>
            </a:r>
          </a:p>
        </p:txBody>
      </p:sp>
      <p:cxnSp>
        <p:nvCxnSpPr>
          <p:cNvPr id="29" name="Straight Connector 28"/>
          <p:cNvCxnSpPr>
            <a:stCxn id="9" idx="5"/>
            <a:endCxn id="23" idx="0"/>
          </p:cNvCxnSpPr>
          <p:nvPr/>
        </p:nvCxnSpPr>
        <p:spPr>
          <a:xfrm>
            <a:off x="7404776" y="3213716"/>
            <a:ext cx="380811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21669" y="5587879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17</a:t>
            </a:r>
          </a:p>
        </p:txBody>
      </p:sp>
      <p:cxnSp>
        <p:nvCxnSpPr>
          <p:cNvPr id="32" name="Straight Connector 31"/>
          <p:cNvCxnSpPr>
            <a:stCxn id="25" idx="5"/>
            <a:endCxn id="31" idx="0"/>
          </p:cNvCxnSpPr>
          <p:nvPr/>
        </p:nvCxnSpPr>
        <p:spPr>
          <a:xfrm>
            <a:off x="6253716" y="5229780"/>
            <a:ext cx="362495" cy="3580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581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have a left child of any </a:t>
            </a:r>
            <a:r>
              <a:rPr lang="en-US" dirty="0" err="1"/>
              <a:t>inorder</a:t>
            </a:r>
            <a:r>
              <a:rPr lang="en-US" dirty="0"/>
              <a:t> successor node?</a:t>
            </a:r>
          </a:p>
        </p:txBody>
      </p:sp>
    </p:spTree>
    <p:extLst>
      <p:ext uri="{BB962C8B-B14F-4D97-AF65-F5344CB8AC3E}">
        <p14:creationId xmlns:p14="http://schemas.microsoft.com/office/powerpoint/2010/main" val="134971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 element from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23 present in this BST?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check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(root == key)</a:t>
            </a:r>
          </a:p>
          <a:p>
            <a:pPr marL="457200" lvl="1" indent="0">
              <a:buNone/>
            </a:pPr>
            <a:r>
              <a:rPr lang="en-US" dirty="0"/>
              <a:t> KEY FOUND</a:t>
            </a:r>
          </a:p>
          <a:p>
            <a:r>
              <a:rPr lang="en-US" dirty="0"/>
              <a:t>else if (root &lt; key)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811715" y="2275686"/>
            <a:ext cx="2945423" cy="3623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1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check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(root == key)</a:t>
            </a:r>
          </a:p>
          <a:p>
            <a:pPr marL="457200" lvl="1" indent="0">
              <a:buNone/>
            </a:pPr>
            <a:r>
              <a:rPr lang="en-US" dirty="0"/>
              <a:t> KEY FOUND</a:t>
            </a:r>
          </a:p>
          <a:p>
            <a:r>
              <a:rPr lang="en-US" dirty="0"/>
              <a:t>else if (root &lt; key)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061124" y="3547262"/>
            <a:ext cx="2026250" cy="2277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check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(root == key)</a:t>
            </a:r>
          </a:p>
          <a:p>
            <a:pPr marL="457200" lvl="1" indent="0">
              <a:buNone/>
            </a:pPr>
            <a:r>
              <a:rPr lang="en-US" dirty="0"/>
              <a:t> KEY FOUND</a:t>
            </a:r>
          </a:p>
          <a:p>
            <a:r>
              <a:rPr lang="en-US" dirty="0"/>
              <a:t>else if (root &lt; key)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036358" y="3288199"/>
            <a:ext cx="112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6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 element from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88 present in this BST?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64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check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(root == key)</a:t>
            </a:r>
          </a:p>
          <a:p>
            <a:pPr marL="457200" lvl="1" indent="0">
              <a:buNone/>
            </a:pPr>
            <a:r>
              <a:rPr lang="en-US" dirty="0"/>
              <a:t> KEY FOUND</a:t>
            </a:r>
          </a:p>
          <a:p>
            <a:r>
              <a:rPr lang="en-US" dirty="0"/>
              <a:t>else if (root &lt; key)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881698" y="2397591"/>
            <a:ext cx="2945423" cy="3623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check the 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(root == key)</a:t>
            </a:r>
          </a:p>
          <a:p>
            <a:pPr marL="457200" lvl="1" indent="0">
              <a:buNone/>
            </a:pPr>
            <a:r>
              <a:rPr lang="en-US" dirty="0"/>
              <a:t> KEY FOUND</a:t>
            </a:r>
          </a:p>
          <a:p>
            <a:r>
              <a:rPr lang="en-US" dirty="0"/>
              <a:t>else if (root &lt; key)</a:t>
            </a:r>
          </a:p>
          <a:p>
            <a:pPr marL="457200" lvl="1" indent="0">
              <a:buNone/>
            </a:pPr>
            <a:r>
              <a:rPr lang="en-US" dirty="0"/>
              <a:t>SELECT RIGHT SUB-TREE</a:t>
            </a:r>
          </a:p>
          <a:p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SELECT LEFT SUB-TREE</a:t>
            </a:r>
          </a:p>
        </p:txBody>
      </p:sp>
      <p:sp>
        <p:nvSpPr>
          <p:cNvPr id="5" name="Oval 4"/>
          <p:cNvSpPr/>
          <p:nvPr/>
        </p:nvSpPr>
        <p:spPr>
          <a:xfrm>
            <a:off x="8396654" y="1772871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38</a:t>
            </a:r>
          </a:p>
        </p:txBody>
      </p:sp>
      <p:sp>
        <p:nvSpPr>
          <p:cNvPr id="6" name="Oval 5"/>
          <p:cNvSpPr/>
          <p:nvPr/>
        </p:nvSpPr>
        <p:spPr>
          <a:xfrm>
            <a:off x="6984024" y="261693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</a:t>
            </a:r>
          </a:p>
        </p:txBody>
      </p:sp>
      <p:sp>
        <p:nvSpPr>
          <p:cNvPr id="7" name="Oval 6"/>
          <p:cNvSpPr/>
          <p:nvPr/>
        </p:nvSpPr>
        <p:spPr>
          <a:xfrm>
            <a:off x="9999784" y="2616932"/>
            <a:ext cx="589084" cy="5890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56</a:t>
            </a:r>
          </a:p>
        </p:txBody>
      </p:sp>
      <p:sp>
        <p:nvSpPr>
          <p:cNvPr id="8" name="Oval 7"/>
          <p:cNvSpPr/>
          <p:nvPr/>
        </p:nvSpPr>
        <p:spPr>
          <a:xfrm>
            <a:off x="615315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9" name="Oval 8"/>
          <p:cNvSpPr/>
          <p:nvPr/>
        </p:nvSpPr>
        <p:spPr>
          <a:xfrm>
            <a:off x="7807570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23</a:t>
            </a:r>
          </a:p>
        </p:txBody>
      </p:sp>
      <p:sp>
        <p:nvSpPr>
          <p:cNvPr id="10" name="Oval 9"/>
          <p:cNvSpPr/>
          <p:nvPr/>
        </p:nvSpPr>
        <p:spPr>
          <a:xfrm>
            <a:off x="9252439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sp>
        <p:nvSpPr>
          <p:cNvPr id="11" name="Oval 10"/>
          <p:cNvSpPr/>
          <p:nvPr/>
        </p:nvSpPr>
        <p:spPr>
          <a:xfrm>
            <a:off x="10799886" y="370675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82</a:t>
            </a:r>
          </a:p>
        </p:txBody>
      </p:sp>
      <p:sp>
        <p:nvSpPr>
          <p:cNvPr id="12" name="Oval 11"/>
          <p:cNvSpPr/>
          <p:nvPr/>
        </p:nvSpPr>
        <p:spPr>
          <a:xfrm>
            <a:off x="7227278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18</a:t>
            </a:r>
          </a:p>
        </p:txBody>
      </p:sp>
      <p:sp>
        <p:nvSpPr>
          <p:cNvPr id="13" name="Oval 12"/>
          <p:cNvSpPr/>
          <p:nvPr/>
        </p:nvSpPr>
        <p:spPr>
          <a:xfrm>
            <a:off x="10386647" y="4747602"/>
            <a:ext cx="589084" cy="589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70</a:t>
            </a:r>
          </a:p>
        </p:txBody>
      </p:sp>
      <p:cxnSp>
        <p:nvCxnSpPr>
          <p:cNvPr id="15" name="Straight Connector 14"/>
          <p:cNvCxnSpPr>
            <a:stCxn id="5" idx="5"/>
            <a:endCxn id="7" idx="1"/>
          </p:cNvCxnSpPr>
          <p:nvPr/>
        </p:nvCxnSpPr>
        <p:spPr>
          <a:xfrm>
            <a:off x="8899469" y="2275686"/>
            <a:ext cx="11865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7"/>
          </p:cNvCxnSpPr>
          <p:nvPr/>
        </p:nvCxnSpPr>
        <p:spPr>
          <a:xfrm flipH="1">
            <a:off x="7486839" y="2275686"/>
            <a:ext cx="996084" cy="427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>
          <a:xfrm>
            <a:off x="7486839" y="3119747"/>
            <a:ext cx="615273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8" idx="0"/>
          </p:cNvCxnSpPr>
          <p:nvPr/>
        </p:nvCxnSpPr>
        <p:spPr>
          <a:xfrm flipH="1">
            <a:off x="6447692" y="3119747"/>
            <a:ext cx="622601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0"/>
          </p:cNvCxnSpPr>
          <p:nvPr/>
        </p:nvCxnSpPr>
        <p:spPr>
          <a:xfrm flipH="1">
            <a:off x="9546981" y="3119747"/>
            <a:ext cx="539072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11" idx="0"/>
          </p:cNvCxnSpPr>
          <p:nvPr/>
        </p:nvCxnSpPr>
        <p:spPr>
          <a:xfrm>
            <a:off x="10502599" y="3119747"/>
            <a:ext cx="591829" cy="5870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  <a:endCxn id="12" idx="0"/>
          </p:cNvCxnSpPr>
          <p:nvPr/>
        </p:nvCxnSpPr>
        <p:spPr>
          <a:xfrm flipH="1">
            <a:off x="7521820" y="4209567"/>
            <a:ext cx="372019" cy="538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4"/>
            <a:endCxn id="13" idx="0"/>
          </p:cNvCxnSpPr>
          <p:nvPr/>
        </p:nvCxnSpPr>
        <p:spPr>
          <a:xfrm flipH="1">
            <a:off x="10681189" y="4295836"/>
            <a:ext cx="413239" cy="451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006922" y="3462401"/>
            <a:ext cx="2026250" cy="2277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747</Words>
  <Application>Microsoft Office PowerPoint</Application>
  <PresentationFormat>Widescreen</PresentationFormat>
  <Paragraphs>331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Binary Search Tree</vt:lpstr>
      <vt:lpstr>Binary Search Tree</vt:lpstr>
      <vt:lpstr>Searching an element from BST</vt:lpstr>
      <vt:lpstr>Continuously check the root</vt:lpstr>
      <vt:lpstr>Continuously check the root</vt:lpstr>
      <vt:lpstr>Continuously check the root</vt:lpstr>
      <vt:lpstr>Searching an element from BST</vt:lpstr>
      <vt:lpstr>Continuously check the root</vt:lpstr>
      <vt:lpstr>Continuously check the root</vt:lpstr>
      <vt:lpstr>Continuously check the root</vt:lpstr>
      <vt:lpstr>Inserting an element into a BST</vt:lpstr>
      <vt:lpstr>PowerPoint Presentation</vt:lpstr>
      <vt:lpstr>PowerPoint Presentation</vt:lpstr>
      <vt:lpstr>PowerPoint Presentation</vt:lpstr>
      <vt:lpstr>PowerPoint Presentation</vt:lpstr>
      <vt:lpstr>Deleting a node</vt:lpstr>
      <vt:lpstr>Case1: Deleting a node with no child</vt:lpstr>
      <vt:lpstr>Case2: Deleting a node with only one child</vt:lpstr>
      <vt:lpstr>Case2: Deleting a node with only one child</vt:lpstr>
      <vt:lpstr>Case3: Deleting a node with two child</vt:lpstr>
      <vt:lpstr>Deleting a node with two child</vt:lpstr>
      <vt:lpstr>Deleting a node with two child</vt:lpstr>
      <vt:lpstr>Deleting a node with two child</vt:lpstr>
      <vt:lpstr>Home Task 1</vt:lpstr>
      <vt:lpstr>Home 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Anik Chowdhury</dc:creator>
  <cp:lastModifiedBy>blackCAT</cp:lastModifiedBy>
  <cp:revision>29</cp:revision>
  <dcterms:created xsi:type="dcterms:W3CDTF">2020-06-20T23:45:49Z</dcterms:created>
  <dcterms:modified xsi:type="dcterms:W3CDTF">2020-07-26T09:57:56Z</dcterms:modified>
</cp:coreProperties>
</file>