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143B9-21BE-4DA9-91A0-9C59CD1D0E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64412-9413-4AD5-BF0B-1611A7A1ECF1}">
      <dgm:prSet custT="1"/>
      <dgm:spPr/>
      <dgm:t>
        <a:bodyPr/>
        <a:lstStyle/>
        <a:p>
          <a:pPr rtl="0"/>
          <a:r>
            <a:rPr lang="en-US" sz="4800" dirty="0"/>
            <a:t>What is one thing we take with us wherever we go ?</a:t>
          </a:r>
        </a:p>
      </dgm:t>
    </dgm:pt>
    <dgm:pt modelId="{197D3F50-34F0-458A-A4E8-306C7F814D07}" type="parTrans" cxnId="{C76B64A2-5B56-419C-88EB-8A31BA2ABF2C}">
      <dgm:prSet/>
      <dgm:spPr/>
      <dgm:t>
        <a:bodyPr/>
        <a:lstStyle/>
        <a:p>
          <a:endParaRPr lang="en-US"/>
        </a:p>
      </dgm:t>
    </dgm:pt>
    <dgm:pt modelId="{DEE1A1C0-88E2-4FE9-8A08-226792A9628F}" type="sibTrans" cxnId="{C76B64A2-5B56-419C-88EB-8A31BA2ABF2C}">
      <dgm:prSet/>
      <dgm:spPr/>
      <dgm:t>
        <a:bodyPr/>
        <a:lstStyle/>
        <a:p>
          <a:endParaRPr lang="en-US"/>
        </a:p>
      </dgm:t>
    </dgm:pt>
    <dgm:pt modelId="{2E169E9B-5573-410F-97CE-59991DEBEE72}" type="pres">
      <dgm:prSet presAssocID="{48A143B9-21BE-4DA9-91A0-9C59CD1D0E6B}" presName="linear" presStyleCnt="0">
        <dgm:presLayoutVars>
          <dgm:animLvl val="lvl"/>
          <dgm:resizeHandles val="exact"/>
        </dgm:presLayoutVars>
      </dgm:prSet>
      <dgm:spPr/>
    </dgm:pt>
    <dgm:pt modelId="{C3B038F2-03D0-45E3-992E-1AC2F1DDC87B}" type="pres">
      <dgm:prSet presAssocID="{89864412-9413-4AD5-BF0B-1611A7A1ECF1}" presName="parentText" presStyleLbl="node1" presStyleIdx="0" presStyleCnt="1" custLinFactNeighborX="-691" custLinFactNeighborY="-17730">
        <dgm:presLayoutVars>
          <dgm:chMax val="0"/>
          <dgm:bulletEnabled val="1"/>
        </dgm:presLayoutVars>
      </dgm:prSet>
      <dgm:spPr/>
    </dgm:pt>
  </dgm:ptLst>
  <dgm:cxnLst>
    <dgm:cxn modelId="{DEA51681-AF17-4F23-B6BA-CA02D73269F0}" type="presOf" srcId="{48A143B9-21BE-4DA9-91A0-9C59CD1D0E6B}" destId="{2E169E9B-5573-410F-97CE-59991DEBEE72}" srcOrd="0" destOrd="0" presId="urn:microsoft.com/office/officeart/2005/8/layout/vList2"/>
    <dgm:cxn modelId="{C76B64A2-5B56-419C-88EB-8A31BA2ABF2C}" srcId="{48A143B9-21BE-4DA9-91A0-9C59CD1D0E6B}" destId="{89864412-9413-4AD5-BF0B-1611A7A1ECF1}" srcOrd="0" destOrd="0" parTransId="{197D3F50-34F0-458A-A4E8-306C7F814D07}" sibTransId="{DEE1A1C0-88E2-4FE9-8A08-226792A9628F}"/>
    <dgm:cxn modelId="{E7F851C9-0061-46A2-949B-83559D75E686}" type="presOf" srcId="{89864412-9413-4AD5-BF0B-1611A7A1ECF1}" destId="{C3B038F2-03D0-45E3-992E-1AC2F1DDC87B}" srcOrd="0" destOrd="0" presId="urn:microsoft.com/office/officeart/2005/8/layout/vList2"/>
    <dgm:cxn modelId="{0658F3D2-1FCE-4DE9-AE2E-10475854D6FC}" type="presParOf" srcId="{2E169E9B-5573-410F-97CE-59991DEBEE72}" destId="{C3B038F2-03D0-45E3-992E-1AC2F1DDC8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ABCC0-AD9A-431C-A212-8CA61B0A157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5E358-C45F-49F2-B989-7993200F5625}">
      <dgm:prSet custT="1"/>
      <dgm:spPr/>
      <dgm:t>
        <a:bodyPr/>
        <a:lstStyle/>
        <a:p>
          <a:pPr rtl="0"/>
          <a:r>
            <a:rPr lang="en-US" sz="4800" dirty="0"/>
            <a:t>OUR MOBILE PHONE</a:t>
          </a:r>
        </a:p>
      </dgm:t>
    </dgm:pt>
    <dgm:pt modelId="{24C27086-15D4-4289-AB8A-DAAF97A819C2}" type="parTrans" cxnId="{6D9F3E16-07EA-4BC2-9787-9CFA2321EEAE}">
      <dgm:prSet/>
      <dgm:spPr/>
      <dgm:t>
        <a:bodyPr/>
        <a:lstStyle/>
        <a:p>
          <a:endParaRPr lang="en-US"/>
        </a:p>
      </dgm:t>
    </dgm:pt>
    <dgm:pt modelId="{460525CB-3CA8-402E-A85F-C1AC53FF136E}" type="sibTrans" cxnId="{6D9F3E16-07EA-4BC2-9787-9CFA2321EEAE}">
      <dgm:prSet/>
      <dgm:spPr/>
      <dgm:t>
        <a:bodyPr/>
        <a:lstStyle/>
        <a:p>
          <a:endParaRPr lang="en-US"/>
        </a:p>
      </dgm:t>
    </dgm:pt>
    <dgm:pt modelId="{2B3D889E-DBB4-43B0-BEE2-295DDD1AA430}" type="pres">
      <dgm:prSet presAssocID="{599ABCC0-AD9A-431C-A212-8CA61B0A157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6161ED6-A20E-468B-9ECE-A09B256AD7FC}" type="pres">
      <dgm:prSet presAssocID="{6055E358-C45F-49F2-B989-7993200F5625}" presName="circle1" presStyleLbl="node1" presStyleIdx="0" presStyleCnt="1"/>
      <dgm:spPr/>
    </dgm:pt>
    <dgm:pt modelId="{E6404736-7FF5-4853-A51A-4BA4EDF881B6}" type="pres">
      <dgm:prSet presAssocID="{6055E358-C45F-49F2-B989-7993200F5625}" presName="space" presStyleCnt="0"/>
      <dgm:spPr/>
    </dgm:pt>
    <dgm:pt modelId="{487912D5-EA5F-4E24-A374-47023F654376}" type="pres">
      <dgm:prSet presAssocID="{6055E358-C45F-49F2-B989-7993200F5625}" presName="rect1" presStyleLbl="alignAcc1" presStyleIdx="0" presStyleCnt="1" custScaleX="102274" custLinFactNeighborX="-19880" custLinFactNeighborY="6854"/>
      <dgm:spPr/>
    </dgm:pt>
    <dgm:pt modelId="{F3AACA34-F28B-4738-9E15-0AD917F4E5E9}" type="pres">
      <dgm:prSet presAssocID="{6055E358-C45F-49F2-B989-7993200F562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D9F3E16-07EA-4BC2-9787-9CFA2321EEAE}" srcId="{599ABCC0-AD9A-431C-A212-8CA61B0A157F}" destId="{6055E358-C45F-49F2-B989-7993200F5625}" srcOrd="0" destOrd="0" parTransId="{24C27086-15D4-4289-AB8A-DAAF97A819C2}" sibTransId="{460525CB-3CA8-402E-A85F-C1AC53FF136E}"/>
    <dgm:cxn modelId="{06A4C650-2A92-46CB-9908-ED8D4661B015}" type="presOf" srcId="{6055E358-C45F-49F2-B989-7993200F5625}" destId="{F3AACA34-F28B-4738-9E15-0AD917F4E5E9}" srcOrd="1" destOrd="0" presId="urn:microsoft.com/office/officeart/2005/8/layout/target3"/>
    <dgm:cxn modelId="{F6DED5AB-F6B0-4E0A-9CA9-841000C82702}" type="presOf" srcId="{599ABCC0-AD9A-431C-A212-8CA61B0A157F}" destId="{2B3D889E-DBB4-43B0-BEE2-295DDD1AA430}" srcOrd="0" destOrd="0" presId="urn:microsoft.com/office/officeart/2005/8/layout/target3"/>
    <dgm:cxn modelId="{BC5560BD-46AE-49D2-9DF1-9FF8A82A1A9D}" type="presOf" srcId="{6055E358-C45F-49F2-B989-7993200F5625}" destId="{487912D5-EA5F-4E24-A374-47023F654376}" srcOrd="0" destOrd="0" presId="urn:microsoft.com/office/officeart/2005/8/layout/target3"/>
    <dgm:cxn modelId="{42717C2A-67E8-4D89-A65E-6A481C0A063F}" type="presParOf" srcId="{2B3D889E-DBB4-43B0-BEE2-295DDD1AA430}" destId="{E6161ED6-A20E-468B-9ECE-A09B256AD7FC}" srcOrd="0" destOrd="0" presId="urn:microsoft.com/office/officeart/2005/8/layout/target3"/>
    <dgm:cxn modelId="{6857B725-7348-4872-8EFB-80CE60A76A87}" type="presParOf" srcId="{2B3D889E-DBB4-43B0-BEE2-295DDD1AA430}" destId="{E6404736-7FF5-4853-A51A-4BA4EDF881B6}" srcOrd="1" destOrd="0" presId="urn:microsoft.com/office/officeart/2005/8/layout/target3"/>
    <dgm:cxn modelId="{AC89666C-92F8-4D31-98CF-8E234255C340}" type="presParOf" srcId="{2B3D889E-DBB4-43B0-BEE2-295DDD1AA430}" destId="{487912D5-EA5F-4E24-A374-47023F654376}" srcOrd="2" destOrd="0" presId="urn:microsoft.com/office/officeart/2005/8/layout/target3"/>
    <dgm:cxn modelId="{46DA2F72-DBD5-4B17-817D-F600D9877A96}" type="presParOf" srcId="{2B3D889E-DBB4-43B0-BEE2-295DDD1AA430}" destId="{F3AACA34-F28B-4738-9E15-0AD917F4E5E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C1F7F-1853-4296-80FE-281F34AA05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E0336E-1550-4D2A-B99B-66239F3E1845}">
      <dgm:prSet/>
      <dgm:spPr/>
      <dgm:t>
        <a:bodyPr/>
        <a:lstStyle/>
        <a:p>
          <a:pPr rtl="0"/>
          <a:r>
            <a:rPr lang="en-US" dirty="0"/>
            <a:t>PLANNING</a:t>
          </a:r>
        </a:p>
      </dgm:t>
    </dgm:pt>
    <dgm:pt modelId="{5D38883E-BA98-4371-AE73-A008731386AE}" type="parTrans" cxnId="{AEBD8B1E-2122-490E-B275-D0EE7796E9C2}">
      <dgm:prSet/>
      <dgm:spPr/>
      <dgm:t>
        <a:bodyPr/>
        <a:lstStyle/>
        <a:p>
          <a:endParaRPr lang="en-US"/>
        </a:p>
      </dgm:t>
    </dgm:pt>
    <dgm:pt modelId="{158B862E-4B96-4039-8650-3912A275534C}" type="sibTrans" cxnId="{AEBD8B1E-2122-490E-B275-D0EE7796E9C2}">
      <dgm:prSet/>
      <dgm:spPr/>
      <dgm:t>
        <a:bodyPr/>
        <a:lstStyle/>
        <a:p>
          <a:endParaRPr lang="en-US"/>
        </a:p>
      </dgm:t>
    </dgm:pt>
    <dgm:pt modelId="{7C33C243-22BE-4C86-922A-7C31E7100940}" type="pres">
      <dgm:prSet presAssocID="{3BDC1F7F-1853-4296-80FE-281F34AA0519}" presName="Name0" presStyleCnt="0">
        <dgm:presLayoutVars>
          <dgm:dir/>
          <dgm:animLvl val="lvl"/>
          <dgm:resizeHandles val="exact"/>
        </dgm:presLayoutVars>
      </dgm:prSet>
      <dgm:spPr/>
    </dgm:pt>
    <dgm:pt modelId="{B5D0EC51-F6A1-473F-900E-0272E47A1368}" type="pres">
      <dgm:prSet presAssocID="{86E0336E-1550-4D2A-B99B-66239F3E1845}" presName="linNode" presStyleCnt="0"/>
      <dgm:spPr/>
    </dgm:pt>
    <dgm:pt modelId="{24DCCE2E-64D2-4B96-BA25-4A9A40064D81}" type="pres">
      <dgm:prSet presAssocID="{86E0336E-1550-4D2A-B99B-66239F3E1845}" presName="parentText" presStyleLbl="node1" presStyleIdx="0" presStyleCnt="1" custScaleX="230544" custLinFactNeighborX="91078">
        <dgm:presLayoutVars>
          <dgm:chMax val="1"/>
          <dgm:bulletEnabled val="1"/>
        </dgm:presLayoutVars>
      </dgm:prSet>
      <dgm:spPr/>
    </dgm:pt>
  </dgm:ptLst>
  <dgm:cxnLst>
    <dgm:cxn modelId="{AEBD8B1E-2122-490E-B275-D0EE7796E9C2}" srcId="{3BDC1F7F-1853-4296-80FE-281F34AA0519}" destId="{86E0336E-1550-4D2A-B99B-66239F3E1845}" srcOrd="0" destOrd="0" parTransId="{5D38883E-BA98-4371-AE73-A008731386AE}" sibTransId="{158B862E-4B96-4039-8650-3912A275534C}"/>
    <dgm:cxn modelId="{D3AC0D2C-8904-456C-9116-E3E84F383D77}" type="presOf" srcId="{86E0336E-1550-4D2A-B99B-66239F3E1845}" destId="{24DCCE2E-64D2-4B96-BA25-4A9A40064D81}" srcOrd="0" destOrd="0" presId="urn:microsoft.com/office/officeart/2005/8/layout/vList5"/>
    <dgm:cxn modelId="{C74426F2-1416-470B-9CDA-4E68797D1F73}" type="presOf" srcId="{3BDC1F7F-1853-4296-80FE-281F34AA0519}" destId="{7C33C243-22BE-4C86-922A-7C31E7100940}" srcOrd="0" destOrd="0" presId="urn:microsoft.com/office/officeart/2005/8/layout/vList5"/>
    <dgm:cxn modelId="{6A2DAE3C-9C4E-46C4-BFF3-B546B85FFBE4}" type="presParOf" srcId="{7C33C243-22BE-4C86-922A-7C31E7100940}" destId="{B5D0EC51-F6A1-473F-900E-0272E47A1368}" srcOrd="0" destOrd="0" presId="urn:microsoft.com/office/officeart/2005/8/layout/vList5"/>
    <dgm:cxn modelId="{ADD9F37C-9610-4D7D-9D26-F92EA84134C7}" type="presParOf" srcId="{B5D0EC51-F6A1-473F-900E-0272E47A1368}" destId="{24DCCE2E-64D2-4B96-BA25-4A9A40064D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4CD1C3-E117-46F9-A0DD-1734BE73D9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17352F-FBBF-4688-BEA5-208EE7B21F80}">
      <dgm:prSet/>
      <dgm:spPr/>
      <dgm:t>
        <a:bodyPr/>
        <a:lstStyle/>
        <a:p>
          <a:pPr rtl="0"/>
          <a:r>
            <a:rPr lang="en-US" dirty="0"/>
            <a:t>MODELLING</a:t>
          </a:r>
        </a:p>
      </dgm:t>
    </dgm:pt>
    <dgm:pt modelId="{57464BFB-F40D-4811-8161-6484C2649245}" type="parTrans" cxnId="{85865B89-92DE-402E-8A8D-DB4E390C5C7D}">
      <dgm:prSet/>
      <dgm:spPr/>
      <dgm:t>
        <a:bodyPr/>
        <a:lstStyle/>
        <a:p>
          <a:endParaRPr lang="en-US"/>
        </a:p>
      </dgm:t>
    </dgm:pt>
    <dgm:pt modelId="{4A1227D5-F38C-4502-ACA8-1B5545616964}" type="sibTrans" cxnId="{85865B89-92DE-402E-8A8D-DB4E390C5C7D}">
      <dgm:prSet/>
      <dgm:spPr/>
      <dgm:t>
        <a:bodyPr/>
        <a:lstStyle/>
        <a:p>
          <a:endParaRPr lang="en-US"/>
        </a:p>
      </dgm:t>
    </dgm:pt>
    <dgm:pt modelId="{50E35CEF-EEC2-41E0-938E-C85F882AE7E6}" type="pres">
      <dgm:prSet presAssocID="{C84CD1C3-E117-46F9-A0DD-1734BE73D92C}" presName="Name0" presStyleCnt="0">
        <dgm:presLayoutVars>
          <dgm:dir/>
          <dgm:animLvl val="lvl"/>
          <dgm:resizeHandles val="exact"/>
        </dgm:presLayoutVars>
      </dgm:prSet>
      <dgm:spPr/>
    </dgm:pt>
    <dgm:pt modelId="{93514BD8-CC50-4188-965C-2C1B4BA97C62}" type="pres">
      <dgm:prSet presAssocID="{6E17352F-FBBF-4688-BEA5-208EE7B21F80}" presName="linNode" presStyleCnt="0"/>
      <dgm:spPr/>
    </dgm:pt>
    <dgm:pt modelId="{495DD21D-C02D-475B-8872-3371316B1065}" type="pres">
      <dgm:prSet presAssocID="{6E17352F-FBBF-4688-BEA5-208EE7B21F80}" presName="parentText" presStyleLbl="node1" presStyleIdx="0" presStyleCnt="1" custScaleX="263918" custLinFactNeighborX="-14663">
        <dgm:presLayoutVars>
          <dgm:chMax val="1"/>
          <dgm:bulletEnabled val="1"/>
        </dgm:presLayoutVars>
      </dgm:prSet>
      <dgm:spPr/>
    </dgm:pt>
  </dgm:ptLst>
  <dgm:cxnLst>
    <dgm:cxn modelId="{67EB7302-B6DE-4484-93B7-EE90AE56F882}" type="presOf" srcId="{6E17352F-FBBF-4688-BEA5-208EE7B21F80}" destId="{495DD21D-C02D-475B-8872-3371316B1065}" srcOrd="0" destOrd="0" presId="urn:microsoft.com/office/officeart/2005/8/layout/vList5"/>
    <dgm:cxn modelId="{85865B89-92DE-402E-8A8D-DB4E390C5C7D}" srcId="{C84CD1C3-E117-46F9-A0DD-1734BE73D92C}" destId="{6E17352F-FBBF-4688-BEA5-208EE7B21F80}" srcOrd="0" destOrd="0" parTransId="{57464BFB-F40D-4811-8161-6484C2649245}" sibTransId="{4A1227D5-F38C-4502-ACA8-1B5545616964}"/>
    <dgm:cxn modelId="{0D47C1EE-5CF6-46A7-A701-799F6A01C00E}" type="presOf" srcId="{C84CD1C3-E117-46F9-A0DD-1734BE73D92C}" destId="{50E35CEF-EEC2-41E0-938E-C85F882AE7E6}" srcOrd="0" destOrd="0" presId="urn:microsoft.com/office/officeart/2005/8/layout/vList5"/>
    <dgm:cxn modelId="{87197E4E-8732-4589-85CE-686EFB552492}" type="presParOf" srcId="{50E35CEF-EEC2-41E0-938E-C85F882AE7E6}" destId="{93514BD8-CC50-4188-965C-2C1B4BA97C62}" srcOrd="0" destOrd="0" presId="urn:microsoft.com/office/officeart/2005/8/layout/vList5"/>
    <dgm:cxn modelId="{4DDC1182-3B4B-49AF-B941-B2C79374D522}" type="presParOf" srcId="{93514BD8-CC50-4188-965C-2C1B4BA97C62}" destId="{495DD21D-C02D-475B-8872-3371316B10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9DA1C5-580B-449D-8F93-E1683B346E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8F27-8E4D-47EE-AEC7-87246B88298E}">
      <dgm:prSet/>
      <dgm:spPr/>
      <dgm:t>
        <a:bodyPr/>
        <a:lstStyle/>
        <a:p>
          <a:pPr rtl="0"/>
          <a:r>
            <a:rPr lang="en-US" dirty="0"/>
            <a:t>CONSTRUCTION</a:t>
          </a:r>
        </a:p>
      </dgm:t>
    </dgm:pt>
    <dgm:pt modelId="{258D93D1-84ED-4FA9-A37F-A0EA659636A7}" type="parTrans" cxnId="{84ED86F8-704B-4BF3-9D1C-77BEF37E5DC5}">
      <dgm:prSet/>
      <dgm:spPr/>
      <dgm:t>
        <a:bodyPr/>
        <a:lstStyle/>
        <a:p>
          <a:endParaRPr lang="en-US"/>
        </a:p>
      </dgm:t>
    </dgm:pt>
    <dgm:pt modelId="{448EECAC-3262-4958-ACE3-5651D4E8EB9D}" type="sibTrans" cxnId="{84ED86F8-704B-4BF3-9D1C-77BEF37E5DC5}">
      <dgm:prSet/>
      <dgm:spPr/>
      <dgm:t>
        <a:bodyPr/>
        <a:lstStyle/>
        <a:p>
          <a:endParaRPr lang="en-US"/>
        </a:p>
      </dgm:t>
    </dgm:pt>
    <dgm:pt modelId="{E88723AA-ADFC-4C4C-A517-83AF1976E6A0}" type="pres">
      <dgm:prSet presAssocID="{859DA1C5-580B-449D-8F93-E1683B346E04}" presName="Name0" presStyleCnt="0">
        <dgm:presLayoutVars>
          <dgm:dir/>
          <dgm:animLvl val="lvl"/>
          <dgm:resizeHandles val="exact"/>
        </dgm:presLayoutVars>
      </dgm:prSet>
      <dgm:spPr/>
    </dgm:pt>
    <dgm:pt modelId="{746577EB-BF6E-45F2-A5C5-9674485A5CB9}" type="pres">
      <dgm:prSet presAssocID="{66108F27-8E4D-47EE-AEC7-87246B88298E}" presName="linNode" presStyleCnt="0"/>
      <dgm:spPr/>
    </dgm:pt>
    <dgm:pt modelId="{8E35E690-F3F2-423C-A650-2C532FE7F43E}" type="pres">
      <dgm:prSet presAssocID="{66108F27-8E4D-47EE-AEC7-87246B88298E}" presName="parentText" presStyleLbl="node1" presStyleIdx="0" presStyleCnt="1" custAng="0" custScaleX="277778" custLinFactNeighborX="16310" custLinFactNeighborY="-939">
        <dgm:presLayoutVars>
          <dgm:chMax val="1"/>
          <dgm:bulletEnabled val="1"/>
        </dgm:presLayoutVars>
      </dgm:prSet>
      <dgm:spPr/>
    </dgm:pt>
  </dgm:ptLst>
  <dgm:cxnLst>
    <dgm:cxn modelId="{B1EF9F67-6A27-417D-97DD-22178C0780BE}" type="presOf" srcId="{66108F27-8E4D-47EE-AEC7-87246B88298E}" destId="{8E35E690-F3F2-423C-A650-2C532FE7F43E}" srcOrd="0" destOrd="0" presId="urn:microsoft.com/office/officeart/2005/8/layout/vList5"/>
    <dgm:cxn modelId="{250F1250-2B42-4A22-8D5D-38E519587FD9}" type="presOf" srcId="{859DA1C5-580B-449D-8F93-E1683B346E04}" destId="{E88723AA-ADFC-4C4C-A517-83AF1976E6A0}" srcOrd="0" destOrd="0" presId="urn:microsoft.com/office/officeart/2005/8/layout/vList5"/>
    <dgm:cxn modelId="{84ED86F8-704B-4BF3-9D1C-77BEF37E5DC5}" srcId="{859DA1C5-580B-449D-8F93-E1683B346E04}" destId="{66108F27-8E4D-47EE-AEC7-87246B88298E}" srcOrd="0" destOrd="0" parTransId="{258D93D1-84ED-4FA9-A37F-A0EA659636A7}" sibTransId="{448EECAC-3262-4958-ACE3-5651D4E8EB9D}"/>
    <dgm:cxn modelId="{44D5DCF7-F152-46A7-BD92-06021BA62EBE}" type="presParOf" srcId="{E88723AA-ADFC-4C4C-A517-83AF1976E6A0}" destId="{746577EB-BF6E-45F2-A5C5-9674485A5CB9}" srcOrd="0" destOrd="0" presId="urn:microsoft.com/office/officeart/2005/8/layout/vList5"/>
    <dgm:cxn modelId="{725370B6-D44A-4491-8199-B1DDB46C6169}" type="presParOf" srcId="{746577EB-BF6E-45F2-A5C5-9674485A5CB9}" destId="{8E35E690-F3F2-423C-A650-2C532FE7F43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A8EEEF-4D09-4CBE-8B98-7086EDB4F7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D5473-813F-4126-A225-375505155B9B}">
      <dgm:prSet/>
      <dgm:spPr/>
      <dgm:t>
        <a:bodyPr/>
        <a:lstStyle/>
        <a:p>
          <a:pPr rtl="0"/>
          <a:r>
            <a:rPr lang="en-US" dirty="0"/>
            <a:t>DEPLOYMENT</a:t>
          </a:r>
        </a:p>
      </dgm:t>
    </dgm:pt>
    <dgm:pt modelId="{C49D3B83-68AB-462F-9B90-A1956673A766}" type="parTrans" cxnId="{82009096-6A4D-455B-B566-35F7D4E8F82E}">
      <dgm:prSet/>
      <dgm:spPr/>
      <dgm:t>
        <a:bodyPr/>
        <a:lstStyle/>
        <a:p>
          <a:endParaRPr lang="en-US"/>
        </a:p>
      </dgm:t>
    </dgm:pt>
    <dgm:pt modelId="{DE305B25-6559-4380-8DF4-D7F7BF65734E}" type="sibTrans" cxnId="{82009096-6A4D-455B-B566-35F7D4E8F82E}">
      <dgm:prSet/>
      <dgm:spPr/>
      <dgm:t>
        <a:bodyPr/>
        <a:lstStyle/>
        <a:p>
          <a:endParaRPr lang="en-US"/>
        </a:p>
      </dgm:t>
    </dgm:pt>
    <dgm:pt modelId="{E10BA239-D7C9-4641-A6DD-CC72A7862923}" type="pres">
      <dgm:prSet presAssocID="{D6A8EEEF-4D09-4CBE-8B98-7086EDB4F78F}" presName="Name0" presStyleCnt="0">
        <dgm:presLayoutVars>
          <dgm:dir/>
          <dgm:animLvl val="lvl"/>
          <dgm:resizeHandles val="exact"/>
        </dgm:presLayoutVars>
      </dgm:prSet>
      <dgm:spPr/>
    </dgm:pt>
    <dgm:pt modelId="{81E5AA46-C864-4EE5-BE96-3127E7C7D86B}" type="pres">
      <dgm:prSet presAssocID="{B2DD5473-813F-4126-A225-375505155B9B}" presName="linNode" presStyleCnt="0"/>
      <dgm:spPr/>
    </dgm:pt>
    <dgm:pt modelId="{6809FBCD-BA3E-4BE1-979D-82B1A30125E7}" type="pres">
      <dgm:prSet presAssocID="{B2DD5473-813F-4126-A225-375505155B9B}" presName="parentText" presStyleLbl="node1" presStyleIdx="0" presStyleCnt="1" custScaleX="270975" custLinFactNeighborX="-14710" custLinFactNeighborY="0">
        <dgm:presLayoutVars>
          <dgm:chMax val="1"/>
          <dgm:bulletEnabled val="1"/>
        </dgm:presLayoutVars>
      </dgm:prSet>
      <dgm:spPr/>
    </dgm:pt>
  </dgm:ptLst>
  <dgm:cxnLst>
    <dgm:cxn modelId="{988C3400-166E-413D-A785-C0DA2A7E5169}" type="presOf" srcId="{D6A8EEEF-4D09-4CBE-8B98-7086EDB4F78F}" destId="{E10BA239-D7C9-4641-A6DD-CC72A7862923}" srcOrd="0" destOrd="0" presId="urn:microsoft.com/office/officeart/2005/8/layout/vList5"/>
    <dgm:cxn modelId="{82009096-6A4D-455B-B566-35F7D4E8F82E}" srcId="{D6A8EEEF-4D09-4CBE-8B98-7086EDB4F78F}" destId="{B2DD5473-813F-4126-A225-375505155B9B}" srcOrd="0" destOrd="0" parTransId="{C49D3B83-68AB-462F-9B90-A1956673A766}" sibTransId="{DE305B25-6559-4380-8DF4-D7F7BF65734E}"/>
    <dgm:cxn modelId="{3A5E8F9F-D1BF-4D4B-B112-C8EF3948666E}" type="presOf" srcId="{B2DD5473-813F-4126-A225-375505155B9B}" destId="{6809FBCD-BA3E-4BE1-979D-82B1A30125E7}" srcOrd="0" destOrd="0" presId="urn:microsoft.com/office/officeart/2005/8/layout/vList5"/>
    <dgm:cxn modelId="{70795E9D-F56D-415E-B0A5-724FD3E23775}" type="presParOf" srcId="{E10BA239-D7C9-4641-A6DD-CC72A7862923}" destId="{81E5AA46-C864-4EE5-BE96-3127E7C7D86B}" srcOrd="0" destOrd="0" presId="urn:microsoft.com/office/officeart/2005/8/layout/vList5"/>
    <dgm:cxn modelId="{D75D3939-1A80-49D9-89FD-D6ED4A4BCDCA}" type="presParOf" srcId="{81E5AA46-C864-4EE5-BE96-3127E7C7D86B}" destId="{6809FBCD-BA3E-4BE1-979D-82B1A30125E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474C0B-2039-4B35-A81D-B272EBDF7B0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05B78-0F80-4FE0-AD89-3C656320ED36}">
      <dgm:prSet custT="1"/>
      <dgm:spPr/>
      <dgm:t>
        <a:bodyPr/>
        <a:lstStyle/>
        <a:p>
          <a:pPr rtl="0"/>
          <a:r>
            <a:rPr lang="en-US" sz="2400" dirty="0"/>
            <a:t>HOPEFULLY,  OUR LIFE WILL BE MORE SAFE THAN EVER </a:t>
          </a:r>
        </a:p>
      </dgm:t>
    </dgm:pt>
    <dgm:pt modelId="{4A142813-D493-413B-B089-F9C7DBA8970F}" type="parTrans" cxnId="{7862F2B2-90E2-4B0A-81ED-5B70286715E4}">
      <dgm:prSet/>
      <dgm:spPr/>
      <dgm:t>
        <a:bodyPr/>
        <a:lstStyle/>
        <a:p>
          <a:endParaRPr lang="en-US"/>
        </a:p>
      </dgm:t>
    </dgm:pt>
    <dgm:pt modelId="{9231345C-E56E-4A39-BF1E-D9C9A72BFE9C}" type="sibTrans" cxnId="{7862F2B2-90E2-4B0A-81ED-5B70286715E4}">
      <dgm:prSet/>
      <dgm:spPr/>
      <dgm:t>
        <a:bodyPr/>
        <a:lstStyle/>
        <a:p>
          <a:endParaRPr lang="en-US"/>
        </a:p>
      </dgm:t>
    </dgm:pt>
    <dgm:pt modelId="{54DC83AA-0DBE-418A-866F-EA8494DCC089}" type="pres">
      <dgm:prSet presAssocID="{B6474C0B-2039-4B35-A81D-B272EBDF7B0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8AD57F1-17E5-4563-93A0-84C9D6C8E148}" type="pres">
      <dgm:prSet presAssocID="{2B005B78-0F80-4FE0-AD89-3C656320ED36}" presName="horFlow" presStyleCnt="0"/>
      <dgm:spPr/>
    </dgm:pt>
    <dgm:pt modelId="{008A994B-8AFF-4147-906E-6F2F6AE7FE87}" type="pres">
      <dgm:prSet presAssocID="{2B005B78-0F80-4FE0-AD89-3C656320ED36}" presName="bigChev" presStyleLbl="node1" presStyleIdx="0" presStyleCnt="1" custScaleX="229596" custLinFactNeighborY="-531"/>
      <dgm:spPr/>
    </dgm:pt>
  </dgm:ptLst>
  <dgm:cxnLst>
    <dgm:cxn modelId="{39BFA345-4E1E-46D4-93A8-B8F09B1214FB}" type="presOf" srcId="{B6474C0B-2039-4B35-A81D-B272EBDF7B0D}" destId="{54DC83AA-0DBE-418A-866F-EA8494DCC089}" srcOrd="0" destOrd="0" presId="urn:microsoft.com/office/officeart/2005/8/layout/lProcess3"/>
    <dgm:cxn modelId="{FE56BE47-71FA-48AF-86E7-4C5D340E8FD2}" type="presOf" srcId="{2B005B78-0F80-4FE0-AD89-3C656320ED36}" destId="{008A994B-8AFF-4147-906E-6F2F6AE7FE87}" srcOrd="0" destOrd="0" presId="urn:microsoft.com/office/officeart/2005/8/layout/lProcess3"/>
    <dgm:cxn modelId="{7862F2B2-90E2-4B0A-81ED-5B70286715E4}" srcId="{B6474C0B-2039-4B35-A81D-B272EBDF7B0D}" destId="{2B005B78-0F80-4FE0-AD89-3C656320ED36}" srcOrd="0" destOrd="0" parTransId="{4A142813-D493-413B-B089-F9C7DBA8970F}" sibTransId="{9231345C-E56E-4A39-BF1E-D9C9A72BFE9C}"/>
    <dgm:cxn modelId="{CA3B799A-3C9A-4B00-9032-ED5F4BBE2610}" type="presParOf" srcId="{54DC83AA-0DBE-418A-866F-EA8494DCC089}" destId="{38AD57F1-17E5-4563-93A0-84C9D6C8E148}" srcOrd="0" destOrd="0" presId="urn:microsoft.com/office/officeart/2005/8/layout/lProcess3"/>
    <dgm:cxn modelId="{1DE32D97-DB07-468D-801C-CC4ACFCEE490}" type="presParOf" srcId="{38AD57F1-17E5-4563-93A0-84C9D6C8E148}" destId="{008A994B-8AFF-4147-906E-6F2F6AE7FE8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038F2-03D0-45E3-992E-1AC2F1DDC87B}">
      <dsp:nvSpPr>
        <dsp:cNvPr id="0" name=""/>
        <dsp:cNvSpPr/>
      </dsp:nvSpPr>
      <dsp:spPr>
        <a:xfrm>
          <a:off x="0" y="0"/>
          <a:ext cx="11029615" cy="182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What is one thing we take with us wherever we go ?</a:t>
          </a:r>
        </a:p>
      </dsp:txBody>
      <dsp:txXfrm>
        <a:off x="89099" y="89099"/>
        <a:ext cx="10851417" cy="1647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61ED6-A20E-468B-9ECE-A09B256AD7FC}">
      <dsp:nvSpPr>
        <dsp:cNvPr id="0" name=""/>
        <dsp:cNvSpPr/>
      </dsp:nvSpPr>
      <dsp:spPr>
        <a:xfrm>
          <a:off x="-36605" y="0"/>
          <a:ext cx="1176867" cy="11768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912D5-EA5F-4E24-A374-47023F654376}">
      <dsp:nvSpPr>
        <dsp:cNvPr id="0" name=""/>
        <dsp:cNvSpPr/>
      </dsp:nvSpPr>
      <dsp:spPr>
        <a:xfrm>
          <a:off x="0" y="0"/>
          <a:ext cx="6585319" cy="11768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OUR MOBILE PHONE</a:t>
          </a:r>
        </a:p>
      </dsp:txBody>
      <dsp:txXfrm>
        <a:off x="0" y="0"/>
        <a:ext cx="6585319" cy="1176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CCE2E-64D2-4B96-BA25-4A9A40064D81}">
      <dsp:nvSpPr>
        <dsp:cNvPr id="0" name=""/>
        <dsp:cNvSpPr/>
      </dsp:nvSpPr>
      <dsp:spPr>
        <a:xfrm>
          <a:off x="398385" y="0"/>
          <a:ext cx="1944486" cy="1803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PLANNING</a:t>
          </a:r>
        </a:p>
      </dsp:txBody>
      <dsp:txXfrm>
        <a:off x="486420" y="88035"/>
        <a:ext cx="1768416" cy="1627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D21D-C02D-475B-8872-3371316B1065}">
      <dsp:nvSpPr>
        <dsp:cNvPr id="0" name=""/>
        <dsp:cNvSpPr/>
      </dsp:nvSpPr>
      <dsp:spPr>
        <a:xfrm>
          <a:off x="0" y="0"/>
          <a:ext cx="1954745" cy="1803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MODELLING</a:t>
          </a:r>
        </a:p>
      </dsp:txBody>
      <dsp:txXfrm>
        <a:off x="88035" y="88035"/>
        <a:ext cx="1778675" cy="1627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5E690-F3F2-423C-A650-2C532FE7F43E}">
      <dsp:nvSpPr>
        <dsp:cNvPr id="0" name=""/>
        <dsp:cNvSpPr/>
      </dsp:nvSpPr>
      <dsp:spPr>
        <a:xfrm>
          <a:off x="2272" y="0"/>
          <a:ext cx="2326528" cy="1803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CONSTRUCTION</a:t>
          </a:r>
        </a:p>
      </dsp:txBody>
      <dsp:txXfrm>
        <a:off x="90307" y="88035"/>
        <a:ext cx="2150458" cy="16273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9FBCD-BA3E-4BE1-979D-82B1A30125E7}">
      <dsp:nvSpPr>
        <dsp:cNvPr id="0" name=""/>
        <dsp:cNvSpPr/>
      </dsp:nvSpPr>
      <dsp:spPr>
        <a:xfrm>
          <a:off x="0" y="0"/>
          <a:ext cx="2196979" cy="1803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DEPLOYMENT</a:t>
          </a:r>
        </a:p>
      </dsp:txBody>
      <dsp:txXfrm>
        <a:off x="88035" y="88035"/>
        <a:ext cx="2020909" cy="1627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A994B-8AFF-4147-906E-6F2F6AE7FE87}">
      <dsp:nvSpPr>
        <dsp:cNvPr id="0" name=""/>
        <dsp:cNvSpPr/>
      </dsp:nvSpPr>
      <dsp:spPr>
        <a:xfrm>
          <a:off x="8" y="0"/>
          <a:ext cx="8983117" cy="15650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HOPEFULLY,  OUR LIFE WILL BE MORE SAFE THAN EVER </a:t>
          </a:r>
        </a:p>
      </dsp:txBody>
      <dsp:txXfrm>
        <a:off x="782523" y="0"/>
        <a:ext cx="7418087" cy="1565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07-03-2022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900" spc="300" dirty="0"/>
              <a:t>F</a:t>
            </a:r>
            <a:r>
              <a:rPr lang="en-US" sz="9900" spc="3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9900" spc="300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900" b="1" spc="3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FRIEND</a:t>
            </a:r>
            <a:r>
              <a:rPr lang="en-US" sz="2900" b="1" spc="300" dirty="0"/>
              <a:t> </a:t>
            </a:r>
            <a:r>
              <a:rPr lang="en-US" sz="2900" b="1" spc="3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IN</a:t>
            </a:r>
            <a:r>
              <a:rPr lang="en-US" sz="2900" b="1" spc="300" dirty="0"/>
              <a:t> </a:t>
            </a:r>
            <a:r>
              <a:rPr lang="en-US" sz="2900" b="1" spc="300" dirty="0">
                <a:solidFill>
                  <a:schemeClr val="bg1">
                    <a:lumMod val="50000"/>
                  </a:schemeClr>
                </a:solidFill>
              </a:rPr>
              <a:t>NEED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3828" y="5617299"/>
            <a:ext cx="8803706" cy="597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300" u="sng" dirty="0">
                <a:solidFill>
                  <a:schemeClr val="bg1"/>
                </a:solidFill>
              </a:rPr>
              <a:t>Group Members 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300" dirty="0" err="1">
                <a:solidFill>
                  <a:schemeClr val="bg1"/>
                </a:solidFill>
              </a:rPr>
              <a:t>Sanjida</a:t>
            </a:r>
            <a:r>
              <a:rPr lang="en-US" sz="2300" dirty="0">
                <a:solidFill>
                  <a:schemeClr val="bg1"/>
                </a:solidFill>
              </a:rPr>
              <a:t>  </a:t>
            </a:r>
            <a:r>
              <a:rPr lang="en-US" sz="2300" dirty="0" err="1">
                <a:solidFill>
                  <a:schemeClr val="bg1"/>
                </a:solidFill>
              </a:rPr>
              <a:t>aziz</a:t>
            </a:r>
            <a:r>
              <a:rPr lang="en-US" sz="2300" dirty="0">
                <a:solidFill>
                  <a:schemeClr val="bg1"/>
                </a:solidFill>
              </a:rPr>
              <a:t>  </a:t>
            </a:r>
            <a:r>
              <a:rPr lang="en-US" sz="2300" dirty="0" err="1">
                <a:solidFill>
                  <a:schemeClr val="bg1"/>
                </a:solidFill>
              </a:rPr>
              <a:t>tonny</a:t>
            </a:r>
            <a:r>
              <a:rPr lang="en-US" sz="2300" dirty="0">
                <a:solidFill>
                  <a:schemeClr val="bg1"/>
                </a:solidFill>
              </a:rPr>
              <a:t> (180204122)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300" dirty="0" err="1">
                <a:solidFill>
                  <a:schemeClr val="bg1"/>
                </a:solidFill>
              </a:rPr>
              <a:t>Fazlay</a:t>
            </a:r>
            <a:r>
              <a:rPr lang="en-US" sz="2300" dirty="0">
                <a:solidFill>
                  <a:schemeClr val="bg1"/>
                </a:solidFill>
              </a:rPr>
              <a:t>  </a:t>
            </a:r>
            <a:r>
              <a:rPr lang="en-US" sz="2300" dirty="0" err="1">
                <a:solidFill>
                  <a:schemeClr val="bg1"/>
                </a:solidFill>
              </a:rPr>
              <a:t>E</a:t>
            </a:r>
            <a:r>
              <a:rPr lang="en-US" sz="2300">
                <a:solidFill>
                  <a:schemeClr val="bg1"/>
                </a:solidFill>
              </a:rPr>
              <a:t>lahi</a:t>
            </a:r>
            <a:r>
              <a:rPr lang="en-US" sz="2300" dirty="0">
                <a:solidFill>
                  <a:schemeClr val="bg1"/>
                </a:solidFill>
              </a:rPr>
              <a:t>  </a:t>
            </a:r>
            <a:r>
              <a:rPr lang="en-US" sz="2300" dirty="0" err="1">
                <a:solidFill>
                  <a:schemeClr val="bg1"/>
                </a:solidFill>
              </a:rPr>
              <a:t>safin</a:t>
            </a:r>
            <a:r>
              <a:rPr lang="en-US" sz="2300" dirty="0">
                <a:solidFill>
                  <a:schemeClr val="bg1"/>
                </a:solidFill>
              </a:rPr>
              <a:t> (180204119)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300" dirty="0">
                <a:solidFill>
                  <a:schemeClr val="bg1"/>
                </a:solidFill>
              </a:rPr>
              <a:t>S.M  </a:t>
            </a:r>
            <a:r>
              <a:rPr lang="en-US" sz="2300" dirty="0" err="1">
                <a:solidFill>
                  <a:schemeClr val="bg1"/>
                </a:solidFill>
              </a:rPr>
              <a:t>tasnimul</a:t>
            </a:r>
            <a:r>
              <a:rPr lang="en-US" sz="2300" dirty="0">
                <a:solidFill>
                  <a:schemeClr val="bg1"/>
                </a:solidFill>
              </a:rPr>
              <a:t>  </a:t>
            </a:r>
            <a:r>
              <a:rPr lang="en-US" sz="2300" dirty="0" err="1">
                <a:solidFill>
                  <a:schemeClr val="bg1"/>
                </a:solidFill>
              </a:rPr>
              <a:t>hasan</a:t>
            </a:r>
            <a:r>
              <a:rPr lang="en-US" sz="2300" dirty="0">
                <a:solidFill>
                  <a:schemeClr val="bg1"/>
                </a:solidFill>
              </a:rPr>
              <a:t> (180204142)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300" dirty="0">
                <a:solidFill>
                  <a:schemeClr val="bg1"/>
                </a:solidFill>
              </a:rPr>
              <a:t>KH.  </a:t>
            </a:r>
            <a:r>
              <a:rPr lang="en-US" sz="2300" dirty="0" err="1">
                <a:solidFill>
                  <a:schemeClr val="bg1"/>
                </a:solidFill>
              </a:rPr>
              <a:t>Rifat</a:t>
            </a:r>
            <a:r>
              <a:rPr lang="en-US" sz="2300" dirty="0">
                <a:solidFill>
                  <a:schemeClr val="bg1"/>
                </a:solidFill>
              </a:rPr>
              <a:t>  </a:t>
            </a:r>
            <a:r>
              <a:rPr lang="en-US" sz="2300" dirty="0" err="1">
                <a:solidFill>
                  <a:schemeClr val="bg1"/>
                </a:solidFill>
              </a:rPr>
              <a:t>amin</a:t>
            </a:r>
            <a:r>
              <a:rPr lang="en-US" sz="2300" dirty="0">
                <a:solidFill>
                  <a:schemeClr val="bg1"/>
                </a:solidFill>
              </a:rPr>
              <a:t> (180204116)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300" dirty="0" err="1">
                <a:solidFill>
                  <a:schemeClr val="bg1"/>
                </a:solidFill>
              </a:rPr>
              <a:t>Md</a:t>
            </a:r>
            <a:r>
              <a:rPr lang="en-US" sz="2300" dirty="0">
                <a:solidFill>
                  <a:schemeClr val="bg1"/>
                </a:solidFill>
              </a:rPr>
              <a:t>  Zahidul  Haque(180204136)</a:t>
            </a:r>
          </a:p>
        </p:txBody>
      </p:sp>
    </p:spTree>
    <p:extLst>
      <p:ext uri="{BB962C8B-B14F-4D97-AF65-F5344CB8AC3E}">
        <p14:creationId xmlns:p14="http://schemas.microsoft.com/office/powerpoint/2010/main" val="3570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 ??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88055"/>
              </p:ext>
            </p:extLst>
          </p:nvPr>
        </p:nvGraphicFramePr>
        <p:xfrm>
          <a:off x="581192" y="2180496"/>
          <a:ext cx="11029615" cy="220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7883414"/>
              </p:ext>
            </p:extLst>
          </p:nvPr>
        </p:nvGraphicFramePr>
        <p:xfrm>
          <a:off x="2683935" y="4690533"/>
          <a:ext cx="7027332" cy="117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60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287289"/>
            <a:ext cx="11029616" cy="1478340"/>
          </a:xfrm>
        </p:spPr>
        <p:txBody>
          <a:bodyPr>
            <a:normAutofit/>
          </a:bodyPr>
          <a:lstStyle/>
          <a:p>
            <a:r>
              <a:rPr lang="en-US" sz="4400" spc="300" dirty="0"/>
              <a:t>FIN</a:t>
            </a:r>
            <a:br>
              <a:rPr lang="en-US" dirty="0"/>
            </a:br>
            <a:r>
              <a:rPr lang="en-US" dirty="0"/>
              <a:t>Friend in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an android app </a:t>
            </a:r>
          </a:p>
          <a:p>
            <a:r>
              <a:rPr lang="en-US" sz="2400" dirty="0"/>
              <a:t>It will contain emergency services (such as Medical Service ,  Ambulance Service, Fire Service, Blood bank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The app will fetch Our current location and redirect us to the nearest emergency service</a:t>
            </a:r>
          </a:p>
          <a:p>
            <a:r>
              <a:rPr lang="en-US" sz="2400" dirty="0"/>
              <a:t>Some services will be available to work without internet </a:t>
            </a:r>
          </a:p>
          <a:p>
            <a:r>
              <a:rPr lang="en-US" sz="2400" dirty="0"/>
              <a:t>We will create a Blood group database for AUST students</a:t>
            </a:r>
          </a:p>
        </p:txBody>
      </p:sp>
    </p:spTree>
    <p:extLst>
      <p:ext uri="{BB962C8B-B14F-4D97-AF65-F5344CB8AC3E}">
        <p14:creationId xmlns:p14="http://schemas.microsoft.com/office/powerpoint/2010/main" val="5171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Development 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</a:t>
            </a:r>
            <a:r>
              <a:rPr lang="en-US" sz="3500" dirty="0"/>
              <a:t>ava </a:t>
            </a:r>
          </a:p>
          <a:p>
            <a:r>
              <a:rPr lang="en-US" sz="3500" dirty="0"/>
              <a:t>Android studio</a:t>
            </a:r>
          </a:p>
          <a:p>
            <a:r>
              <a:rPr lang="en-US" sz="3500" dirty="0"/>
              <a:t>Firebase Database</a:t>
            </a:r>
          </a:p>
          <a:p>
            <a:r>
              <a:rPr lang="en-US" sz="3500" dirty="0"/>
              <a:t>A team of five people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48" y="1928448"/>
            <a:ext cx="38481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48" y="1914608"/>
            <a:ext cx="1554776" cy="2843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348" y="4241800"/>
            <a:ext cx="2616200" cy="261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82" y="4618896"/>
            <a:ext cx="4402666" cy="22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300" dirty="0"/>
              <a:t>How will we proceed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339640"/>
              </p:ext>
            </p:extLst>
          </p:nvPr>
        </p:nvGraphicFramePr>
        <p:xfrm>
          <a:off x="-92141" y="3428997"/>
          <a:ext cx="2342872" cy="180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103319159"/>
              </p:ext>
            </p:extLst>
          </p:nvPr>
        </p:nvGraphicFramePr>
        <p:xfrm>
          <a:off x="3174065" y="3412060"/>
          <a:ext cx="2057400" cy="180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150590669"/>
              </p:ext>
            </p:extLst>
          </p:nvPr>
        </p:nvGraphicFramePr>
        <p:xfrm>
          <a:off x="6154799" y="3428998"/>
          <a:ext cx="2328801" cy="180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216491334"/>
              </p:ext>
            </p:extLst>
          </p:nvPr>
        </p:nvGraphicFramePr>
        <p:xfrm>
          <a:off x="9653186" y="3420527"/>
          <a:ext cx="2252134" cy="180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455297" y="4050976"/>
            <a:ext cx="449273" cy="525565"/>
            <a:chOff x="2335984" y="1576368"/>
            <a:chExt cx="449273" cy="525565"/>
          </a:xfrm>
        </p:grpSpPr>
        <p:sp>
          <p:nvSpPr>
            <p:cNvPr id="12" name="Right Arrow 11"/>
            <p:cNvSpPr/>
            <p:nvPr/>
          </p:nvSpPr>
          <p:spPr>
            <a:xfrm>
              <a:off x="2335984" y="1576368"/>
              <a:ext cx="449273" cy="525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 txBox="1"/>
            <p:nvPr/>
          </p:nvSpPr>
          <p:spPr>
            <a:xfrm>
              <a:off x="2335984" y="1681481"/>
              <a:ext cx="314491" cy="315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34627" y="4050975"/>
            <a:ext cx="449273" cy="525565"/>
            <a:chOff x="2335984" y="1576368"/>
            <a:chExt cx="449273" cy="525565"/>
          </a:xfrm>
        </p:grpSpPr>
        <p:sp>
          <p:nvSpPr>
            <p:cNvPr id="15" name="Right Arrow 14"/>
            <p:cNvSpPr/>
            <p:nvPr/>
          </p:nvSpPr>
          <p:spPr>
            <a:xfrm>
              <a:off x="2335984" y="1576368"/>
              <a:ext cx="449273" cy="525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 txBox="1"/>
            <p:nvPr/>
          </p:nvSpPr>
          <p:spPr>
            <a:xfrm>
              <a:off x="2335984" y="1681481"/>
              <a:ext cx="314491" cy="315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10896" y="4067913"/>
            <a:ext cx="449273" cy="525565"/>
            <a:chOff x="2335984" y="1576368"/>
            <a:chExt cx="449273" cy="525565"/>
          </a:xfrm>
        </p:grpSpPr>
        <p:sp>
          <p:nvSpPr>
            <p:cNvPr id="21" name="Right Arrow 20"/>
            <p:cNvSpPr/>
            <p:nvPr/>
          </p:nvSpPr>
          <p:spPr>
            <a:xfrm>
              <a:off x="2335984" y="1576368"/>
              <a:ext cx="449273" cy="525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 txBox="1"/>
            <p:nvPr/>
          </p:nvSpPr>
          <p:spPr>
            <a:xfrm>
              <a:off x="2335984" y="1681481"/>
              <a:ext cx="314491" cy="315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987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7" grpId="0">
        <p:bldAsOne/>
      </p:bldGraphic>
      <p:bldGraphic spid="18" grpId="0">
        <p:bldAsOne/>
      </p:bldGraphic>
      <p:bldGraphic spid="1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3501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 CONCLUDE, FIN WILL BE YOUR USEFUL FRIEND DURING EMERGENCY TIME . </a:t>
            </a:r>
            <a:r>
              <a:rPr lang="en-US" sz="2400" dirty="0">
                <a:latin typeface="Lucida Sans" panose="020B0602030504020204" pitchFamily="34" charset="0"/>
                <a:cs typeface="Lucida Sans Unicode" panose="020B0602030504020204" pitchFamily="34" charset="0"/>
              </a:rPr>
              <a:t>YOUR SAFETY WILL BE AT YOUR FINGERTIPS.</a:t>
            </a:r>
          </a:p>
          <a:p>
            <a:pPr marL="0" indent="0">
              <a:buNone/>
            </a:pPr>
            <a:endParaRPr lang="en-US" dirty="0">
              <a:latin typeface="Lucida Sans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3716223"/>
              </p:ext>
            </p:extLst>
          </p:nvPr>
        </p:nvGraphicFramePr>
        <p:xfrm>
          <a:off x="1413933" y="4267199"/>
          <a:ext cx="8983134" cy="156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9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228</TotalTime>
  <Words>173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Lucida Sans</vt:lpstr>
      <vt:lpstr>Lucida Sans Unicode</vt:lpstr>
      <vt:lpstr>Wingdings 2</vt:lpstr>
      <vt:lpstr>Dividend</vt:lpstr>
      <vt:lpstr>FIN</vt:lpstr>
      <vt:lpstr>QUESTION ??</vt:lpstr>
      <vt:lpstr>FIN Friend in need</vt:lpstr>
      <vt:lpstr>Development  tools</vt:lpstr>
      <vt:lpstr>How will we proceed</vt:lpstr>
      <vt:lpstr>Conclusion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</dc:title>
  <dc:creator>Zahidul Haque</dc:creator>
  <cp:lastModifiedBy>Tasnimul Hasan Samit</cp:lastModifiedBy>
  <cp:revision>14</cp:revision>
  <dcterms:created xsi:type="dcterms:W3CDTF">2021-12-13T17:31:49Z</dcterms:created>
  <dcterms:modified xsi:type="dcterms:W3CDTF">2022-03-07T19:31:37Z</dcterms:modified>
</cp:coreProperties>
</file>