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09f15e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09f15e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09f15e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09f15e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09f15e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09f15e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09f15e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d09f15e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09f15e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09f15e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09f15e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09f15e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09f15e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09f15e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&amp; Parameters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Computing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en" sz="3466"/>
              <a:t>Parameters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t/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66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Internal to the model and whose value can be estimated from data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Required by the model when making predictions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Learned from data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Often not set manually by the practitioner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Often saved as part of the learned model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Define the skill of the model on your problem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❖ Examples:</a:t>
            </a:r>
            <a:endParaRPr b="1" sz="159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➢ Weight matrix of a model</a:t>
            </a:r>
            <a:endParaRPr b="1" sz="159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➢ Coefficients in a linear regression</a:t>
            </a:r>
            <a:endParaRPr b="1" sz="159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590"/>
              <a:t>➢ Depth of a Decision tree</a:t>
            </a:r>
            <a:endParaRPr b="1" sz="159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5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en" sz="3466"/>
              <a:t>Parameters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t/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t/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498" y="1152473"/>
            <a:ext cx="372627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en" sz="3466"/>
              <a:t>Parameters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t/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t/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3 × 4 + 4 × 2 + 1 × 4 + 1 × 2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= 12 + 8 + 4 + 2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= 26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External to the model and whose value cannot be estimated from data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❖ Set before training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❖ Determines the network structure</a:t>
            </a:r>
            <a:endParaRPr b="1" sz="1555"/>
          </a:p>
          <a:p>
            <a:pPr indent="45720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➢ used in processes to help estimate model parameters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❖ Determine how the network is trained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❖ Tuned for a given predictive modeling problem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❖ Examples</a:t>
            </a:r>
            <a:endParaRPr b="1" sz="1555"/>
          </a:p>
          <a:p>
            <a:pPr indent="45720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➢ Related to Network Structure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■ Dropout, # of Hidden Layer, Weight Initialization, Active Function, etc</a:t>
            </a:r>
            <a:endParaRPr b="1" sz="1555"/>
          </a:p>
          <a:p>
            <a:pPr indent="45720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55"/>
              <a:t>➢ Related to Training</a:t>
            </a:r>
            <a:endParaRPr b="1" sz="155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b="1" lang="en" sz="1555"/>
              <a:t>■ Epoch, Batch Size, Optimizer, Learning Rate</a:t>
            </a:r>
            <a:endParaRPr b="1" sz="15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Techniques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❖ Random 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Randomly chooses combinations of hyperparameters from searchable space (all possible combinations).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❖ Grid Search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Tests all possible combinations of hyperparameters of given Machine Learning algorithm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Tuning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❖ Bayesian optimizer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Based upon Bayes Rule and considers previously known knowledge to help narrow down the search space of good hyperparameter combinations.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❖ Gradient-based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methodology to optimise several hyperparameters, based on the computation of the gradient of a machine learning model selection criterion with respect to the hyperparameters.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https://machinelearningmastery.com/difference-between-a-parameter-and-a-hyper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parameter/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https://towardsdatascience.com/what-are-hyperparameters-and-how-to-tune-the-h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Yperparameters-in-a-deep-neural-network-d0604917584a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https://towardsdatascience.com/number-of-parameters-in-a-feed-forward-neural-network-4e4e33a53655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