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AC4E8-C57C-465F-A90D-C17663765ABC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DE7EE-71A0-48E0-9250-EEB881990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DE7EE-71A0-48E0-9250-EEB88199073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192-DF09-4312-9ED7-B326C31B62C1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18A-DB5D-44DA-93BE-958825D3A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192-DF09-4312-9ED7-B326C31B62C1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18A-DB5D-44DA-93BE-958825D3A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192-DF09-4312-9ED7-B326C31B62C1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18A-DB5D-44DA-93BE-958825D3A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192-DF09-4312-9ED7-B326C31B62C1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18A-DB5D-44DA-93BE-958825D3A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192-DF09-4312-9ED7-B326C31B62C1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18A-DB5D-44DA-93BE-958825D3A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192-DF09-4312-9ED7-B326C31B62C1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18A-DB5D-44DA-93BE-958825D3A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192-DF09-4312-9ED7-B326C31B62C1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18A-DB5D-44DA-93BE-958825D3A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192-DF09-4312-9ED7-B326C31B62C1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18A-DB5D-44DA-93BE-958825D3A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192-DF09-4312-9ED7-B326C31B62C1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18A-DB5D-44DA-93BE-958825D3A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192-DF09-4312-9ED7-B326C31B62C1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18A-DB5D-44DA-93BE-958825D3A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192-DF09-4312-9ED7-B326C31B62C1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18A-DB5D-44DA-93BE-958825D3A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1192-DF09-4312-9ED7-B326C31B62C1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AF18A-DB5D-44DA-93BE-958825D3A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CSE3100 (</a:t>
            </a:r>
            <a:r>
              <a:rPr lang="en-US" sz="3600" dirty="0"/>
              <a:t>Software Development - IV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Tanveer</a:t>
            </a:r>
            <a:r>
              <a:rPr lang="en-US" dirty="0" smtClean="0"/>
              <a:t> Ahmed </a:t>
            </a:r>
            <a:r>
              <a:rPr lang="en-US" dirty="0" err="1" smtClean="0"/>
              <a:t>Belal</a:t>
            </a:r>
            <a:endParaRPr lang="en-US" dirty="0" smtClean="0"/>
          </a:p>
          <a:p>
            <a:r>
              <a:rPr lang="en-US" dirty="0" smtClean="0"/>
              <a:t>Md. Tawkat Islam </a:t>
            </a:r>
            <a:r>
              <a:rPr lang="en-US" dirty="0" err="1" smtClean="0"/>
              <a:t>Khondaker</a:t>
            </a:r>
            <a:endParaRPr lang="en-US" dirty="0" smtClean="0"/>
          </a:p>
          <a:p>
            <a:r>
              <a:rPr lang="en-US" dirty="0" smtClean="0"/>
              <a:t>Prepared </a:t>
            </a:r>
            <a:r>
              <a:rPr lang="en-US" smtClean="0"/>
              <a:t>By: </a:t>
            </a:r>
          </a:p>
          <a:p>
            <a:r>
              <a:rPr lang="en-US" smtClean="0"/>
              <a:t>Mohammad </a:t>
            </a:r>
            <a:r>
              <a:rPr lang="en-US" dirty="0" err="1" smtClean="0"/>
              <a:t>Tanzilur</a:t>
            </a:r>
            <a:r>
              <a:rPr lang="en-US" dirty="0" smtClean="0"/>
              <a:t> </a:t>
            </a:r>
            <a:r>
              <a:rPr lang="en-US" dirty="0" err="1" smtClean="0"/>
              <a:t>Rahman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Insert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en-US" dirty="0" smtClean="0"/>
              <a:t>Internal style</a:t>
            </a:r>
            <a:endParaRPr lang="en-US" sz="2000" dirty="0" smtClean="0"/>
          </a:p>
          <a:p>
            <a:pPr>
              <a:buNone/>
            </a:pPr>
            <a:r>
              <a:rPr lang="en-US" sz="2000" dirty="0"/>
              <a:t>&lt;head</a:t>
            </a:r>
            <a:r>
              <a:rPr lang="en-US" sz="2000" dirty="0" smtClean="0"/>
              <a:t>&gt;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    &lt;style&gt;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h1</a:t>
            </a:r>
            <a:r>
              <a:rPr lang="en-US" sz="2000" dirty="0"/>
              <a:t> {</a:t>
            </a:r>
            <a:br>
              <a:rPr lang="en-US" sz="2000" dirty="0"/>
            </a:br>
            <a:r>
              <a:rPr lang="en-US" sz="2000" dirty="0"/>
              <a:t> </a:t>
            </a:r>
            <a:r>
              <a:rPr lang="en-US" sz="2000" dirty="0" smtClean="0"/>
              <a:t>     color</a:t>
            </a:r>
            <a:r>
              <a:rPr lang="en-US" sz="2000" dirty="0"/>
              <a:t>: </a:t>
            </a:r>
            <a:r>
              <a:rPr lang="en-US" sz="2000" dirty="0" smtClean="0"/>
              <a:t>red;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 smtClean="0"/>
              <a:t>  margin-left</a:t>
            </a:r>
            <a:r>
              <a:rPr lang="en-US" sz="2000" dirty="0"/>
              <a:t>: </a:t>
            </a:r>
            <a:r>
              <a:rPr lang="en-US" sz="2000" dirty="0" smtClean="0"/>
              <a:t>10px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 smtClean="0"/>
              <a:t> }</a:t>
            </a:r>
            <a:r>
              <a:rPr lang="en-US" sz="2000" dirty="0"/>
              <a:t> </a:t>
            </a: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&lt;/</a:t>
            </a:r>
            <a:r>
              <a:rPr lang="en-US" sz="2000" dirty="0"/>
              <a:t>style</a:t>
            </a:r>
            <a:r>
              <a:rPr lang="en-US" sz="2000" dirty="0" smtClean="0"/>
              <a:t>&gt;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&lt;/</a:t>
            </a:r>
            <a:r>
              <a:rPr lang="en-US" sz="2000" dirty="0"/>
              <a:t>head</a:t>
            </a:r>
            <a:r>
              <a:rPr lang="en-US" sz="2000" dirty="0" smtClean="0"/>
              <a:t>&gt;</a:t>
            </a:r>
          </a:p>
          <a:p>
            <a:pPr marL="342900" lvl="1" indent="-342900">
              <a:buNone/>
            </a:pPr>
            <a:r>
              <a:rPr lang="en-US" dirty="0" smtClean="0"/>
              <a:t>Inline style</a:t>
            </a:r>
          </a:p>
          <a:p>
            <a:pPr marL="342900" lvl="1" indent="-342900">
              <a:buNone/>
            </a:pPr>
            <a:r>
              <a:rPr lang="en-US" sz="2000" dirty="0" smtClean="0">
                <a:ea typeface="Calibri"/>
                <a:cs typeface="Times New Roman"/>
              </a:rPr>
              <a:t>&lt;h1 style=“color: red; margin-left:10px;”&gt;First Heading&lt;/h1&gt;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h</a:t>
            </a:r>
            <a:r>
              <a:rPr lang="en-US" dirty="0" smtClean="0"/>
              <a:t>1{</a:t>
            </a:r>
          </a:p>
          <a:p>
            <a:pPr>
              <a:buNone/>
            </a:pPr>
            <a:r>
              <a:rPr lang="en-US" dirty="0" smtClean="0"/>
              <a:t>   color: red;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margin-left: 10px;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Here,</a:t>
            </a:r>
          </a:p>
          <a:p>
            <a:pPr>
              <a:buNone/>
            </a:pPr>
            <a:r>
              <a:rPr lang="en-US" dirty="0" smtClean="0"/>
              <a:t>h1 – Selection</a:t>
            </a:r>
          </a:p>
          <a:p>
            <a:pPr>
              <a:buNone/>
            </a:pPr>
            <a:r>
              <a:rPr lang="en-US" dirty="0" err="1" smtClean="0"/>
              <a:t>color:red</a:t>
            </a:r>
            <a:r>
              <a:rPr lang="en-US" dirty="0" smtClean="0"/>
              <a:t>; – declaration</a:t>
            </a:r>
          </a:p>
          <a:p>
            <a:pPr>
              <a:buNone/>
            </a:pPr>
            <a:r>
              <a:rPr lang="en-US" dirty="0" smtClean="0"/>
              <a:t>color – property</a:t>
            </a:r>
          </a:p>
          <a:p>
            <a:pPr>
              <a:buNone/>
            </a:pPr>
            <a:r>
              <a:rPr lang="en-US" dirty="0" smtClean="0"/>
              <a:t>red - value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(dot).class – for class selection</a:t>
            </a:r>
          </a:p>
          <a:p>
            <a:r>
              <a:rPr lang="en-US" dirty="0" smtClean="0"/>
              <a:t>(hash)#id – for id selection </a:t>
            </a:r>
          </a:p>
          <a:p>
            <a:r>
              <a:rPr lang="en-US" dirty="0" smtClean="0"/>
              <a:t>(star)* - for all html tags.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Important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color</a:t>
            </a:r>
          </a:p>
          <a:p>
            <a:r>
              <a:rPr lang="en-US" dirty="0" smtClean="0"/>
              <a:t>padding</a:t>
            </a:r>
          </a:p>
          <a:p>
            <a:r>
              <a:rPr lang="en-US" dirty="0" smtClean="0"/>
              <a:t>margin</a:t>
            </a:r>
          </a:p>
          <a:p>
            <a:r>
              <a:rPr lang="en-US" dirty="0" smtClean="0"/>
              <a:t>border</a:t>
            </a:r>
          </a:p>
          <a:p>
            <a:r>
              <a:rPr lang="en-US" dirty="0" smtClean="0"/>
              <a:t>width</a:t>
            </a:r>
          </a:p>
          <a:p>
            <a:r>
              <a:rPr lang="en-US" dirty="0" smtClean="0"/>
              <a:t>height</a:t>
            </a:r>
          </a:p>
          <a:p>
            <a:r>
              <a:rPr lang="en-US" dirty="0" smtClean="0"/>
              <a:t>font-size</a:t>
            </a:r>
          </a:p>
          <a:p>
            <a:r>
              <a:rPr lang="en-US" dirty="0" smtClean="0"/>
              <a:t>font-weight</a:t>
            </a:r>
          </a:p>
          <a:p>
            <a:r>
              <a:rPr lang="en-US" dirty="0" smtClean="0"/>
              <a:t>text-align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ssignment#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240772" cy="6858000"/>
          </a:xfrm>
        </p:spPr>
      </p:pic>
      <p:sp>
        <p:nvSpPr>
          <p:cNvPr id="10" name="TextBox 9"/>
          <p:cNvSpPr txBox="1"/>
          <p:nvPr/>
        </p:nvSpPr>
        <p:spPr>
          <a:xfrm rot="5400000">
            <a:off x="5237381" y="3644384"/>
            <a:ext cx="5901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ASSIGNMENT #1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Bootstrap</a:t>
            </a:r>
          </a:p>
          <a:p>
            <a:r>
              <a:rPr lang="en-US" smtClean="0"/>
              <a:t>XAMPP </a:t>
            </a:r>
            <a:r>
              <a:rPr lang="en-US" dirty="0" smtClean="0"/>
              <a:t>(Web Server)</a:t>
            </a:r>
          </a:p>
          <a:p>
            <a:r>
              <a:rPr lang="en-US" dirty="0" smtClean="0"/>
              <a:t>PHP</a:t>
            </a:r>
          </a:p>
          <a:p>
            <a:r>
              <a:rPr lang="en-US" dirty="0" err="1" smtClean="0"/>
              <a:t>MySQL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website can be of two types:</a:t>
            </a:r>
          </a:p>
          <a:p>
            <a:r>
              <a:rPr lang="en-US" dirty="0" smtClean="0"/>
              <a:t>Static Website</a:t>
            </a:r>
          </a:p>
          <a:p>
            <a:r>
              <a:rPr lang="en-US" dirty="0" smtClean="0"/>
              <a:t>Dynamic Website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Full form Hypertext Markup Language.</a:t>
            </a:r>
          </a:p>
          <a:p>
            <a:pPr lvl="0"/>
            <a:r>
              <a:rPr lang="en-US" dirty="0"/>
              <a:t>Client side language.</a:t>
            </a:r>
          </a:p>
          <a:p>
            <a:pPr lvl="0"/>
            <a:r>
              <a:rPr lang="en-US" dirty="0"/>
              <a:t>Very lightweight.</a:t>
            </a:r>
          </a:p>
          <a:p>
            <a:pPr lvl="0"/>
            <a:r>
              <a:rPr lang="en-US" dirty="0"/>
              <a:t>Known as the skeleton of a webpage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Calibri"/>
                <a:cs typeface="Times New Roman"/>
              </a:rPr>
              <a:t>&lt;!DOCTYPE html&gt;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a typeface="Calibri"/>
                <a:cs typeface="Times New Roman"/>
              </a:rPr>
              <a:t>&lt;</a:t>
            </a:r>
            <a:r>
              <a:rPr lang="en-US" dirty="0">
                <a:ea typeface="Calibri"/>
                <a:cs typeface="Times New Roman"/>
              </a:rPr>
              <a:t>html&gt;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a typeface="Calibri"/>
                <a:cs typeface="Times New Roman"/>
              </a:rPr>
              <a:t>    &lt;</a:t>
            </a:r>
            <a:r>
              <a:rPr lang="en-US" dirty="0">
                <a:ea typeface="Calibri"/>
                <a:cs typeface="Times New Roman"/>
              </a:rPr>
              <a:t>head&gt;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a typeface="Calibri"/>
                <a:cs typeface="Times New Roman"/>
              </a:rPr>
              <a:t>        &lt;</a:t>
            </a:r>
            <a:r>
              <a:rPr lang="en-US" dirty="0">
                <a:ea typeface="Calibri"/>
                <a:cs typeface="Times New Roman"/>
              </a:rPr>
              <a:t>title&gt;First Page&lt;/title&gt;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a typeface="Calibri"/>
                <a:cs typeface="Times New Roman"/>
              </a:rPr>
              <a:t>    &lt;/</a:t>
            </a:r>
            <a:r>
              <a:rPr lang="en-US" dirty="0">
                <a:ea typeface="Calibri"/>
                <a:cs typeface="Times New Roman"/>
              </a:rPr>
              <a:t>head&gt;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a typeface="Calibri"/>
                <a:cs typeface="Times New Roman"/>
              </a:rPr>
              <a:t>    &lt;</a:t>
            </a:r>
            <a:r>
              <a:rPr lang="en-US" dirty="0">
                <a:ea typeface="Calibri"/>
                <a:cs typeface="Times New Roman"/>
              </a:rPr>
              <a:t>body</a:t>
            </a:r>
            <a:r>
              <a:rPr lang="en-US" dirty="0" smtClean="0">
                <a:ea typeface="Calibri"/>
                <a:cs typeface="Times New Roman"/>
              </a:rPr>
              <a:t>&gt;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smtClean="0">
                <a:ea typeface="Calibri"/>
                <a:cs typeface="Times New Roman"/>
              </a:rPr>
              <a:t>        &lt;h1&gt;First </a:t>
            </a:r>
            <a:r>
              <a:rPr lang="en-US" dirty="0">
                <a:ea typeface="Calibri"/>
                <a:cs typeface="Times New Roman"/>
              </a:rPr>
              <a:t>Heading&lt;/h1&gt;</a:t>
            </a:r>
          </a:p>
          <a:p>
            <a:pPr marL="0" marR="0" indent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a typeface="Calibri"/>
                <a:cs typeface="Times New Roman"/>
              </a:rPr>
              <a:t>    &lt;</a:t>
            </a:r>
            <a:r>
              <a:rPr lang="en-US" dirty="0">
                <a:ea typeface="Calibri"/>
                <a:cs typeface="Times New Roman"/>
              </a:rPr>
              <a:t>p&gt;First paragraph.&lt;/p&gt;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a typeface="Calibri"/>
                <a:cs typeface="Times New Roman"/>
              </a:rPr>
              <a:t>    &lt;/</a:t>
            </a:r>
            <a:r>
              <a:rPr lang="en-US" dirty="0">
                <a:ea typeface="Calibri"/>
                <a:cs typeface="Times New Roman"/>
              </a:rPr>
              <a:t>body&gt;</a:t>
            </a:r>
          </a:p>
          <a:p>
            <a:pPr>
              <a:buNone/>
            </a:pPr>
            <a:r>
              <a:rPr lang="en-US" dirty="0" smtClean="0">
                <a:ea typeface="Calibri"/>
                <a:cs typeface="Times New Roman"/>
              </a:rPr>
              <a:t>&lt;/</a:t>
            </a:r>
            <a:r>
              <a:rPr lang="en-US" dirty="0">
                <a:ea typeface="Calibri"/>
                <a:cs typeface="Times New Roman"/>
              </a:rPr>
              <a:t>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Important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Creates headlines (h1=largest, h6=smallest)</a:t>
            </a:r>
            <a:br>
              <a:rPr lang="en-US" dirty="0" smtClean="0"/>
            </a:br>
            <a:r>
              <a:rPr lang="en-US" dirty="0" smtClean="0"/>
              <a:t>&lt;h1&gt;&lt;/h1&gt; </a:t>
            </a:r>
            <a:r>
              <a:rPr lang="en-US" dirty="0" smtClean="0">
                <a:sym typeface="Wingdings" pitchFamily="2" charset="2"/>
              </a:rPr>
              <a:t> &lt;h6&gt;&lt;/h6&gt;</a:t>
            </a:r>
          </a:p>
          <a:p>
            <a:r>
              <a:rPr lang="en-US" dirty="0" smtClean="0"/>
              <a:t>Creates a new paragraph </a:t>
            </a:r>
            <a:r>
              <a:rPr lang="en-US" dirty="0" smtClean="0">
                <a:sym typeface="Wingdings" pitchFamily="2" charset="2"/>
              </a:rPr>
              <a:t> &lt;p&gt;&lt;/p&gt;</a:t>
            </a:r>
          </a:p>
          <a:p>
            <a:r>
              <a:rPr lang="en-US" dirty="0" smtClean="0"/>
              <a:t>Used to format block content </a:t>
            </a:r>
            <a:r>
              <a:rPr lang="en-US" dirty="0" smtClean="0">
                <a:sym typeface="Wingdings" pitchFamily="2" charset="2"/>
              </a:rPr>
              <a:t> &lt;div&gt;&lt;/div&gt;</a:t>
            </a:r>
          </a:p>
          <a:p>
            <a:r>
              <a:rPr lang="en-US" dirty="0" smtClean="0"/>
              <a:t>Creates an unordered list </a:t>
            </a:r>
            <a:r>
              <a:rPr lang="en-US" dirty="0" smtClean="0">
                <a:sym typeface="Wingdings" pitchFamily="2" charset="2"/>
              </a:rPr>
              <a:t> &lt;</a:t>
            </a:r>
            <a:r>
              <a:rPr lang="en-US" dirty="0" err="1" smtClean="0">
                <a:sym typeface="Wingdings" pitchFamily="2" charset="2"/>
              </a:rPr>
              <a:t>ul</a:t>
            </a:r>
            <a:r>
              <a:rPr lang="en-US" dirty="0" smtClean="0">
                <a:sym typeface="Wingdings" pitchFamily="2" charset="2"/>
              </a:rPr>
              <a:t>&gt;&lt;/</a:t>
            </a:r>
            <a:r>
              <a:rPr lang="en-US" dirty="0" err="1" smtClean="0">
                <a:sym typeface="Wingdings" pitchFamily="2" charset="2"/>
              </a:rPr>
              <a:t>ul</a:t>
            </a:r>
            <a:r>
              <a:rPr lang="en-US" dirty="0" smtClean="0">
                <a:sym typeface="Wingdings" pitchFamily="2" charset="2"/>
              </a:rPr>
              <a:t>&gt;</a:t>
            </a:r>
          </a:p>
          <a:p>
            <a:r>
              <a:rPr lang="en-US" dirty="0" smtClean="0">
                <a:sym typeface="Wingdings" pitchFamily="2" charset="2"/>
              </a:rPr>
              <a:t>Creates a list item  &lt;</a:t>
            </a:r>
            <a:r>
              <a:rPr lang="en-US" dirty="0" err="1" smtClean="0">
                <a:sym typeface="Wingdings" pitchFamily="2" charset="2"/>
              </a:rPr>
              <a:t>li</a:t>
            </a:r>
            <a:r>
              <a:rPr lang="en-US" dirty="0" smtClean="0">
                <a:sym typeface="Wingdings" pitchFamily="2" charset="2"/>
              </a:rPr>
              <a:t>&gt;&lt;/</a:t>
            </a:r>
            <a:r>
              <a:rPr lang="en-US" dirty="0" err="1" smtClean="0">
                <a:sym typeface="Wingdings" pitchFamily="2" charset="2"/>
              </a:rPr>
              <a:t>li</a:t>
            </a:r>
            <a:r>
              <a:rPr lang="en-US" dirty="0" smtClean="0">
                <a:sym typeface="Wingdings" pitchFamily="2" charset="2"/>
              </a:rPr>
              <a:t>&gt;</a:t>
            </a:r>
          </a:p>
          <a:p>
            <a:r>
              <a:rPr lang="en-US" dirty="0" smtClean="0">
                <a:sym typeface="Wingdings" pitchFamily="2" charset="2"/>
              </a:rPr>
              <a:t>Adds image  &lt;</a:t>
            </a:r>
            <a:r>
              <a:rPr lang="en-US" dirty="0" err="1" smtClean="0">
                <a:sym typeface="Wingdings" pitchFamily="2" charset="2"/>
              </a:rPr>
              <a:t>img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src</a:t>
            </a:r>
            <a:r>
              <a:rPr lang="en-US" dirty="0" smtClean="0">
                <a:sym typeface="Wingdings" pitchFamily="2" charset="2"/>
              </a:rPr>
              <a:t>=“[</a:t>
            </a:r>
            <a:r>
              <a:rPr lang="en-US" dirty="0" err="1" smtClean="0">
                <a:sym typeface="Wingdings" pitchFamily="2" charset="2"/>
              </a:rPr>
              <a:t>img</a:t>
            </a:r>
            <a:r>
              <a:rPr lang="en-US" dirty="0" smtClean="0">
                <a:sym typeface="Wingdings" pitchFamily="2" charset="2"/>
              </a:rPr>
              <a:t> source </a:t>
            </a:r>
            <a:r>
              <a:rPr lang="en-US" dirty="0" err="1" smtClean="0">
                <a:sym typeface="Wingdings" pitchFamily="2" charset="2"/>
              </a:rPr>
              <a:t>url</a:t>
            </a:r>
            <a:r>
              <a:rPr lang="en-US" dirty="0" smtClean="0">
                <a:sym typeface="Wingdings" pitchFamily="2" charset="2"/>
              </a:rPr>
              <a:t>]” /&gt;</a:t>
            </a:r>
          </a:p>
          <a:p>
            <a:r>
              <a:rPr lang="en-US" dirty="0" smtClean="0"/>
              <a:t>Creates a hyperlink </a:t>
            </a:r>
            <a:r>
              <a:rPr lang="en-US" dirty="0" smtClean="0">
                <a:sym typeface="Wingdings" pitchFamily="2" charset="2"/>
              </a:rPr>
              <a:t> &lt;a </a:t>
            </a:r>
            <a:r>
              <a:rPr lang="en-US" dirty="0" err="1" smtClean="0">
                <a:sym typeface="Wingdings" pitchFamily="2" charset="2"/>
              </a:rPr>
              <a:t>href</a:t>
            </a:r>
            <a:r>
              <a:rPr lang="en-US" dirty="0" smtClean="0">
                <a:sym typeface="Wingdings" pitchFamily="2" charset="2"/>
              </a:rPr>
              <a:t>=“[link]”&gt;[hyperlink Text]&lt;/a&gt;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Get all Elements visit 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https://www.w3schools.com/tags/default.asp </a:t>
            </a:r>
            <a:br>
              <a:rPr lang="en-US" dirty="0" smtClean="0">
                <a:sym typeface="Wingdings" pitchFamily="2" charset="2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 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r>
              <a:rPr lang="en-US" dirty="0" smtClean="0"/>
              <a:t> - The class attribute specifies one or more </a:t>
            </a:r>
            <a:r>
              <a:rPr lang="en-US" dirty="0" err="1" smtClean="0"/>
              <a:t>classnames</a:t>
            </a:r>
            <a:r>
              <a:rPr lang="en-US" dirty="0" smtClean="0"/>
              <a:t> for an element.</a:t>
            </a:r>
          </a:p>
          <a:p>
            <a:pPr>
              <a:buNone/>
            </a:pPr>
            <a:r>
              <a:rPr lang="en-US" sz="2400" dirty="0" smtClean="0"/>
              <a:t>      &lt;h1 class=“title”&gt;Welcome&lt;/h1&gt;</a:t>
            </a:r>
          </a:p>
          <a:p>
            <a:pPr>
              <a:buNone/>
            </a:pPr>
            <a:r>
              <a:rPr lang="en-US" sz="2400" dirty="0" smtClean="0"/>
              <a:t>      &lt;h2 class=“second-title title”&gt;Hello World&lt;/h2&gt;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-</a:t>
            </a:r>
            <a:r>
              <a:rPr lang="en-US" sz="2400" dirty="0" smtClean="0"/>
              <a:t> </a:t>
            </a:r>
            <a:r>
              <a:rPr lang="en-US" dirty="0" smtClean="0"/>
              <a:t>The id attribute specifies a unique id for an HTML element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sz="2400" dirty="0" smtClean="0"/>
              <a:t>&lt;h1 id=“main-title”&gt;&lt;/h1&gt;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Full form Cascade Style Sheet.</a:t>
            </a:r>
          </a:p>
          <a:p>
            <a:pPr lvl="0"/>
            <a:r>
              <a:rPr lang="en-US" dirty="0"/>
              <a:t>Client side language.</a:t>
            </a:r>
          </a:p>
          <a:p>
            <a:r>
              <a:rPr lang="en-US" dirty="0"/>
              <a:t>Mainly used to design a page.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Insert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ways of inserting </a:t>
            </a:r>
            <a:r>
              <a:rPr lang="en-US" dirty="0" smtClean="0"/>
              <a:t>CSS:</a:t>
            </a:r>
          </a:p>
          <a:p>
            <a:pPr lvl="1"/>
            <a:r>
              <a:rPr lang="en-US" dirty="0"/>
              <a:t>External style </a:t>
            </a:r>
            <a:r>
              <a:rPr lang="en-US" dirty="0" smtClean="0"/>
              <a:t>sheet</a:t>
            </a:r>
            <a:endParaRPr lang="en-US" dirty="0"/>
          </a:p>
          <a:p>
            <a:pPr lvl="1"/>
            <a:r>
              <a:rPr lang="en-US" dirty="0"/>
              <a:t>Internal </a:t>
            </a:r>
            <a:r>
              <a:rPr lang="en-US" dirty="0" smtClean="0"/>
              <a:t>style</a:t>
            </a:r>
            <a:endParaRPr lang="en-US" dirty="0"/>
          </a:p>
          <a:p>
            <a:pPr lvl="1"/>
            <a:r>
              <a:rPr lang="en-US" dirty="0"/>
              <a:t>Inline </a:t>
            </a:r>
            <a:r>
              <a:rPr lang="en-US" dirty="0" smtClean="0"/>
              <a:t>style</a:t>
            </a:r>
          </a:p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None/>
            </a:pPr>
            <a:r>
              <a:rPr lang="en-US" dirty="0" smtClean="0"/>
              <a:t>External style sheet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&lt;head&gt;</a:t>
            </a:r>
          </a:p>
          <a:p>
            <a:pPr>
              <a:buNone/>
            </a:pPr>
            <a:r>
              <a:rPr lang="en-US" sz="2000" dirty="0" smtClean="0"/>
              <a:t>    &lt;link type="text/</a:t>
            </a:r>
            <a:r>
              <a:rPr lang="en-US" sz="2000" dirty="0" err="1" smtClean="0"/>
              <a:t>css</a:t>
            </a:r>
            <a:r>
              <a:rPr lang="en-US" sz="2000" dirty="0" smtClean="0"/>
              <a:t>"  </a:t>
            </a:r>
            <a:r>
              <a:rPr lang="en-US" sz="2000" dirty="0" err="1" smtClean="0"/>
              <a:t>rel</a:t>
            </a:r>
            <a:r>
              <a:rPr lang="en-US" sz="2000" dirty="0" smtClean="0"/>
              <a:t>="</a:t>
            </a:r>
            <a:r>
              <a:rPr lang="en-US" sz="2000" dirty="0" err="1" smtClean="0"/>
              <a:t>stylesheet</a:t>
            </a:r>
            <a:r>
              <a:rPr lang="en-US" sz="2000" dirty="0" smtClean="0"/>
              <a:t>" </a:t>
            </a:r>
            <a:r>
              <a:rPr lang="en-US" sz="2000" dirty="0" err="1" smtClean="0"/>
              <a:t>href</a:t>
            </a:r>
            <a:r>
              <a:rPr lang="en-US" sz="2000" dirty="0" smtClean="0"/>
              <a:t>="mystylesheet.css“ /&gt;</a:t>
            </a:r>
          </a:p>
          <a:p>
            <a:pPr>
              <a:buNone/>
            </a:pPr>
            <a:r>
              <a:rPr lang="en-US" sz="2000" dirty="0" smtClean="0"/>
              <a:t>&lt;/head&gt;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4288</TotalTime>
  <Words>331</Words>
  <Application>Microsoft Office PowerPoint</Application>
  <PresentationFormat>On-screen Show (4:3)</PresentationFormat>
  <Paragraphs>99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CSE3100 (Software Development - IV)</vt:lpstr>
      <vt:lpstr>Course Outline</vt:lpstr>
      <vt:lpstr>Types of Website</vt:lpstr>
      <vt:lpstr>HTML</vt:lpstr>
      <vt:lpstr>HTML Example</vt:lpstr>
      <vt:lpstr>HTML Important Elements</vt:lpstr>
      <vt:lpstr>HTML Attributes</vt:lpstr>
      <vt:lpstr>CSS</vt:lpstr>
      <vt:lpstr>How to Insert CSS</vt:lpstr>
      <vt:lpstr>How to Insert CSS</vt:lpstr>
      <vt:lpstr>CSS syntax</vt:lpstr>
      <vt:lpstr>CSS Selectors</vt:lpstr>
      <vt:lpstr>CSS Important Property</vt:lpstr>
      <vt:lpstr>Slide 14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CSE3100 (Software Development - IV)</dc:title>
  <dc:creator>Tanzil</dc:creator>
  <cp:lastModifiedBy>Tawkat</cp:lastModifiedBy>
  <cp:revision>53</cp:revision>
  <dcterms:created xsi:type="dcterms:W3CDTF">2018-04-23T11:20:48Z</dcterms:created>
  <dcterms:modified xsi:type="dcterms:W3CDTF">2021-06-20T04:31:22Z</dcterms:modified>
</cp:coreProperties>
</file>