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3" r:id="rId7"/>
    <p:sldId id="260" r:id="rId8"/>
    <p:sldId id="261" r:id="rId9"/>
    <p:sldId id="270" r:id="rId10"/>
    <p:sldId id="262" r:id="rId11"/>
    <p:sldId id="263" r:id="rId12"/>
    <p:sldId id="264" r:id="rId13"/>
    <p:sldId id="274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1192-DF09-4312-9ED7-B326C31B62C1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F18A-DB5D-44DA-93BE-958825D3A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CSE3100 (Software Development - IV)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438400"/>
          </a:xfrm>
        </p:spPr>
        <p:txBody>
          <a:bodyPr>
            <a:normAutofit/>
          </a:bodyPr>
          <a:lstStyle/>
          <a:p>
            <a:r>
              <a:rPr lang="en-US" sz="2800" dirty="0"/>
              <a:t>Prepared by</a:t>
            </a:r>
            <a:br>
              <a:rPr lang="en-US" sz="2800" dirty="0"/>
            </a:br>
            <a:r>
              <a:rPr lang="en-US" sz="2800" dirty="0"/>
              <a:t>Mohammad </a:t>
            </a:r>
            <a:r>
              <a:rPr lang="en-US" sz="2800" dirty="0" err="1"/>
              <a:t>Tanzilur</a:t>
            </a:r>
            <a:r>
              <a:rPr lang="en-US" sz="2800" dirty="0"/>
              <a:t> Rahman</a:t>
            </a:r>
          </a:p>
          <a:p>
            <a:r>
              <a:rPr lang="en-US" sz="2000" dirty="0"/>
              <a:t>trrizvi07@gmail.com</a:t>
            </a:r>
          </a:p>
          <a:p>
            <a:r>
              <a:rPr lang="en-US" sz="2000" dirty="0"/>
              <a:t>+8801981995317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Bootstrap </a:t>
            </a:r>
            <a:r>
              <a:rPr lang="en-US" b="1" dirty="0"/>
              <a:t>(Grid options)</a:t>
            </a:r>
            <a:endParaRPr lang="en-US" dirty="0"/>
          </a:p>
        </p:txBody>
      </p:sp>
      <p:pic>
        <p:nvPicPr>
          <p:cNvPr id="4" name="Content Placeholder 3" descr="grid_system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66800"/>
            <a:ext cx="9140171" cy="4191000"/>
          </a:xfrm>
        </p:spPr>
      </p:pic>
      <p:pic>
        <p:nvPicPr>
          <p:cNvPr id="5" name="Picture 4" descr="grid_system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257800"/>
            <a:ext cx="80772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Alert</a:t>
            </a:r>
            <a:br>
              <a:rPr lang="en-US" b="1" dirty="0"/>
            </a:br>
            <a:r>
              <a:rPr lang="en-US" sz="2000" dirty="0"/>
              <a:t>&lt;div class="alert </a:t>
            </a:r>
            <a:r>
              <a:rPr lang="en-US" sz="2000" dirty="0" err="1"/>
              <a:t>alert</a:t>
            </a:r>
            <a:r>
              <a:rPr lang="en-US" sz="2000" dirty="0"/>
              <a:t>-primary" role="alert"&gt; A simple alert &lt;/div&gt;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alert-secondary | alert-success | alert-danger | alert-warning | alert-info |alert-light| alert-dark</a:t>
            </a:r>
            <a:endParaRPr lang="en-US" sz="2000" b="1" dirty="0"/>
          </a:p>
          <a:p>
            <a:pPr marL="342900" lvl="1" indent="-342900">
              <a:buNone/>
            </a:pPr>
            <a:r>
              <a:rPr lang="en-US" dirty="0"/>
              <a:t>     </a:t>
            </a:r>
          </a:p>
          <a:p>
            <a:pPr marL="342900" lvl="1" indent="-342900">
              <a:buNone/>
            </a:pPr>
            <a:r>
              <a:rPr lang="en-US" dirty="0"/>
              <a:t>    </a:t>
            </a:r>
            <a:r>
              <a:rPr lang="en-US" sz="1900" dirty="0"/>
              <a:t>&lt;div class="alert </a:t>
            </a:r>
            <a:r>
              <a:rPr lang="en-US" sz="1900" dirty="0" err="1"/>
              <a:t>alert</a:t>
            </a:r>
            <a:r>
              <a:rPr lang="en-US" sz="1900" dirty="0"/>
              <a:t>-warning alert-dismissible fade show" role="alert"&gt;</a:t>
            </a:r>
            <a:br>
              <a:rPr lang="en-US" sz="1900" dirty="0"/>
            </a:br>
            <a:r>
              <a:rPr lang="en-US" sz="1900" dirty="0"/>
              <a:t>    &lt;strong&gt;Holy guacamole!&lt;/strong&gt; </a:t>
            </a:r>
            <a:br>
              <a:rPr lang="en-US" sz="1900" dirty="0"/>
            </a:br>
            <a:r>
              <a:rPr lang="en-US" sz="1900" dirty="0"/>
              <a:t>    You should check in on some of those fields below. </a:t>
            </a:r>
            <a:br>
              <a:rPr lang="en-US" sz="1900" dirty="0"/>
            </a:br>
            <a:r>
              <a:rPr lang="en-US" sz="1900" dirty="0"/>
              <a:t>    &lt;button type="button" class="close" data-dismiss="alert" aria-label="Close"&gt; </a:t>
            </a:r>
            <a:br>
              <a:rPr lang="en-US" sz="1900" dirty="0"/>
            </a:br>
            <a:r>
              <a:rPr lang="en-US" sz="1900" dirty="0"/>
              <a:t>        &lt;span aria-hidden="true"&gt;&amp;times;&lt;/span&gt;</a:t>
            </a:r>
            <a:br>
              <a:rPr lang="en-US" sz="1900" dirty="0"/>
            </a:br>
            <a:r>
              <a:rPr lang="en-US" sz="1900" dirty="0"/>
              <a:t>    &lt;/button&gt; </a:t>
            </a:r>
            <a:br>
              <a:rPr lang="en-US" sz="1900" dirty="0"/>
            </a:br>
            <a:r>
              <a:rPr lang="en-US" sz="1900" dirty="0"/>
              <a:t>&lt;/div&gt;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Button</a:t>
            </a:r>
            <a:br>
              <a:rPr lang="en-US" b="1" dirty="0"/>
            </a:br>
            <a:r>
              <a:rPr lang="en-US" sz="2200" dirty="0"/>
              <a:t>&lt;button type="button" class="</a:t>
            </a:r>
            <a:r>
              <a:rPr lang="en-US" sz="2200" dirty="0" err="1"/>
              <a:t>btn</a:t>
            </a:r>
            <a:r>
              <a:rPr lang="en-US" sz="2200" dirty="0"/>
              <a:t> </a:t>
            </a:r>
            <a:r>
              <a:rPr lang="en-US" sz="2200" dirty="0" err="1"/>
              <a:t>btn</a:t>
            </a:r>
            <a:r>
              <a:rPr lang="en-US" sz="2200" dirty="0"/>
              <a:t>-outline-primary"&gt;Primary&lt;/button&gt;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dirty="0" err="1"/>
              <a:t>btn-lg</a:t>
            </a:r>
            <a:r>
              <a:rPr lang="en-US" sz="2200" dirty="0"/>
              <a:t> | </a:t>
            </a:r>
            <a:r>
              <a:rPr lang="en-US" sz="2200" dirty="0" err="1"/>
              <a:t>btn-sm</a:t>
            </a:r>
            <a:r>
              <a:rPr lang="en-US" sz="2200" dirty="0"/>
              <a:t> | </a:t>
            </a:r>
            <a:r>
              <a:rPr lang="en-US" sz="2200" dirty="0" err="1"/>
              <a:t>btn</a:t>
            </a:r>
            <a:r>
              <a:rPr lang="en-US" sz="2200" dirty="0"/>
              <a:t>-block</a:t>
            </a:r>
            <a:br>
              <a:rPr lang="en-US" sz="2200" dirty="0"/>
            </a:br>
            <a:endParaRPr lang="en-US" sz="2200" dirty="0"/>
          </a:p>
          <a:p>
            <a:r>
              <a:rPr lang="en-US" b="1" dirty="0"/>
              <a:t>Collapse</a:t>
            </a:r>
            <a:br>
              <a:rPr lang="en-US" b="1" dirty="0"/>
            </a:br>
            <a:r>
              <a:rPr lang="en-US" sz="2200" dirty="0"/>
              <a:t>&lt;p&gt; </a:t>
            </a:r>
            <a:br>
              <a:rPr lang="en-US" sz="2200" dirty="0"/>
            </a:br>
            <a:r>
              <a:rPr lang="en-US" sz="2200" dirty="0"/>
              <a:t>    &lt;a class="</a:t>
            </a:r>
            <a:r>
              <a:rPr lang="en-US" sz="2200" dirty="0" err="1"/>
              <a:t>btn</a:t>
            </a:r>
            <a:r>
              <a:rPr lang="en-US" sz="2200" dirty="0"/>
              <a:t> </a:t>
            </a:r>
            <a:r>
              <a:rPr lang="en-US" sz="2200" dirty="0" err="1"/>
              <a:t>btn</a:t>
            </a:r>
            <a:r>
              <a:rPr lang="en-US" sz="2200" dirty="0"/>
              <a:t>-primary" data-toggle="collapse" </a:t>
            </a:r>
            <a:r>
              <a:rPr lang="en-US" sz="2200" dirty="0" err="1"/>
              <a:t>href</a:t>
            </a:r>
            <a:r>
              <a:rPr lang="en-US" sz="2200" dirty="0"/>
              <a:t>="#</a:t>
            </a:r>
            <a:r>
              <a:rPr lang="en-US" sz="2200" dirty="0" err="1"/>
              <a:t>collapseExample</a:t>
            </a:r>
            <a:r>
              <a:rPr lang="en-US" sz="2200" dirty="0"/>
              <a:t>" role="button" aria-expanded="false" aria-controls="</a:t>
            </a:r>
            <a:r>
              <a:rPr lang="en-US" sz="2200" dirty="0" err="1"/>
              <a:t>collapseExample</a:t>
            </a:r>
            <a:r>
              <a:rPr lang="en-US" sz="2200" dirty="0"/>
              <a:t>"&gt; </a:t>
            </a:r>
            <a:br>
              <a:rPr lang="en-US" sz="2200" dirty="0"/>
            </a:br>
            <a:r>
              <a:rPr lang="en-US" sz="2200" dirty="0"/>
              <a:t>        Link with </a:t>
            </a:r>
            <a:r>
              <a:rPr lang="en-US" sz="2200" dirty="0" err="1"/>
              <a:t>href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   &lt;/a&gt; </a:t>
            </a:r>
            <a:br>
              <a:rPr lang="en-US" sz="2200" dirty="0"/>
            </a:br>
            <a:r>
              <a:rPr lang="en-US" sz="2200" dirty="0"/>
              <a:t>&lt;/p&gt;</a:t>
            </a:r>
            <a:br>
              <a:rPr lang="en-US" sz="2200" dirty="0"/>
            </a:br>
            <a:r>
              <a:rPr lang="en-US" sz="2200" dirty="0"/>
              <a:t>&lt;div class="collapse" id="</a:t>
            </a:r>
            <a:r>
              <a:rPr lang="en-US" sz="2200" dirty="0" err="1"/>
              <a:t>collapseExample</a:t>
            </a:r>
            <a:r>
              <a:rPr lang="en-US" sz="2200" dirty="0"/>
              <a:t>"&gt;</a:t>
            </a:r>
            <a:br>
              <a:rPr lang="en-US" sz="2200" dirty="0"/>
            </a:br>
            <a:r>
              <a:rPr lang="en-US" sz="2200" dirty="0"/>
              <a:t>    &lt;div class="card </a:t>
            </a:r>
            <a:r>
              <a:rPr lang="en-US" sz="2200" dirty="0" err="1"/>
              <a:t>card</a:t>
            </a:r>
            <a:r>
              <a:rPr lang="en-US" sz="2200" dirty="0"/>
              <a:t>-body"&gt;[</a:t>
            </a:r>
            <a:r>
              <a:rPr lang="en-US" sz="2200" dirty="0" err="1"/>
              <a:t>your_content</a:t>
            </a:r>
            <a:r>
              <a:rPr lang="en-US" sz="2200" dirty="0"/>
              <a:t>]&lt;/div&gt; </a:t>
            </a:r>
            <a:br>
              <a:rPr lang="en-US" sz="2200" dirty="0"/>
            </a:br>
            <a:r>
              <a:rPr lang="en-US" sz="2200" dirty="0"/>
              <a:t>&lt;/div&gt;</a:t>
            </a:r>
            <a:endParaRPr lang="en-US" sz="2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4800"/>
            <a:ext cx="1200329" cy="6324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6600" dirty="0"/>
              <a:t>ASSIGNMENT #2</a:t>
            </a:r>
          </a:p>
        </p:txBody>
      </p:sp>
      <p:pic>
        <p:nvPicPr>
          <p:cNvPr id="4" name="Picture 3" descr="assignment#2_upd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9519" y="0"/>
            <a:ext cx="26849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Home Page</a:t>
            </a:r>
          </a:p>
          <a:p>
            <a:r>
              <a:rPr lang="en-US" dirty="0"/>
              <a:t>About Us Page</a:t>
            </a:r>
          </a:p>
          <a:p>
            <a:r>
              <a:rPr lang="en-US" dirty="0"/>
              <a:t>Team Page</a:t>
            </a:r>
          </a:p>
          <a:p>
            <a:r>
              <a:rPr lang="en-US" dirty="0"/>
              <a:t>Contact Page</a:t>
            </a:r>
          </a:p>
          <a:p>
            <a:r>
              <a:rPr lang="en-US" dirty="0"/>
              <a:t>Login &amp; Registration Page</a:t>
            </a:r>
          </a:p>
          <a:p>
            <a:r>
              <a:rPr lang="en-US" dirty="0"/>
              <a:t>User Profile Page, Edit Option</a:t>
            </a:r>
          </a:p>
          <a:p>
            <a:r>
              <a:rPr lang="en-US" dirty="0"/>
              <a:t>Private Page</a:t>
            </a:r>
          </a:p>
          <a:p>
            <a:r>
              <a:rPr lang="en-US" dirty="0"/>
              <a:t>All Service/All Product Page</a:t>
            </a:r>
          </a:p>
          <a:p>
            <a:r>
              <a:rPr lang="en-US" dirty="0"/>
              <a:t>Service/Product Details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1449" y="7620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#8746ae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#a02829</a:t>
            </a:r>
          </a:p>
        </p:txBody>
      </p:sp>
      <p:pic>
        <p:nvPicPr>
          <p:cNvPr id="1026" name="Picture 2" descr="G:\partTime\AUST\fall19\assignment#1\assignment#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24077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Responsive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b="1" dirty="0"/>
              <a:t>Add the responsive viewport meta tag</a:t>
            </a:r>
            <a:r>
              <a:rPr lang="en-US" sz="2400" dirty="0"/>
              <a:t> to your &lt;head&gt;.</a:t>
            </a:r>
          </a:p>
          <a:p>
            <a:pPr>
              <a:buNone/>
            </a:pPr>
            <a:r>
              <a:rPr lang="en-US" sz="2400" dirty="0"/>
              <a:t>     &lt;meta name="viewport" content="width=device-width, initial-scale=1, shrink-to-fit=no"&gt;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/>
              <a:t>Responsive breakpoint code</a:t>
            </a:r>
          </a:p>
          <a:p>
            <a:r>
              <a:rPr lang="en-US" sz="2400" dirty="0"/>
              <a:t>@media (max-width: 575px) { ... } </a:t>
            </a:r>
            <a:br>
              <a:rPr lang="en-US" sz="2400" b="1" dirty="0"/>
            </a:br>
            <a:r>
              <a:rPr lang="en-US" sz="2400" dirty="0"/>
              <a:t>@media (min-width: 576px) { ... }</a:t>
            </a:r>
            <a:br>
              <a:rPr lang="en-US" sz="2400" dirty="0"/>
            </a:br>
            <a:r>
              <a:rPr lang="en-US" sz="2400" dirty="0"/>
              <a:t>@media (min-width: 576px) and (max-width: 767px) { ... }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Extra small devices </a:t>
            </a:r>
            <a:r>
              <a:rPr lang="en-US" sz="2800" dirty="0"/>
              <a:t>(portrait phones, less than </a:t>
            </a:r>
            <a:r>
              <a:rPr lang="en-US" sz="2800" b="1" dirty="0"/>
              <a:t>576px</a:t>
            </a:r>
            <a:r>
              <a:rPr lang="en-US" sz="2800" dirty="0"/>
              <a:t>) </a:t>
            </a:r>
          </a:p>
          <a:p>
            <a:r>
              <a:rPr lang="en-US" sz="2800" b="1" dirty="0"/>
              <a:t>Small devices </a:t>
            </a:r>
            <a:r>
              <a:rPr lang="en-US" sz="2800" dirty="0"/>
              <a:t>(landscape phones, </a:t>
            </a:r>
            <a:r>
              <a:rPr lang="en-US" sz="2800" b="1" dirty="0"/>
              <a:t>576px and up</a:t>
            </a:r>
            <a:r>
              <a:rPr lang="en-US" sz="2800" dirty="0"/>
              <a:t>)</a:t>
            </a:r>
          </a:p>
          <a:p>
            <a:r>
              <a:rPr lang="en-US" sz="2800" b="1" dirty="0"/>
              <a:t>Medium devices </a:t>
            </a:r>
            <a:r>
              <a:rPr lang="en-US" sz="2800" dirty="0"/>
              <a:t>(tablets, </a:t>
            </a:r>
            <a:r>
              <a:rPr lang="en-US" sz="2800" b="1" dirty="0"/>
              <a:t>768px and up</a:t>
            </a:r>
            <a:r>
              <a:rPr lang="en-US" sz="2800" dirty="0"/>
              <a:t>)</a:t>
            </a:r>
          </a:p>
          <a:p>
            <a:r>
              <a:rPr lang="en-US" sz="2800" b="1" dirty="0"/>
              <a:t>Large devices </a:t>
            </a:r>
            <a:r>
              <a:rPr lang="en-US" sz="2800" dirty="0"/>
              <a:t>(desktops, </a:t>
            </a:r>
            <a:r>
              <a:rPr lang="en-US" sz="2800" b="1" dirty="0"/>
              <a:t>992px and up</a:t>
            </a:r>
            <a:r>
              <a:rPr lang="en-US" sz="2800" dirty="0"/>
              <a:t>)</a:t>
            </a:r>
          </a:p>
          <a:p>
            <a:r>
              <a:rPr lang="en-US" sz="2800" b="1" dirty="0"/>
              <a:t>Extra large devices </a:t>
            </a:r>
            <a:r>
              <a:rPr lang="en-US" sz="2800" dirty="0"/>
              <a:t>(large desktops, </a:t>
            </a:r>
            <a:r>
              <a:rPr lang="en-US" sz="2800" b="1" dirty="0"/>
              <a:t>1200px and up</a:t>
            </a:r>
            <a:r>
              <a:rPr lang="en-US" sz="2800" dirty="0"/>
              <a:t>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Bootstrap is an open source toolkit for developing with HTML, CSS, and JS.</a:t>
            </a:r>
          </a:p>
          <a:p>
            <a:pPr lvl="0"/>
            <a:r>
              <a:rPr lang="en-US" dirty="0"/>
              <a:t>World's most popular front-end component library.</a:t>
            </a:r>
          </a:p>
          <a:p>
            <a:pPr lvl="0"/>
            <a:r>
              <a:rPr lang="en-US" dirty="0"/>
              <a:t>Have light but powerful </a:t>
            </a:r>
            <a:r>
              <a:rPr lang="en-US" dirty="0" err="1"/>
              <a:t>plugin</a:t>
            </a:r>
            <a:r>
              <a:rPr lang="en-US" dirty="0"/>
              <a:t> built on </a:t>
            </a:r>
            <a:r>
              <a:rPr lang="en-US" dirty="0" err="1"/>
              <a:t>jQuery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Bootstrap Project Folder/</a:t>
            </a:r>
          </a:p>
          <a:p>
            <a:pPr>
              <a:buNone/>
            </a:pPr>
            <a:r>
              <a:rPr lang="en-US" dirty="0"/>
              <a:t>|---- </a:t>
            </a:r>
            <a:r>
              <a:rPr lang="en-US" dirty="0" err="1"/>
              <a:t>css</a:t>
            </a: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        |---- </a:t>
            </a:r>
            <a:r>
              <a:rPr lang="en-US" dirty="0" err="1"/>
              <a:t>bootstrap.min.css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|---- 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        |---- </a:t>
            </a:r>
            <a:r>
              <a:rPr lang="en-US" dirty="0" err="1"/>
              <a:t>jquery.min.js</a:t>
            </a:r>
            <a:endParaRPr lang="en-US" dirty="0"/>
          </a:p>
          <a:p>
            <a:pPr>
              <a:buNone/>
            </a:pPr>
            <a:r>
              <a:rPr lang="en-US" dirty="0"/>
              <a:t>        |---- </a:t>
            </a:r>
            <a:r>
              <a:rPr lang="en-US" dirty="0" err="1"/>
              <a:t>bootstrap.min.js</a:t>
            </a:r>
            <a:endParaRPr lang="en-US" dirty="0"/>
          </a:p>
          <a:p>
            <a:pPr>
              <a:buNone/>
            </a:pPr>
            <a:r>
              <a:rPr lang="en-US" dirty="0"/>
              <a:t>        |---- </a:t>
            </a:r>
            <a:r>
              <a:rPr lang="en-US" dirty="0" err="1"/>
              <a:t>popper.min.js</a:t>
            </a:r>
            <a:r>
              <a:rPr lang="en-US" dirty="0"/>
              <a:t>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Starter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&lt;head&gt;</a:t>
            </a:r>
            <a:br>
              <a:rPr lang="en-US" sz="1800" dirty="0"/>
            </a:br>
            <a:r>
              <a:rPr lang="en-US" sz="1800" dirty="0"/>
              <a:t>    &lt;meta </a:t>
            </a:r>
            <a:r>
              <a:rPr lang="en-US" sz="1800" dirty="0" err="1"/>
              <a:t>charset</a:t>
            </a:r>
            <a:r>
              <a:rPr lang="en-US" sz="1800" dirty="0"/>
              <a:t>="utf-8"&gt;</a:t>
            </a:r>
            <a:br>
              <a:rPr lang="en-US" sz="1800" dirty="0"/>
            </a:br>
            <a:r>
              <a:rPr lang="en-US" sz="1800" dirty="0"/>
              <a:t>    &lt;meta name="viewport" content="width=device-width, initial-scale=1, shrink-to-fit=no"&gt;</a:t>
            </a:r>
            <a:br>
              <a:rPr lang="en-US" sz="1800" dirty="0"/>
            </a:br>
            <a:r>
              <a:rPr lang="en-US" sz="1800" dirty="0"/>
              <a:t>    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/>
              <a:t>="</a:t>
            </a:r>
            <a:r>
              <a:rPr lang="en-US" sz="1800" dirty="0" err="1"/>
              <a:t>css</a:t>
            </a:r>
            <a:r>
              <a:rPr lang="en-US" sz="1800" dirty="0"/>
              <a:t>/</a:t>
            </a:r>
            <a:r>
              <a:rPr lang="en-US" sz="1800" dirty="0" err="1"/>
              <a:t>bootstrap.min.css</a:t>
            </a:r>
            <a:r>
              <a:rPr lang="en-US" sz="1800" dirty="0"/>
              <a:t>" /&gt;</a:t>
            </a:r>
            <a:br>
              <a:rPr lang="en-US" sz="1800" dirty="0"/>
            </a:br>
            <a:r>
              <a:rPr lang="en-US" sz="1800" dirty="0"/>
              <a:t>    &lt;link </a:t>
            </a:r>
            <a:r>
              <a:rPr lang="en-US" sz="1800" dirty="0" err="1"/>
              <a:t>rel</a:t>
            </a:r>
            <a:r>
              <a:rPr lang="en-US" sz="1800" dirty="0"/>
              <a:t>="</a:t>
            </a:r>
            <a:r>
              <a:rPr lang="en-US" sz="1800" dirty="0" err="1"/>
              <a:t>stylesheet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/>
              <a:t>="</a:t>
            </a:r>
            <a:r>
              <a:rPr lang="en-US" sz="1800" dirty="0" err="1"/>
              <a:t>css</a:t>
            </a:r>
            <a:r>
              <a:rPr lang="en-US" sz="1800" dirty="0"/>
              <a:t>/main.css" /&gt;</a:t>
            </a:r>
            <a:br>
              <a:rPr lang="en-US" sz="1800" dirty="0"/>
            </a:br>
            <a:r>
              <a:rPr lang="en-US" sz="1800" dirty="0"/>
              <a:t>    &lt;title&gt;Bootstrap&lt;/title&gt;</a:t>
            </a:r>
            <a:br>
              <a:rPr lang="en-US" sz="1800" dirty="0"/>
            </a:br>
            <a:r>
              <a:rPr lang="en-US" sz="1800" dirty="0"/>
              <a:t>&lt;/head&gt;</a:t>
            </a:r>
            <a:br>
              <a:rPr lang="en-US" sz="1800" dirty="0"/>
            </a:br>
            <a:r>
              <a:rPr lang="en-US" sz="1800" dirty="0"/>
              <a:t>&lt;body&gt;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&lt;h1&gt;Welcome&lt;/h1&gt;</a:t>
            </a:r>
            <a:br>
              <a:rPr lang="en-US" sz="1800" dirty="0"/>
            </a:br>
            <a:r>
              <a:rPr lang="en-US" sz="1800" dirty="0"/>
              <a:t>    &lt;script </a:t>
            </a:r>
            <a:r>
              <a:rPr lang="en-US" sz="1800" dirty="0" err="1"/>
              <a:t>src</a:t>
            </a:r>
            <a:r>
              <a:rPr lang="en-US" sz="1800" dirty="0"/>
              <a:t>="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 err="1"/>
              <a:t>jquery.min.js</a:t>
            </a:r>
            <a:r>
              <a:rPr lang="en-US" sz="1800" dirty="0"/>
              <a:t>"&gt;&lt;/script&gt;</a:t>
            </a:r>
            <a:br>
              <a:rPr lang="en-US" sz="1800" dirty="0"/>
            </a:br>
            <a:r>
              <a:rPr lang="en-US" sz="1800" dirty="0"/>
              <a:t>    &lt;script </a:t>
            </a:r>
            <a:r>
              <a:rPr lang="en-US" sz="1800" dirty="0" err="1"/>
              <a:t>src</a:t>
            </a:r>
            <a:r>
              <a:rPr lang="en-US" sz="1800" dirty="0"/>
              <a:t>="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 err="1"/>
              <a:t>popper.min.js</a:t>
            </a:r>
            <a:r>
              <a:rPr lang="en-US" sz="1800" dirty="0"/>
              <a:t>"&gt;&lt;/script&gt;</a:t>
            </a:r>
            <a:br>
              <a:rPr lang="en-US" sz="1800" dirty="0"/>
            </a:br>
            <a:r>
              <a:rPr lang="en-US" sz="1800" dirty="0"/>
              <a:t>    &lt;script </a:t>
            </a:r>
            <a:r>
              <a:rPr lang="en-US" sz="1800" dirty="0" err="1"/>
              <a:t>src</a:t>
            </a:r>
            <a:r>
              <a:rPr lang="en-US" sz="1800" dirty="0"/>
              <a:t>="</a:t>
            </a:r>
            <a:r>
              <a:rPr lang="en-US" sz="1800" dirty="0" err="1"/>
              <a:t>js</a:t>
            </a:r>
            <a:r>
              <a:rPr lang="en-US" sz="1800" dirty="0"/>
              <a:t>/</a:t>
            </a:r>
            <a:r>
              <a:rPr lang="en-US" sz="1800" dirty="0" err="1"/>
              <a:t>bootstrap.min.js</a:t>
            </a:r>
            <a:r>
              <a:rPr lang="en-US" sz="1800" dirty="0"/>
              <a:t>"&gt;&lt;/script&gt;</a:t>
            </a:r>
            <a:br>
              <a:rPr lang="en-US" sz="1800" dirty="0"/>
            </a:br>
            <a:r>
              <a:rPr lang="en-US" sz="1800" dirty="0"/>
              <a:t>&lt;/body&gt;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</a:t>
            </a:r>
            <a:r>
              <a:rPr lang="en-US" b="1" dirty="0"/>
              <a:t>(Containers)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are the most basic layout element in Bootstrap and are </a:t>
            </a:r>
            <a:r>
              <a:rPr lang="en-US" b="1" dirty="0"/>
              <a:t>required when using our default grid system</a:t>
            </a:r>
            <a:r>
              <a:rPr lang="en-US" dirty="0"/>
              <a:t>.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     </a:t>
            </a:r>
            <a:r>
              <a:rPr lang="en-US" sz="2400" dirty="0"/>
              <a:t>&lt;div class="container"&gt;</a:t>
            </a:r>
          </a:p>
          <a:p>
            <a:pPr>
              <a:buNone/>
            </a:pPr>
            <a:r>
              <a:rPr lang="en-US" sz="2400" dirty="0"/>
              <a:t>            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&lt;!-- Content here --&gt;</a:t>
            </a:r>
          </a:p>
          <a:p>
            <a:pPr>
              <a:buNone/>
            </a:pPr>
            <a:r>
              <a:rPr lang="en-US" sz="2400" dirty="0"/>
              <a:t>            &lt;/div&gt;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</a:t>
            </a:r>
            <a:r>
              <a:rPr lang="en-US" b="1" dirty="0"/>
              <a:t>(Grid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Bootstrap’s grid system uses a series of containers, rows, and columns to layout and align content.</a:t>
            </a:r>
          </a:p>
          <a:p>
            <a:pPr lvl="1">
              <a:buNone/>
            </a:pPr>
            <a:r>
              <a:rPr lang="en-US" dirty="0"/>
              <a:t>    </a:t>
            </a:r>
          </a:p>
          <a:p>
            <a:pPr lvl="1">
              <a:buNone/>
            </a:pPr>
            <a:r>
              <a:rPr lang="en-US" dirty="0"/>
              <a:t>&lt;div class="container"&gt; </a:t>
            </a:r>
          </a:p>
          <a:p>
            <a:pPr lvl="1">
              <a:buNone/>
            </a:pPr>
            <a:r>
              <a:rPr lang="en-US" dirty="0"/>
              <a:t>    &lt;div class="row"&gt; </a:t>
            </a:r>
          </a:p>
          <a:p>
            <a:pPr lvl="1">
              <a:buNone/>
            </a:pPr>
            <a:r>
              <a:rPr lang="en-US" dirty="0"/>
              <a:t>        &lt;div class="col-md-4"&gt; One of three columns &lt;/div&gt; </a:t>
            </a:r>
          </a:p>
          <a:p>
            <a:pPr lvl="1">
              <a:buNone/>
            </a:pPr>
            <a:r>
              <a:rPr lang="en-US" dirty="0"/>
              <a:t>        &lt;div class="col-md-4"&gt; One of three columns &lt;/div&gt; </a:t>
            </a:r>
          </a:p>
          <a:p>
            <a:pPr lvl="1">
              <a:buNone/>
            </a:pPr>
            <a:r>
              <a:rPr lang="en-US" dirty="0"/>
              <a:t>        &lt;div class="col-md-4"&gt; One of three columns &lt;/div&gt;     </a:t>
            </a:r>
          </a:p>
          <a:p>
            <a:pPr lvl="1">
              <a:buNone/>
            </a:pPr>
            <a:r>
              <a:rPr lang="en-US" dirty="0"/>
              <a:t>    &lt;/div&gt;</a:t>
            </a:r>
          </a:p>
          <a:p>
            <a:pPr lvl="1">
              <a:buNone/>
            </a:pPr>
            <a:r>
              <a:rPr lang="en-US" dirty="0"/>
              <a:t>&lt;/div&gt;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768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CSE3100 (Software Development - IV)</vt:lpstr>
      <vt:lpstr>PowerPoint Presentation</vt:lpstr>
      <vt:lpstr>Responsive Design</vt:lpstr>
      <vt:lpstr>Responsive Breakpoint</vt:lpstr>
      <vt:lpstr>Bootstrap</vt:lpstr>
      <vt:lpstr>Bootstrap Source Code</vt:lpstr>
      <vt:lpstr>Bootstrap Starter template</vt:lpstr>
      <vt:lpstr>Bootstrap (Containers)</vt:lpstr>
      <vt:lpstr>Bootstrap (Grid System)</vt:lpstr>
      <vt:lpstr>Bootstrap (Grid options)</vt:lpstr>
      <vt:lpstr>Bootstrap Component</vt:lpstr>
      <vt:lpstr>Bootstrap Component</vt:lpstr>
      <vt:lpstr>PowerPoint Presentation</vt:lpstr>
      <vt:lpstr>Final Project Requirement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CSE3100 (Software Development - IV)</dc:title>
  <dc:creator>Tanzil</dc:creator>
  <cp:lastModifiedBy>USER</cp:lastModifiedBy>
  <cp:revision>131</cp:revision>
  <dcterms:created xsi:type="dcterms:W3CDTF">2018-04-23T11:20:48Z</dcterms:created>
  <dcterms:modified xsi:type="dcterms:W3CDTF">2021-07-27T06:20:47Z</dcterms:modified>
</cp:coreProperties>
</file>