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532D2-6E22-4A6F-B080-B56A536333D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C708-8382-4C86-B832-1118D395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9C70-8E9B-4B0E-9C8B-C5E2D796C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2EDE-3A81-4CF0-AA76-99AE8750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7E28-5765-4AC0-A03F-389A8A3C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3C2B-B1F7-4E5E-BD4B-B0B4C5B76190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C7BB-0A66-4888-9F90-57EDEE85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AD33-9707-4726-8D35-E16CDD14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52A9-C241-4431-9BCA-EECDC75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B9DCB-AC33-4657-8518-35009C65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3F96-D2FA-4434-AB50-2ECBBC59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4D06-AEF9-43A1-B47E-76ABEF14198D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CF32-0021-4E07-9445-9BB5BCB3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971E-C4C8-4568-93C9-D75ADC6C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3DF33-FAE1-4D46-8425-E4A8068D9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9000F-8C38-4170-8BEF-ED805A01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0187-E511-4D1B-A8A3-BE893855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CE63-C24A-40A2-A81B-087254016A29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CCEE-A1E7-4CF5-BDEB-D5651773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F2D14-0617-4206-B9D4-4BC1D90E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2E8D-C642-457A-9057-2B8C21AE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1514-AB06-4E6A-A668-58C53B52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E78D-82B9-4899-9EA5-B99130F6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A291-ECCC-4907-BEAF-B4DE67B9D1F4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91C0-950C-4F01-9AD3-B19BC30C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DE56-E306-4235-9473-BCCD02D3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FD7E-D5BD-4F02-AAF1-9F1AFF22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3F967-5E7B-44F0-A32F-DC12198D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2F5E-1A15-4F60-AFE9-56AF74A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2BDA-FB74-4857-9010-E4615630C6B4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FAF7B-66F7-48F6-89B0-C4A19BF1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AF86-7687-4E50-8CDA-253BFCA7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5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6FB6-6F50-46E4-897D-E136F62E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313F-7A4A-4CAC-8D7E-C4FFE521E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1DA8E-58B0-4228-9D5D-BFBA954D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8B889-12BE-45E5-B313-B9298A10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D8E-7DB4-4D2B-9D5C-0D3809B0E4D0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0CD98-8317-4FEF-8391-F4564563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7AEF2-9F6D-419E-B6A4-703CC53E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5C64-A11F-4C1E-9416-79168529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51159-9BF3-44FC-BA54-707F59126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1527-2FDB-47BB-A3FA-91FA9BCF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B60A3-F8C2-4756-829A-A39B89895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D09C-F2FB-44E3-ABEB-06E7FD34A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3C715-1601-4F99-8A41-892B796F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171-5BFE-47DC-A7D7-F9F6821C48DB}" type="datetime1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7B9F9-617D-469C-B940-3B357FD6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6F592-6D5C-45F3-BB83-17C02E07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400A-53BD-4F87-8850-4E08C150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071BD-961F-45E7-9290-422F938E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B79D-C8BE-445E-BD85-4D44B8F3010D}" type="datetime1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2C805-2E03-4F8A-A377-6CC380FD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F0E1A-6841-4F54-BFB9-D33B5109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6D23-B38F-42F9-9070-C92A8AA1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419-0158-42C8-A436-7AE43E85E626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A0769-32DC-4858-9C4D-8AE11D85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F6B7E-A1EC-4FF8-A3EC-779273AE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FE4B-52EA-4125-A136-3BD8A6C8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3D5E-5926-4C96-85F9-D605B58E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CFD87-88B4-4FC8-A8F4-F2A296991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FC272-337B-4434-964D-3E308DDB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4474-C4FA-4A58-B495-16A9B43B1983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12915-1859-4C9F-BB74-7F65E5E6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73EBC-0A0D-4139-ADCD-05DC7B60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897D-BE80-42F8-9985-AC96655A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04C2C-586D-4D08-B6AA-FA30E79CE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84360-004D-493C-8FF8-F0DF6189B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B9DD0-7A77-465C-8299-E2B58579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3B0-12FA-456A-A3A5-86346DC16330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FB5E-83AC-402F-8FAC-ABD6F960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AD0D6-0224-4573-B52E-78BC40F8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C907D-E3C3-4727-A89C-99C81D70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EF138-4123-477D-A95B-CEED842F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37D-2EF1-4F3F-91DA-1AE3F324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8FD1-910C-4180-AFB8-1AB247E59A91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1539-C743-4E48-9C0B-5BFE848D1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- Mohsena Ashraf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4DBD-D8E3-439F-ABED-0E692D237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6790-0AFC-4490-97F7-9ED238A0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23-A538-48CC-B8AB-329649DE1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Digital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3E32-DDE7-457D-8094-AA7574F6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Slide - 4</a:t>
            </a:r>
          </a:p>
        </p:txBody>
      </p:sp>
    </p:spTree>
    <p:extLst>
      <p:ext uri="{BB962C8B-B14F-4D97-AF65-F5344CB8AC3E}">
        <p14:creationId xmlns:p14="http://schemas.microsoft.com/office/powerpoint/2010/main" val="127814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Serial Transfer Using Shift Register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F65-7EA4-4E9D-AF7D-6D8D1FE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62" y="4109222"/>
            <a:ext cx="4114801" cy="2225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After the 4</a:t>
            </a:r>
            <a:r>
              <a:rPr lang="en-US" sz="2400" baseline="30000" dirty="0"/>
              <a:t>th</a:t>
            </a:r>
            <a:r>
              <a:rPr lang="en-US" sz="2400" dirty="0"/>
              <a:t> shift, the shift control goes to 0 and both registers A and B have same value of 1011.</a:t>
            </a:r>
            <a:endParaRPr lang="en-US" sz="2400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CA30745-CD15-42E5-9453-A13EFB62B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42179"/>
              </p:ext>
            </p:extLst>
          </p:nvPr>
        </p:nvGraphicFramePr>
        <p:xfrm>
          <a:off x="838199" y="1441243"/>
          <a:ext cx="105156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659549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442472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25418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373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Timing Pulse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Shift Register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Shift Register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Serial output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1     0    1     1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0    0    1    0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1     1    0     1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1    0    0    1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7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1     1    1     0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1    1    0    0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0    1     1     1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0    1    1    0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5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1    0     1     1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1    0    1    1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41591"/>
                  </a:ext>
                </a:extLst>
              </a:tr>
            </a:tbl>
          </a:graphicData>
        </a:graphic>
      </p:graphicFrame>
      <p:pic>
        <p:nvPicPr>
          <p:cNvPr id="11" name="Picture 2" descr="PPT - Shift Register PowerPoint Presentation, free download - ID:3138125">
            <a:extLst>
              <a:ext uri="{FF2B5EF4-FFF2-40B4-BE49-F238E27FC236}">
                <a16:creationId xmlns:a16="http://schemas.microsoft.com/office/drawing/2014/main" id="{83E9D431-DE02-4E5F-8F22-3D7BAA35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21645" r="123" b="39198"/>
          <a:stretch/>
        </p:blipFill>
        <p:spPr bwMode="auto">
          <a:xfrm>
            <a:off x="4824274" y="3875209"/>
            <a:ext cx="6849121" cy="20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800F1F-A458-42AE-9F13-72DE6C587638}"/>
              </a:ext>
            </a:extLst>
          </p:cNvPr>
          <p:cNvSpPr/>
          <p:nvPr/>
        </p:nvSpPr>
        <p:spPr>
          <a:xfrm>
            <a:off x="4953000" y="4131310"/>
            <a:ext cx="2131381" cy="742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Serial adder Implementation with Shift Register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Solved: A Serial Adder Can Be Implemented From Two Shift R... | Chegg.com">
            <a:extLst>
              <a:ext uri="{FF2B5EF4-FFF2-40B4-BE49-F238E27FC236}">
                <a16:creationId xmlns:a16="http://schemas.microsoft.com/office/drawing/2014/main" id="{22C9735E-5AB4-48FF-9852-379385F5B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5938" r="4316"/>
          <a:stretch/>
        </p:blipFill>
        <p:spPr bwMode="auto">
          <a:xfrm>
            <a:off x="887767" y="1157499"/>
            <a:ext cx="7488641" cy="474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D00C63-15E6-418E-9583-9F171915475B}"/>
              </a:ext>
            </a:extLst>
          </p:cNvPr>
          <p:cNvSpPr txBox="1"/>
          <p:nvPr/>
        </p:nvSpPr>
        <p:spPr>
          <a:xfrm>
            <a:off x="2500172" y="5904607"/>
            <a:ext cx="53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Serial Adder Implementation using Shift 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A65EB-1E0E-4BA3-A19E-2F0F5CE78355}"/>
              </a:ext>
            </a:extLst>
          </p:cNvPr>
          <p:cNvSpPr txBox="1"/>
          <p:nvPr/>
        </p:nvSpPr>
        <p:spPr>
          <a:xfrm>
            <a:off x="8673484" y="3429000"/>
            <a:ext cx="307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Ques: </a:t>
            </a:r>
            <a:r>
              <a:rPr lang="en-US" dirty="0">
                <a:solidFill>
                  <a:srgbClr val="C00000"/>
                </a:solidFill>
              </a:rPr>
              <a:t>In which aspects a serial adder is different compared to a parallel adder?</a:t>
            </a:r>
          </a:p>
        </p:txBody>
      </p:sp>
    </p:spTree>
    <p:extLst>
      <p:ext uri="{BB962C8B-B14F-4D97-AF65-F5344CB8AC3E}">
        <p14:creationId xmlns:p14="http://schemas.microsoft.com/office/powerpoint/2010/main" val="247056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F65-7EA4-4E9D-AF7D-6D8D1FE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23"/>
            <a:ext cx="10515600" cy="461884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Differences between Asynchronous and Synchronous Sequential Circuits</a:t>
            </a:r>
          </a:p>
          <a:p>
            <a:pPr marL="457200" indent="-457200">
              <a:buAutoNum type="arabicPeriod"/>
            </a:pPr>
            <a:r>
              <a:rPr lang="en-US" sz="2400" dirty="0"/>
              <a:t>Design a 3-bit binary counter using J-K flip flops.</a:t>
            </a:r>
          </a:p>
          <a:p>
            <a:pPr marL="457200" indent="-457200">
              <a:buAutoNum type="arabicPeriod"/>
            </a:pPr>
            <a:r>
              <a:rPr lang="en-US" sz="2400" dirty="0"/>
              <a:t>Design a 4-bit BCD/binary counter.</a:t>
            </a:r>
          </a:p>
          <a:p>
            <a:pPr marL="457200" indent="-457200">
              <a:buAutoNum type="arabicPeriod"/>
            </a:pPr>
            <a:r>
              <a:rPr lang="en-US" sz="2400" dirty="0"/>
              <a:t>Design a synchronous counter using different types of flip flops.</a:t>
            </a:r>
          </a:p>
          <a:p>
            <a:pPr marL="457200" indent="-457200">
              <a:buAutoNum type="arabicPeriod"/>
            </a:pPr>
            <a:r>
              <a:rPr lang="en-US" sz="2400" dirty="0"/>
              <a:t>Design a mod 5 counter using different types of flip flops.</a:t>
            </a:r>
          </a:p>
          <a:p>
            <a:pPr marL="457200" indent="-457200">
              <a:buAutoNum type="arabicPeriod"/>
            </a:pPr>
            <a:r>
              <a:rPr lang="en-US" sz="2400" dirty="0"/>
              <a:t>Design a counter with a repeated binary sequence using different types of flip flops.</a:t>
            </a:r>
          </a:p>
          <a:p>
            <a:pPr marL="457200" indent="-457200">
              <a:buAutoNum type="arabicPeriod"/>
            </a:pPr>
            <a:r>
              <a:rPr lang="en-US" sz="2400" dirty="0"/>
              <a:t>Design a n-bit Up/Down counter using different types of flip flops.</a:t>
            </a:r>
          </a:p>
          <a:p>
            <a:pPr marL="457200" indent="-457200">
              <a:buAutoNum type="arabicPeriod"/>
            </a:pPr>
            <a:r>
              <a:rPr lang="en-US" sz="2400" dirty="0"/>
              <a:t>Design an odd/even counter using different types of flip flops.</a:t>
            </a:r>
          </a:p>
          <a:p>
            <a:pPr marL="1828800" lvl="4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Sequential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F65-7EA4-4E9D-AF7D-6D8D1FE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23"/>
            <a:ext cx="10515600" cy="4618847"/>
          </a:xfrm>
        </p:spPr>
        <p:txBody>
          <a:bodyPr>
            <a:normAutofit/>
          </a:bodyPr>
          <a:lstStyle/>
          <a:p>
            <a:r>
              <a:rPr lang="en-US" dirty="0"/>
              <a:t>Systems in practice includes memory elements</a:t>
            </a:r>
          </a:p>
          <a:p>
            <a:r>
              <a:rPr lang="en-US" dirty="0"/>
              <a:t>Consists of a combinational circuit to which storage elements are connected to form a feedback path</a:t>
            </a:r>
          </a:p>
          <a:p>
            <a:r>
              <a:rPr lang="en-US" dirty="0"/>
              <a:t>Binary information stored in the memory elements at any given time defines the </a:t>
            </a:r>
            <a:r>
              <a:rPr lang="en-US" b="1" dirty="0"/>
              <a:t>state</a:t>
            </a:r>
          </a:p>
          <a:p>
            <a:r>
              <a:rPr lang="en-US" dirty="0"/>
              <a:t>Inputs, together with the present state of the memory elements determine the binary value at the output and condition for changing the state</a:t>
            </a:r>
          </a:p>
          <a:p>
            <a:r>
              <a:rPr lang="en-US" dirty="0"/>
              <a:t>Thus, specified by a </a:t>
            </a:r>
            <a:r>
              <a:rPr lang="en-US" b="1" dirty="0"/>
              <a:t>time sequence </a:t>
            </a:r>
            <a:r>
              <a:rPr lang="en-US" dirty="0"/>
              <a:t>of inputs, outputs and internal states</a:t>
            </a:r>
          </a:p>
          <a:p>
            <a:endParaRPr lang="en-US" dirty="0"/>
          </a:p>
          <a:p>
            <a:pPr marL="1828800" lvl="4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Sequential Circuits (Contd.)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46071-FE80-4BFA-9BAF-04BE555DD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1" t="61901" r="34579" b="15395"/>
          <a:stretch/>
        </p:blipFill>
        <p:spPr>
          <a:xfrm>
            <a:off x="907001" y="2139518"/>
            <a:ext cx="10377997" cy="2920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FF182A-869C-4307-8232-C9A06B46ED61}"/>
              </a:ext>
            </a:extLst>
          </p:cNvPr>
          <p:cNvSpPr txBox="1"/>
          <p:nvPr/>
        </p:nvSpPr>
        <p:spPr>
          <a:xfrm>
            <a:off x="2882282" y="5055832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Block Diagram of a 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223422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Sequential Circuits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F65-7EA4-4E9D-AF7D-6D8D1FE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23"/>
            <a:ext cx="10515600" cy="46188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Two types based on the timing of their signals:</a:t>
            </a:r>
            <a:endParaRPr lang="en-US" sz="1200" dirty="0"/>
          </a:p>
          <a:p>
            <a:pPr marL="0" indent="0">
              <a:buNone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Asynchronous sequential circuit</a:t>
            </a:r>
          </a:p>
          <a:p>
            <a:pPr lvl="1"/>
            <a:r>
              <a:rPr lang="en-US" dirty="0"/>
              <a:t>Depends upon the input signals at any instant of time and the change order of the signals</a:t>
            </a:r>
          </a:p>
          <a:p>
            <a:pPr lvl="1"/>
            <a:r>
              <a:rPr lang="en-US" dirty="0"/>
              <a:t>May have better performance but hard to design, not commonly used</a:t>
            </a:r>
          </a:p>
          <a:p>
            <a:pPr lvl="1"/>
            <a:r>
              <a:rPr lang="en-US" dirty="0"/>
              <a:t>Has state that is not synchronized with a clock, rather uses a time-delay device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Synchronous sequential circuit</a:t>
            </a:r>
          </a:p>
          <a:p>
            <a:pPr lvl="1"/>
            <a:r>
              <a:rPr lang="en-US" dirty="0"/>
              <a:t>Defined from the knowledge of its signals at discrete instants of time</a:t>
            </a:r>
          </a:p>
          <a:p>
            <a:pPr lvl="1"/>
            <a:r>
              <a:rPr lang="en-US" dirty="0"/>
              <a:t>Much easier to design (preferred design style)</a:t>
            </a:r>
          </a:p>
          <a:p>
            <a:pPr lvl="1"/>
            <a:r>
              <a:rPr lang="en-US" dirty="0"/>
              <a:t>Synchronized by a periodic train of clock pulses</a:t>
            </a:r>
          </a:p>
          <a:p>
            <a:pPr lvl="1"/>
            <a:r>
              <a:rPr lang="en-US" dirty="0"/>
              <a:t>Memory elements in a clocked sequential circuit are flip-flops</a:t>
            </a:r>
          </a:p>
          <a:p>
            <a:pPr marL="1828800" lvl="4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F65-7EA4-4E9D-AF7D-6D8D1FE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006"/>
            <a:ext cx="10515600" cy="46188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register is a group of binary storage cells suitable for holding binary information. A group of flip flops constitutes a register, since each flip-flop is a binary cell capable of storing one bit of information. An n-bit register has a group of n flip-flops and is capable of storing any binary information containing n-bits.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6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6" y="2027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Register (Contd.)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Null &amp; Lobur Figures">
            <a:extLst>
              <a:ext uri="{FF2B5EF4-FFF2-40B4-BE49-F238E27FC236}">
                <a16:creationId xmlns:a16="http://schemas.microsoft.com/office/drawing/2014/main" id="{853B1B75-F58C-40EC-AB35-40C702686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2" y="1343936"/>
            <a:ext cx="6339648" cy="4934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CBEB31-092F-4F8A-A82F-CA44A8B58958}"/>
              </a:ext>
            </a:extLst>
          </p:cNvPr>
          <p:cNvSpPr/>
          <p:nvPr/>
        </p:nvSpPr>
        <p:spPr>
          <a:xfrm>
            <a:off x="1233996" y="5726097"/>
            <a:ext cx="1154097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D5B24-0072-4039-8AF8-0AECEFB9EFC6}"/>
              </a:ext>
            </a:extLst>
          </p:cNvPr>
          <p:cNvSpPr txBox="1"/>
          <p:nvPr/>
        </p:nvSpPr>
        <p:spPr>
          <a:xfrm>
            <a:off x="7395100" y="2657163"/>
            <a:ext cx="4412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 is enabled as long as cp=1.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cp=1, the input info is loaded into the register.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cp remains at 0, the content of the register is not changed.</a:t>
            </a:r>
          </a:p>
        </p:txBody>
      </p:sp>
    </p:spTree>
    <p:extLst>
      <p:ext uri="{BB962C8B-B14F-4D97-AF65-F5344CB8AC3E}">
        <p14:creationId xmlns:p14="http://schemas.microsoft.com/office/powerpoint/2010/main" val="236580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Shift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F65-7EA4-4E9D-AF7D-6D8D1FE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576"/>
            <a:ext cx="10515600" cy="46188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register capable of shifting its binary info either to the left or to the right is called a shift register. The logical configuration of a shift register consists of a chain of flip-flops connected in cascade, with the output of one flip-flop connected to the input of the next flip-flop. All flip-flops receive a common clock-pulse which causes the shift from one stage to the next.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Registers">
            <a:extLst>
              <a:ext uri="{FF2B5EF4-FFF2-40B4-BE49-F238E27FC236}">
                <a16:creationId xmlns:a16="http://schemas.microsoft.com/office/drawing/2014/main" id="{E2874E96-D711-488F-81A2-71D4B5C5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07" y="3417261"/>
            <a:ext cx="7180555" cy="24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CF6A9-5D1A-4105-9861-284AB2954169}"/>
              </a:ext>
            </a:extLst>
          </p:cNvPr>
          <p:cNvSpPr txBox="1"/>
          <p:nvPr/>
        </p:nvSpPr>
        <p:spPr>
          <a:xfrm>
            <a:off x="4708864" y="5862720"/>
            <a:ext cx="33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Shift Register (SISO)</a:t>
            </a:r>
          </a:p>
        </p:txBody>
      </p:sp>
    </p:spTree>
    <p:extLst>
      <p:ext uri="{BB962C8B-B14F-4D97-AF65-F5344CB8AC3E}">
        <p14:creationId xmlns:p14="http://schemas.microsoft.com/office/powerpoint/2010/main" val="351858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Serial Transfer Using Shift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F65-7EA4-4E9D-AF7D-6D8D1FE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947"/>
            <a:ext cx="10515600" cy="49184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digital system is said to operate in a serial mode when information is transferred and manipulated one bit at a time.</a:t>
            </a:r>
          </a:p>
          <a:p>
            <a:pPr algn="just"/>
            <a:r>
              <a:rPr lang="en-US" dirty="0"/>
              <a:t>The information is transferred one bit at a time by shifting the bits out of the source register into the destination register.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BDB-01FD-4FE9-AFE3-35DA53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Serial Transfer Using Shift Register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F65-7EA4-4E9D-AF7D-6D8D1FE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95410"/>
            <a:ext cx="2938509" cy="4406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Suppose the shift registers have 4 bits each.</a:t>
            </a:r>
          </a:p>
          <a:p>
            <a:pPr algn="just"/>
            <a:r>
              <a:rPr lang="en-US" dirty="0"/>
              <a:t>The shift control input determines when and by how many times the registers are shifted.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F294-287A-4097-B109-DC55766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- Mohsena Ashraf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D6C9-8549-4D7D-B021-C19D1295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6790-0AFC-4490-97F7-9ED238A095C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CF6A9-5D1A-4105-9861-284AB2954169}"/>
              </a:ext>
            </a:extLst>
          </p:cNvPr>
          <p:cNvSpPr txBox="1"/>
          <p:nvPr/>
        </p:nvSpPr>
        <p:spPr>
          <a:xfrm>
            <a:off x="2717677" y="5904607"/>
            <a:ext cx="40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Serial Transfer using Shift Register</a:t>
            </a:r>
          </a:p>
        </p:txBody>
      </p:sp>
      <p:pic>
        <p:nvPicPr>
          <p:cNvPr id="1026" name="Picture 2" descr="PPT - Shift Register PowerPoint Presentation, free download - ID:3138125">
            <a:extLst>
              <a:ext uri="{FF2B5EF4-FFF2-40B4-BE49-F238E27FC236}">
                <a16:creationId xmlns:a16="http://schemas.microsoft.com/office/drawing/2014/main" id="{8127AA1D-E0FD-4683-AEDA-8BB2A2672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21645" r="123" b="-151"/>
          <a:stretch/>
        </p:blipFill>
        <p:spPr bwMode="auto">
          <a:xfrm>
            <a:off x="838200" y="1047565"/>
            <a:ext cx="7772400" cy="47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4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758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Digital System Design</vt:lpstr>
      <vt:lpstr>Sequential Circuits</vt:lpstr>
      <vt:lpstr>Sequential Circuits (Contd.)</vt:lpstr>
      <vt:lpstr>Sequential Circuits (Contd.)</vt:lpstr>
      <vt:lpstr>Register</vt:lpstr>
      <vt:lpstr>Register (Contd.)</vt:lpstr>
      <vt:lpstr>Shift Register</vt:lpstr>
      <vt:lpstr>Serial Transfer Using Shift Register</vt:lpstr>
      <vt:lpstr>Serial Transfer Using Shift Register (Contd.)</vt:lpstr>
      <vt:lpstr>Serial Transfer Using Shift Register (Contd.)</vt:lpstr>
      <vt:lpstr>Serial adder Implementation with Shift Register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</dc:title>
  <dc:creator>Asus</dc:creator>
  <cp:lastModifiedBy>Asus</cp:lastModifiedBy>
  <cp:revision>53</cp:revision>
  <dcterms:created xsi:type="dcterms:W3CDTF">2020-12-22T05:29:01Z</dcterms:created>
  <dcterms:modified xsi:type="dcterms:W3CDTF">2021-01-13T04:24:11Z</dcterms:modified>
</cp:coreProperties>
</file>