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6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47A2-E011-4D53-85E6-76FB8F3A996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5B1A-A42F-464C-B20D-216A7632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5607" y="2161309"/>
            <a:ext cx="29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 Access :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" y="441714"/>
            <a:ext cx="7931727" cy="573524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Allocation Table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Lecture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357"/>
            <a:ext cx="8977745" cy="67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8" y="47454"/>
            <a:ext cx="9190067" cy="63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 Vs </a:t>
            </a:r>
            <a:r>
              <a:rPr lang="en-US" dirty="0" err="1" smtClean="0"/>
              <a:t>Softlink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007" y="1931684"/>
            <a:ext cx="4848225" cy="254317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52255" y="5001512"/>
            <a:ext cx="1853574" cy="4154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Hard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Link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aseline="0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ln  f2  f2hl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15448" y="5001512"/>
            <a:ext cx="2707749" cy="4154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Soft </a:t>
            </a: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ln –s  f2  f2sl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57" y="527586"/>
            <a:ext cx="7677151" cy="59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27" y="261792"/>
            <a:ext cx="6542117" cy="61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15" y="240682"/>
            <a:ext cx="6079462" cy="61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14375"/>
            <a:ext cx="91249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90" y="248771"/>
            <a:ext cx="7473142" cy="63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107431"/>
            <a:ext cx="10515600" cy="1325563"/>
          </a:xfrm>
        </p:spPr>
        <p:txBody>
          <a:bodyPr/>
          <a:lstStyle/>
          <a:p>
            <a:r>
              <a:rPr lang="en-US" b="1" dirty="0" smtClean="0"/>
              <a:t>File Space Allocation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10" y="1574310"/>
            <a:ext cx="672543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5527" y="1529542"/>
            <a:ext cx="29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 Access :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107431"/>
            <a:ext cx="10515600" cy="1325563"/>
          </a:xfrm>
        </p:spPr>
        <p:txBody>
          <a:bodyPr/>
          <a:lstStyle/>
          <a:p>
            <a:r>
              <a:rPr lang="en-US" b="1" dirty="0" smtClean="0"/>
              <a:t>File Space Allocation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5527" y="1529542"/>
            <a:ext cx="29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 Access :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22" y="1129857"/>
            <a:ext cx="6726209" cy="53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File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Space Allocation</vt:lpstr>
      <vt:lpstr>File Space Allocation</vt:lpstr>
      <vt:lpstr>PowerPoint Presentation</vt:lpstr>
      <vt:lpstr>File Allocation Table (FAT)</vt:lpstr>
      <vt:lpstr>Inode Structure</vt:lpstr>
      <vt:lpstr>PowerPoint Presentation</vt:lpstr>
      <vt:lpstr>Hard Link Vs Softlink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</dc:title>
  <dc:creator>Moinul Hoque</dc:creator>
  <cp:lastModifiedBy>Moinul Hoque</cp:lastModifiedBy>
  <cp:revision>21</cp:revision>
  <dcterms:created xsi:type="dcterms:W3CDTF">2018-01-31T08:46:06Z</dcterms:created>
  <dcterms:modified xsi:type="dcterms:W3CDTF">2018-02-10T05:52:14Z</dcterms:modified>
</cp:coreProperties>
</file>