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stackedAreaChart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BoxandWhiskerByMAQ1823AD39DT234AB532063E128AX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BoxandWhiskerByMAQ1823AD39DT234AB532063E128AX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kpi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TableHeatMap1443716069308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lineClusteredColumnComboChart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039106a0-7980-4222-b0e2-a9a26d433b09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0e9960e80c544526" /><Relationship Type="http://schemas.openxmlformats.org/officeDocument/2006/relationships/slideLayout" Target="/ppt/slideLayouts/slideLayout8.xml" Id="R60fac475a297435f" /><Relationship Type="http://schemas.openxmlformats.org/officeDocument/2006/relationships/hyperlink" Target="https://app.powerbi.com/groups/me/reports/039106a0-7980-4222-b0e2-a9a26d433b09/?pbi_source=PowerPoint" TargetMode="External" Id="RelId0" /><Relationship Type="http://schemas.openxmlformats.org/officeDocument/2006/relationships/image" Target="/ppt/media/image4.png" Id="imgId1060350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8fab52871abf49b0" /><Relationship Type="http://schemas.openxmlformats.org/officeDocument/2006/relationships/slideLayout" Target="/ppt/slideLayouts/slideLayout8.xml" Id="R617654c4b81b418a" /><Relationship Type="http://schemas.openxmlformats.org/officeDocument/2006/relationships/hyperlink" Target="https://app.powerbi.com/groups/me/reports/039106a0-7980-4222-b0e2-a9a26d433b09/?pbi_source=PowerPoint" TargetMode="External" Id="RelId1" /><Relationship Type="http://schemas.openxmlformats.org/officeDocument/2006/relationships/image" Target="/ppt/media/image5.png" Id="imgId1060350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56cc0f5bb4a740fc" /><Relationship Type="http://schemas.openxmlformats.org/officeDocument/2006/relationships/slideLayout" Target="/ppt/slideLayouts/slideLayout8.xml" Id="R3185e0410d744eeb" /><Relationship Type="http://schemas.openxmlformats.org/officeDocument/2006/relationships/hyperlink" Target="https://app.powerbi.com/groups/me/reports/039106a0-7980-4222-b0e2-a9a26d433b09/?pbi_source=PowerPoint" TargetMode="External" Id="RelId2" /><Relationship Type="http://schemas.openxmlformats.org/officeDocument/2006/relationships/image" Target="/ppt/media/image6.png" Id="imgId1060350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19a13966aa2641ad" /><Relationship Type="http://schemas.openxmlformats.org/officeDocument/2006/relationships/slideLayout" Target="/ppt/slideLayouts/slideLayout8.xml" Id="Rbce01a641997456c" /><Relationship Type="http://schemas.openxmlformats.org/officeDocument/2006/relationships/hyperlink" Target="https://app.powerbi.com/groups/me/reports/039106a0-7980-4222-b0e2-a9a26d433b09/?pbi_source=PowerPoint" TargetMode="External" Id="RelId3" /><Relationship Type="http://schemas.openxmlformats.org/officeDocument/2006/relationships/image" Target="/ppt/media/image7.png" Id="imgId1060350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039e6e9840e14392" /><Relationship Type="http://schemas.openxmlformats.org/officeDocument/2006/relationships/slideLayout" Target="/ppt/slideLayouts/slideLayout8.xml" Id="R58afc602ad344fb5" /><Relationship Type="http://schemas.openxmlformats.org/officeDocument/2006/relationships/hyperlink" Target="https://app.powerbi.com/groups/me/reports/039106a0-7980-4222-b0e2-a9a26d433b09/?pbi_source=PowerPoint" TargetMode="External" Id="RelId4" /><Relationship Type="http://schemas.openxmlformats.org/officeDocument/2006/relationships/image" Target="/ppt/media/image8.png" Id="imgId10603506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c7380048c89441b5" /><Relationship Type="http://schemas.openxmlformats.org/officeDocument/2006/relationships/slideLayout" Target="/ppt/slideLayouts/slideLayout8.xml" Id="R47014b7e97f0402f" /><Relationship Type="http://schemas.openxmlformats.org/officeDocument/2006/relationships/hyperlink" Target="https://app.powerbi.com/groups/me/reports/039106a0-7980-4222-b0e2-a9a26d433b09/?pbi_source=PowerPoint" TargetMode="External" Id="RelId5" /><Relationship Type="http://schemas.openxmlformats.org/officeDocument/2006/relationships/image" Target="/ppt/media/image9.png" Id="imgId1060350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HR Analytics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5/24/2024 8:39:37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5/24/2024 8:15:59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card ,card ,pieChart ,clusteredBarChart ,lineChart ,slicer ,slicer ,slicer ,card ,pageNavigator ,textbox ,textbox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60350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Overview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slicer ,slicer ,slicer ,barChart ,pivotTable ,scatterChart ,pageNavigator ,textbox ,textbox ,textbo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60350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Attrition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slicer ,stackedAreaChart ,columnChart ,BoxandWhiskerByMAQ1823AD39DT234AB532063E128AX ,card ,card ,pageNavigator ,textbox ,textbox ,textbo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60350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Performance 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slicer ,pieChart ,columnChart ,barChart ,card ,card ,pageNavigator ,textbox ,textbox ,textbox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60350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Employee Demographics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BoxandWhiskerByMAQ1823AD39DT234AB532063E128AX ,scatterChart ,barChart ,lineChart ,slicer ,slicer ,slicer ,kpi ,pageNavigator ,textbox ,textbox ,textbox ,textbox ,textbox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60350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Compensation and Benefits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slicer ,TableHeatMap1443716069308 ,clusteredColumnChart ,lineClusteredColumnComboChart ,pageNavigator ,textbox ,textbox ,textbox. Please refer to the notes on this slide for details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60350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Training and Development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