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112F3A-E8E3-4946-A4B8-B9431137641A}" v="17" dt="2021-01-10T03:50:21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t" userId="4a243d72304cc8f0" providerId="LiveId" clId="{7E112F3A-E8E3-4946-A4B8-B9431137641A}"/>
    <pc:docChg chg="undo custSel addSld modSld">
      <pc:chgData name="Samit" userId="4a243d72304cc8f0" providerId="LiveId" clId="{7E112F3A-E8E3-4946-A4B8-B9431137641A}" dt="2021-01-10T03:50:29.819" v="101" actId="1076"/>
      <pc:docMkLst>
        <pc:docMk/>
      </pc:docMkLst>
      <pc:sldChg chg="addSp delSp modSp new mod">
        <pc:chgData name="Samit" userId="4a243d72304cc8f0" providerId="LiveId" clId="{7E112F3A-E8E3-4946-A4B8-B9431137641A}" dt="2021-01-10T03:27:11" v="37" actId="1076"/>
        <pc:sldMkLst>
          <pc:docMk/>
          <pc:sldMk cId="2679395714" sldId="256"/>
        </pc:sldMkLst>
        <pc:spChg chg="del">
          <ac:chgData name="Samit" userId="4a243d72304cc8f0" providerId="LiveId" clId="{7E112F3A-E8E3-4946-A4B8-B9431137641A}" dt="2021-01-09T16:03:00.937" v="1" actId="478"/>
          <ac:spMkLst>
            <pc:docMk/>
            <pc:sldMk cId="2679395714" sldId="256"/>
            <ac:spMk id="2" creationId="{79F33F75-E192-44EA-BCC4-7C2FC02E388C}"/>
          </ac:spMkLst>
        </pc:spChg>
        <pc:spChg chg="del">
          <ac:chgData name="Samit" userId="4a243d72304cc8f0" providerId="LiveId" clId="{7E112F3A-E8E3-4946-A4B8-B9431137641A}" dt="2021-01-09T16:03:00.937" v="1" actId="478"/>
          <ac:spMkLst>
            <pc:docMk/>
            <pc:sldMk cId="2679395714" sldId="256"/>
            <ac:spMk id="3" creationId="{CDF06981-9003-4177-BC8F-CB3CE97AFD13}"/>
          </ac:spMkLst>
        </pc:spChg>
        <pc:picChg chg="add mod modCrop">
          <ac:chgData name="Samit" userId="4a243d72304cc8f0" providerId="LiveId" clId="{7E112F3A-E8E3-4946-A4B8-B9431137641A}" dt="2021-01-10T03:27:11" v="37" actId="1076"/>
          <ac:picMkLst>
            <pc:docMk/>
            <pc:sldMk cId="2679395714" sldId="256"/>
            <ac:picMk id="5" creationId="{7BFE1215-CEE1-428C-9050-71B253489A3E}"/>
          </ac:picMkLst>
        </pc:picChg>
      </pc:sldChg>
      <pc:sldChg chg="addSp delSp modSp new mod">
        <pc:chgData name="Samit" userId="4a243d72304cc8f0" providerId="LiveId" clId="{7E112F3A-E8E3-4946-A4B8-B9431137641A}" dt="2021-01-09T16:26:24.353" v="22" actId="14100"/>
        <pc:sldMkLst>
          <pc:docMk/>
          <pc:sldMk cId="1797530652" sldId="257"/>
        </pc:sldMkLst>
        <pc:spChg chg="del">
          <ac:chgData name="Samit" userId="4a243d72304cc8f0" providerId="LiveId" clId="{7E112F3A-E8E3-4946-A4B8-B9431137641A}" dt="2021-01-09T16:24:06.929" v="13" actId="478"/>
          <ac:spMkLst>
            <pc:docMk/>
            <pc:sldMk cId="1797530652" sldId="257"/>
            <ac:spMk id="2" creationId="{2F74E3A9-9728-4A62-AD39-28F8120C454C}"/>
          </ac:spMkLst>
        </pc:spChg>
        <pc:spChg chg="del">
          <ac:chgData name="Samit" userId="4a243d72304cc8f0" providerId="LiveId" clId="{7E112F3A-E8E3-4946-A4B8-B9431137641A}" dt="2021-01-09T16:24:06.929" v="13" actId="478"/>
          <ac:spMkLst>
            <pc:docMk/>
            <pc:sldMk cId="1797530652" sldId="257"/>
            <ac:spMk id="3" creationId="{7B60F3EC-18A1-4B44-85EB-B80F226DABE2}"/>
          </ac:spMkLst>
        </pc:spChg>
        <pc:picChg chg="add mod">
          <ac:chgData name="Samit" userId="4a243d72304cc8f0" providerId="LiveId" clId="{7E112F3A-E8E3-4946-A4B8-B9431137641A}" dt="2021-01-09T16:26:24.353" v="22" actId="14100"/>
          <ac:picMkLst>
            <pc:docMk/>
            <pc:sldMk cId="1797530652" sldId="257"/>
            <ac:picMk id="5" creationId="{EDC8D9BD-919B-460B-B3D3-9C97F6AE9013}"/>
          </ac:picMkLst>
        </pc:picChg>
      </pc:sldChg>
      <pc:sldChg chg="addSp delSp modSp new mod">
        <pc:chgData name="Samit" userId="4a243d72304cc8f0" providerId="LiveId" clId="{7E112F3A-E8E3-4946-A4B8-B9431137641A}" dt="2021-01-09T16:36:45.112" v="31" actId="1076"/>
        <pc:sldMkLst>
          <pc:docMk/>
          <pc:sldMk cId="1525616159" sldId="258"/>
        </pc:sldMkLst>
        <pc:spChg chg="del">
          <ac:chgData name="Samit" userId="4a243d72304cc8f0" providerId="LiveId" clId="{7E112F3A-E8E3-4946-A4B8-B9431137641A}" dt="2021-01-09T16:36:08.393" v="24" actId="478"/>
          <ac:spMkLst>
            <pc:docMk/>
            <pc:sldMk cId="1525616159" sldId="258"/>
            <ac:spMk id="2" creationId="{EDD1AB7A-9ABB-449B-AD7D-594E55D81B24}"/>
          </ac:spMkLst>
        </pc:spChg>
        <pc:spChg chg="del">
          <ac:chgData name="Samit" userId="4a243d72304cc8f0" providerId="LiveId" clId="{7E112F3A-E8E3-4946-A4B8-B9431137641A}" dt="2021-01-09T16:36:08.393" v="24" actId="478"/>
          <ac:spMkLst>
            <pc:docMk/>
            <pc:sldMk cId="1525616159" sldId="258"/>
            <ac:spMk id="3" creationId="{045DBC33-B526-4EB9-AACA-BB8D5082AB37}"/>
          </ac:spMkLst>
        </pc:spChg>
        <pc:picChg chg="add mod modCrop">
          <ac:chgData name="Samit" userId="4a243d72304cc8f0" providerId="LiveId" clId="{7E112F3A-E8E3-4946-A4B8-B9431137641A}" dt="2021-01-09T16:36:45.112" v="31" actId="1076"/>
          <ac:picMkLst>
            <pc:docMk/>
            <pc:sldMk cId="1525616159" sldId="258"/>
            <ac:picMk id="4" creationId="{0895F965-0F93-41C3-ACEE-10B4AE6B21F5}"/>
          </ac:picMkLst>
        </pc:picChg>
      </pc:sldChg>
      <pc:sldChg chg="addSp delSp modSp new mod">
        <pc:chgData name="Samit" userId="4a243d72304cc8f0" providerId="LiveId" clId="{7E112F3A-E8E3-4946-A4B8-B9431137641A}" dt="2021-01-10T03:50:29.819" v="101" actId="1076"/>
        <pc:sldMkLst>
          <pc:docMk/>
          <pc:sldMk cId="3363610627" sldId="259"/>
        </pc:sldMkLst>
        <pc:spChg chg="del">
          <ac:chgData name="Samit" userId="4a243d72304cc8f0" providerId="LiveId" clId="{7E112F3A-E8E3-4946-A4B8-B9431137641A}" dt="2021-01-10T03:27:20.069" v="39" actId="478"/>
          <ac:spMkLst>
            <pc:docMk/>
            <pc:sldMk cId="3363610627" sldId="259"/>
            <ac:spMk id="2" creationId="{025DD977-356C-45B0-AC1E-1B62472AADD9}"/>
          </ac:spMkLst>
        </pc:spChg>
        <pc:spChg chg="del">
          <ac:chgData name="Samit" userId="4a243d72304cc8f0" providerId="LiveId" clId="{7E112F3A-E8E3-4946-A4B8-B9431137641A}" dt="2021-01-10T03:27:20.069" v="39" actId="478"/>
          <ac:spMkLst>
            <pc:docMk/>
            <pc:sldMk cId="3363610627" sldId="259"/>
            <ac:spMk id="3" creationId="{D46B213C-4C0F-47E3-B919-8E55D0876E89}"/>
          </ac:spMkLst>
        </pc:spChg>
        <pc:spChg chg="add mod topLvl">
          <ac:chgData name="Samit" userId="4a243d72304cc8f0" providerId="LiveId" clId="{7E112F3A-E8E3-4946-A4B8-B9431137641A}" dt="2021-01-10T03:50:29.819" v="101" actId="1076"/>
          <ac:spMkLst>
            <pc:docMk/>
            <pc:sldMk cId="3363610627" sldId="259"/>
            <ac:spMk id="10" creationId="{735A43C1-ED5B-4C84-8D7E-909E1282A2B5}"/>
          </ac:spMkLst>
        </pc:spChg>
        <pc:grpChg chg="add del mod">
          <ac:chgData name="Samit" userId="4a243d72304cc8f0" providerId="LiveId" clId="{7E112F3A-E8E3-4946-A4B8-B9431137641A}" dt="2021-01-10T03:50:21.415" v="99" actId="165"/>
          <ac:grpSpMkLst>
            <pc:docMk/>
            <pc:sldMk cId="3363610627" sldId="259"/>
            <ac:grpSpMk id="11" creationId="{2B73BEB8-AD5D-45B6-9CC6-31D68680C741}"/>
          </ac:grpSpMkLst>
        </pc:grpChg>
        <pc:picChg chg="add del mod topLvl modCrop">
          <ac:chgData name="Samit" userId="4a243d72304cc8f0" providerId="LiveId" clId="{7E112F3A-E8E3-4946-A4B8-B9431137641A}" dt="2021-01-10T03:50:23.911" v="100" actId="478"/>
          <ac:picMkLst>
            <pc:docMk/>
            <pc:sldMk cId="3363610627" sldId="259"/>
            <ac:picMk id="4" creationId="{97D10BCE-4A1D-41A2-BCD3-5ACA0EB24857}"/>
          </ac:picMkLst>
        </pc:picChg>
        <pc:picChg chg="add mod topLvl modCrop">
          <ac:chgData name="Samit" userId="4a243d72304cc8f0" providerId="LiveId" clId="{7E112F3A-E8E3-4946-A4B8-B9431137641A}" dt="2021-01-10T03:50:29.819" v="101" actId="1076"/>
          <ac:picMkLst>
            <pc:docMk/>
            <pc:sldMk cId="3363610627" sldId="259"/>
            <ac:picMk id="5" creationId="{9166838F-993A-4FEB-B009-0BF472897192}"/>
          </ac:picMkLst>
        </pc:picChg>
        <pc:picChg chg="add mod topLvl modCrop">
          <ac:chgData name="Samit" userId="4a243d72304cc8f0" providerId="LiveId" clId="{7E112F3A-E8E3-4946-A4B8-B9431137641A}" dt="2021-01-10T03:50:29.819" v="101" actId="1076"/>
          <ac:picMkLst>
            <pc:docMk/>
            <pc:sldMk cId="3363610627" sldId="259"/>
            <ac:picMk id="6" creationId="{BA9A1BA5-8AC3-491F-8035-44DEB0F6B256}"/>
          </ac:picMkLst>
        </pc:picChg>
        <pc:picChg chg="add mod topLvl modCrop">
          <ac:chgData name="Samit" userId="4a243d72304cc8f0" providerId="LiveId" clId="{7E112F3A-E8E3-4946-A4B8-B9431137641A}" dt="2021-01-10T03:50:29.819" v="101" actId="1076"/>
          <ac:picMkLst>
            <pc:docMk/>
            <pc:sldMk cId="3363610627" sldId="259"/>
            <ac:picMk id="7" creationId="{D13AEC4B-491A-42E7-A364-D3C7C2B2B570}"/>
          </ac:picMkLst>
        </pc:picChg>
        <pc:picChg chg="add mod topLvl modCrop">
          <ac:chgData name="Samit" userId="4a243d72304cc8f0" providerId="LiveId" clId="{7E112F3A-E8E3-4946-A4B8-B9431137641A}" dt="2021-01-10T03:50:29.819" v="101" actId="1076"/>
          <ac:picMkLst>
            <pc:docMk/>
            <pc:sldMk cId="3363610627" sldId="259"/>
            <ac:picMk id="8" creationId="{F01BF887-504F-4A70-B9C0-A58D15634330}"/>
          </ac:picMkLst>
        </pc:picChg>
        <pc:picChg chg="add mod topLvl modCrop">
          <ac:chgData name="Samit" userId="4a243d72304cc8f0" providerId="LiveId" clId="{7E112F3A-E8E3-4946-A4B8-B9431137641A}" dt="2021-01-10T03:50:29.819" v="101" actId="1076"/>
          <ac:picMkLst>
            <pc:docMk/>
            <pc:sldMk cId="3363610627" sldId="259"/>
            <ac:picMk id="9" creationId="{187F6A13-598F-4A1F-84FD-1E451A144FA6}"/>
          </ac:picMkLst>
        </pc:picChg>
        <pc:picChg chg="add del">
          <ac:chgData name="Samit" userId="4a243d72304cc8f0" providerId="LiveId" clId="{7E112F3A-E8E3-4946-A4B8-B9431137641A}" dt="2021-01-10T03:32:41.066" v="91" actId="21"/>
          <ac:picMkLst>
            <pc:docMk/>
            <pc:sldMk cId="3363610627" sldId="259"/>
            <ac:picMk id="12" creationId="{F124C938-7A34-4D47-823C-58ECEA25A168}"/>
          </ac:picMkLst>
        </pc:picChg>
      </pc:sldChg>
      <pc:sldChg chg="addSp delSp modSp new mod">
        <pc:chgData name="Samit" userId="4a243d72304cc8f0" providerId="LiveId" clId="{7E112F3A-E8E3-4946-A4B8-B9431137641A}" dt="2021-01-10T03:33:31.869" v="98"/>
        <pc:sldMkLst>
          <pc:docMk/>
          <pc:sldMk cId="4015860224" sldId="260"/>
        </pc:sldMkLst>
        <pc:spChg chg="del">
          <ac:chgData name="Samit" userId="4a243d72304cc8f0" providerId="LiveId" clId="{7E112F3A-E8E3-4946-A4B8-B9431137641A}" dt="2021-01-10T03:32:50.359" v="93" actId="478"/>
          <ac:spMkLst>
            <pc:docMk/>
            <pc:sldMk cId="4015860224" sldId="260"/>
            <ac:spMk id="2" creationId="{2AE08FA1-F811-43E5-93C7-CC0D538281E9}"/>
          </ac:spMkLst>
        </pc:spChg>
        <pc:spChg chg="del">
          <ac:chgData name="Samit" userId="4a243d72304cc8f0" providerId="LiveId" clId="{7E112F3A-E8E3-4946-A4B8-B9431137641A}" dt="2021-01-10T03:32:50.359" v="93" actId="478"/>
          <ac:spMkLst>
            <pc:docMk/>
            <pc:sldMk cId="4015860224" sldId="260"/>
            <ac:spMk id="3" creationId="{7A520022-A75A-4331-84EA-4899F4C71AD6}"/>
          </ac:spMkLst>
        </pc:spChg>
        <pc:picChg chg="add del mod">
          <ac:chgData name="Samit" userId="4a243d72304cc8f0" providerId="LiveId" clId="{7E112F3A-E8E3-4946-A4B8-B9431137641A}" dt="2021-01-10T03:32:55.730" v="95"/>
          <ac:picMkLst>
            <pc:docMk/>
            <pc:sldMk cId="4015860224" sldId="260"/>
            <ac:picMk id="4" creationId="{36F7853B-F045-4702-B7AC-D625A32C46BD}"/>
          </ac:picMkLst>
        </pc:picChg>
        <pc:picChg chg="add del">
          <ac:chgData name="Samit" userId="4a243d72304cc8f0" providerId="LiveId" clId="{7E112F3A-E8E3-4946-A4B8-B9431137641A}" dt="2021-01-10T03:33:19.771" v="97"/>
          <ac:picMkLst>
            <pc:docMk/>
            <pc:sldMk cId="4015860224" sldId="260"/>
            <ac:picMk id="5" creationId="{B06D60E6-B93A-45FF-889D-2D300A712BBD}"/>
          </ac:picMkLst>
        </pc:picChg>
        <pc:picChg chg="add">
          <ac:chgData name="Samit" userId="4a243d72304cc8f0" providerId="LiveId" clId="{7E112F3A-E8E3-4946-A4B8-B9431137641A}" dt="2021-01-10T03:33:31.869" v="98"/>
          <ac:picMkLst>
            <pc:docMk/>
            <pc:sldMk cId="4015860224" sldId="260"/>
            <ac:picMk id="6" creationId="{7E5060D8-08B5-403B-A193-E551428C47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383C-A0D8-417C-80EE-674E500BC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DD510-D590-480F-B764-1DD706FF7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3FFF9-3B59-4C45-95C9-4183E892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3511-0667-44C8-85D2-E147D06BC361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A101C-2762-497B-A8C4-C1D02DA8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2985-061B-42F1-A2F4-3778671C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7D83-175C-4871-8582-49B294870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6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8EE6-CFCB-4941-B399-46306C9D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F698B-1E39-453A-973E-010C005C6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ACAEA-01D1-47C5-8A65-8ECB5AA0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3511-0667-44C8-85D2-E147D06BC361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C8751-6053-4949-8B18-C72B9DB9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BC55F-DB39-4B62-BBCF-5F01DE7D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7D83-175C-4871-8582-49B294870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6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B4BA56-4520-4DCE-836C-FBA0B5043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5931F-43FC-49C8-86D3-4322E65CD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CFA8C-81A4-433A-A2E3-6CAA9DAF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3511-0667-44C8-85D2-E147D06BC361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8C31-05E0-4156-99A1-3F3004C2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CFCF5-70A5-446C-9F5D-375574F8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7D83-175C-4871-8582-49B294870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2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22D0-081D-4E73-A824-9B066E38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7FCDF-8514-455B-9CE8-BE5F4C528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42283-C2E7-42EB-B9F0-2760494C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3511-0667-44C8-85D2-E147D06BC361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1F1B9-1E26-4CBB-8EBD-2D35A155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74672-0923-4B5F-931D-FB641B50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7D83-175C-4871-8582-49B294870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4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E854-A342-409F-B43E-9A8AEAFE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62BA0-4A86-46AE-B58E-BD5B84810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1887D-E7C9-4387-AD7D-029984C6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3511-0667-44C8-85D2-E147D06BC361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1CCBD-CB20-4C72-9F84-2611EC1D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3C050-89AF-40D8-893D-43B35131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7D83-175C-4871-8582-49B294870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7BDA-C5C6-4F11-A562-04CFAFAB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ADC54-48C7-450F-A672-401D52DAB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0F0AF-25E5-4778-9951-85A24F289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CE5AA-F79A-4E31-8287-549AD797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3511-0667-44C8-85D2-E147D06BC361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257F6-CE44-4DCF-BC08-D0B43823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AFC99-AC38-48C5-BE3A-79E8DD23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7D83-175C-4871-8582-49B294870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3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4B16-8677-4EF9-8A7E-94BC819B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04B0A-7F49-4D3C-A433-4FFD37016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6D400-249A-49A4-AE6A-64085D586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15146-927A-4316-9060-80B26567D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E65A7-7570-4785-B87D-C5D431BC6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A3921-E99A-421D-A729-5A190A0D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3511-0667-44C8-85D2-E147D06BC361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699AE-9B75-46A9-A6C9-3D1A6918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D18B9-ACB4-418A-8762-C3686C90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7D83-175C-4871-8582-49B294870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5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C1BE-812F-409A-BC86-947553A5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18C87-7402-4C99-9F0D-05770F17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3511-0667-44C8-85D2-E147D06BC361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FEA86-4962-463A-948A-CBBC07FD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D1D2C-824F-4921-A73B-A1D4A8DA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7D83-175C-4871-8582-49B294870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4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BA6C5-416E-4BE5-BD19-55E02DAD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3511-0667-44C8-85D2-E147D06BC361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B6C99-E658-4C18-A9B6-7C9170C6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796EA-12C6-4056-BA7A-68906C68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7D83-175C-4871-8582-49B294870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2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9ED7-D606-4F17-A022-6290083A9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E3F15-6E21-418C-8571-41CDC41F1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8390A-FD76-4DF9-A9FD-BFF81A27A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333FE-E4CA-47F8-831E-552302FE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3511-0667-44C8-85D2-E147D06BC361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17B2D-CFE8-4997-AE77-43E73017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1B69B-7234-44F7-A96C-292C535B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7D83-175C-4871-8582-49B294870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6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AC50-9F61-4842-A47C-BAB48964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35E8BA-84D4-45BD-8980-536137287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91964-6861-4344-B779-A5B35296E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EFF42-DBAA-427F-AA2E-719DAE66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3511-0667-44C8-85D2-E147D06BC361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6956D-803E-4641-8602-47D9588E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50C0D-8250-4546-8087-622D1884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7D83-175C-4871-8582-49B294870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2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20BD6F-8668-4A93-9422-A9DF904B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52557-75B7-4ADE-88D8-FDBF7DBF7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461FB-6191-42E3-B3BC-E272C6BEF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23511-0667-44C8-85D2-E147D06BC361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74B43-E80C-4FC3-96B1-63B13767B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19D64-745B-4999-87EB-9B81AFCC9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7D83-175C-4871-8582-49B294870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4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BFE1215-CEE1-428C-9050-71B253489A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01" r="10237"/>
          <a:stretch/>
        </p:blipFill>
        <p:spPr>
          <a:xfrm rot="5400000">
            <a:off x="3712750" y="-1542369"/>
            <a:ext cx="4487008" cy="826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9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166838F-993A-4FEB-B009-0BF472897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0" t="27801" r="59316" b="69097"/>
          <a:stretch/>
        </p:blipFill>
        <p:spPr>
          <a:xfrm>
            <a:off x="9666586" y="2258574"/>
            <a:ext cx="816020" cy="354897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A9A1BA5-8AC3-491F-8035-44DEB0F6B2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5" t="27801" r="44794" b="69097"/>
          <a:stretch/>
        </p:blipFill>
        <p:spPr>
          <a:xfrm>
            <a:off x="9711663" y="2995921"/>
            <a:ext cx="725865" cy="354897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13AEC4B-491A-42E7-A364-D3C7C2B2B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3" t="27801" r="29441" b="69061"/>
          <a:stretch/>
        </p:blipFill>
        <p:spPr>
          <a:xfrm>
            <a:off x="9719034" y="3702296"/>
            <a:ext cx="763572" cy="359022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01BF887-504F-4A70-B9C0-A58D156343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3" t="27801" r="10236" b="68792"/>
          <a:stretch/>
        </p:blipFill>
        <p:spPr>
          <a:xfrm>
            <a:off x="9756740" y="4439643"/>
            <a:ext cx="932283" cy="389741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87F6A13-598F-4A1F-84FD-1E451A144F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23" r="14197" b="4532"/>
          <a:stretch/>
        </p:blipFill>
        <p:spPr>
          <a:xfrm rot="5400000">
            <a:off x="3835270" y="-767818"/>
            <a:ext cx="4289065" cy="73735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35A43C1-ED5B-4C84-8D7E-909E1282A2B5}"/>
              </a:ext>
            </a:extLst>
          </p:cNvPr>
          <p:cNvSpPr/>
          <p:nvPr/>
        </p:nvSpPr>
        <p:spPr>
          <a:xfrm>
            <a:off x="1894186" y="2055044"/>
            <a:ext cx="564204" cy="3008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1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5060D8-08B5-403B-A193-E551428C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355" y="853217"/>
            <a:ext cx="8797290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6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DC8D9BD-919B-460B-B3D3-9C97F6AE9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363" y="612842"/>
            <a:ext cx="61817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3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895F965-0F93-41C3-ACEE-10B4AE6B21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" t="26768" r="43943" b="1989"/>
          <a:stretch/>
        </p:blipFill>
        <p:spPr>
          <a:xfrm>
            <a:off x="1108953" y="340469"/>
            <a:ext cx="5875506" cy="590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1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Samit</dc:creator>
  <cp:lastModifiedBy>Samit</cp:lastModifiedBy>
  <cp:revision>1</cp:revision>
  <dcterms:created xsi:type="dcterms:W3CDTF">2021-01-09T16:02:55Z</dcterms:created>
  <dcterms:modified xsi:type="dcterms:W3CDTF">2021-01-10T03:50:54Z</dcterms:modified>
</cp:coreProperties>
</file>