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16B0-7CAB-41D3-AA61-61B1A785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193B-ADFE-4E2F-8A62-7995E408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1EAD-41AB-4F65-9A9A-0AC5F36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9B2A-E181-4FF2-B231-E37ADF36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29A60-A3F6-4E9D-8C87-0F11D9A2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B0B-83FE-46C9-A349-D6BCE9A9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2CA0-C6C8-47D4-99A3-3EA9FEE24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15FD-65E5-485F-AEEF-782C5DBB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5DFD-9DAE-43EA-B0DD-B0423221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1DB3-D5F0-4D3E-B1F2-6002A47C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4F22D-5A9B-470D-ABA9-BC9AE7794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86159-7346-4D66-B6DD-D23064DD1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2136-09CB-4452-A5A1-01EDCD91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0DE7-3FEE-41C3-883F-82E30653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9A1F-74FD-4473-97C1-20F9CA0B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484-142A-4AEF-86B1-2E932CAB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1B0B-D8A8-4B95-A35C-C56302BE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D19A-2BD3-4DA1-95E4-E19E1AB1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57EF-46E2-426C-8B5D-E7E52155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2C57-258D-4F98-B8CE-447C1F07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B82-F004-48F0-93D1-2EE65D19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4ACE6-D844-4414-928C-5696CFA0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2F82-3484-4730-97D2-91245B34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6AE6-36AF-4CBB-A0DB-04C6AB2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6430-2F04-4C3C-B042-0152528A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F59E-7D2D-492A-A4A8-31408CAF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1E87-1BC9-4BCF-A9BD-4D920069A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6C43D-F13F-4613-B51A-3B9167402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B0A2-539B-4DDC-834E-1475E6FC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7DA2D-D4AF-4FDE-808B-58C63D4C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EB809-644B-40CB-8176-90EA40ED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0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ABBA-0094-406F-A6EE-7D0D6ADD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B5056-BA5B-422D-BBF0-6DD346D7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2E6A-1449-4125-BDB6-7086901C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AFC2-B3AE-469A-863D-93FF9A34B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5E0C-C56F-4923-A761-E924C806D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61883-CF43-4F8C-89FF-5118A466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37CD8-F6B4-42A6-BBCE-9C935A53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67B28-0E41-4362-B222-2F795269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CDD2-5BB8-44B8-A4B6-369A6FB3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84BCA-47F7-4AD2-9BA7-40077F13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B52D-EF23-453F-BF26-316F9C5D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7B390-8486-4775-AEA2-7F5E5BFA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3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0F3A1-6A59-41A0-9985-B81305DA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8FE6E-87D1-4FA2-A45D-E6B4277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46F4C-720B-4D2F-AA6D-D132EEC9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5853-556D-4396-A845-98C228FA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5D87-8E42-484F-84CD-9C9F6046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A829B-CED1-45AA-BA44-FFDEA9962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EF8E-326F-4420-A63C-9010FC1E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3F66C-6FDF-440F-AEA8-D3DD78E6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6F896-A6DF-4A46-B056-AEA726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27D9-08B5-4860-B1C9-FCF6820B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970F3-E397-4AD3-AE68-B2F32606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89A20-09BD-4112-A78F-85899AB5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3B758-E0BE-4A8E-BFB9-2BA26550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10675-9660-488B-8A83-F54A2664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1C69-9D6D-4753-BFAF-AB30B153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8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B500C-F65E-42EA-9D26-C7129CDD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4E57-2BE7-448B-8EE2-16ECABB6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F1C1F-A397-4DF9-BC3B-347A0BD58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6E02-4696-4698-A6D0-6D735408266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CE8C-67DB-4622-863B-EED9BF31E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287D-D638-4145-8B99-AB4F0FBC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5521-D0E2-4051-87F1-6A07775B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792D3-8152-4052-A564-194EB775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827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C37D1-CFBB-4166-A9EA-E04FA3E27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75" y="0"/>
            <a:ext cx="6321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Samiul Islam</dc:creator>
  <cp:lastModifiedBy>Samiul Islam</cp:lastModifiedBy>
  <cp:revision>3</cp:revision>
  <dcterms:created xsi:type="dcterms:W3CDTF">2022-04-01T15:49:19Z</dcterms:created>
  <dcterms:modified xsi:type="dcterms:W3CDTF">2022-04-29T15:06:14Z</dcterms:modified>
</cp:coreProperties>
</file>