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75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F18E9-7914-4DE1-931A-97D7D1DF08B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8D79-156D-407F-8CBB-D07AAAC3E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09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F18E9-7914-4DE1-931A-97D7D1DF08B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8D79-156D-407F-8CBB-D07AAAC3E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26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F18E9-7914-4DE1-931A-97D7D1DF08B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8D79-156D-407F-8CBB-D07AAAC3E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48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F18E9-7914-4DE1-931A-97D7D1DF08B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8D79-156D-407F-8CBB-D07AAAC3E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79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F18E9-7914-4DE1-931A-97D7D1DF08B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8D79-156D-407F-8CBB-D07AAAC3E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11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F18E9-7914-4DE1-931A-97D7D1DF08B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8D79-156D-407F-8CBB-D07AAAC3E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8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F18E9-7914-4DE1-931A-97D7D1DF08B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8D79-156D-407F-8CBB-D07AAAC3E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85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F18E9-7914-4DE1-931A-97D7D1DF08B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8D79-156D-407F-8CBB-D07AAAC3E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76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F18E9-7914-4DE1-931A-97D7D1DF08B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8D79-156D-407F-8CBB-D07AAAC3E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55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F18E9-7914-4DE1-931A-97D7D1DF08B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8D79-156D-407F-8CBB-D07AAAC3E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4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F18E9-7914-4DE1-931A-97D7D1DF08B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8D79-156D-407F-8CBB-D07AAAC3E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70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F18E9-7914-4DE1-931A-97D7D1DF08B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78D79-156D-407F-8CBB-D07AAAC3E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59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5DDF2E4-A158-A22D-F4F5-ACEFB717792F}"/>
              </a:ext>
            </a:extLst>
          </p:cNvPr>
          <p:cNvSpPr/>
          <p:nvPr/>
        </p:nvSpPr>
        <p:spPr>
          <a:xfrm>
            <a:off x="195288" y="1676504"/>
            <a:ext cx="2849058" cy="3286638"/>
          </a:xfrm>
          <a:prstGeom prst="roundRect">
            <a:avLst>
              <a:gd name="adj" fmla="val 417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Data, </a:t>
            </a:r>
            <a:r>
              <a:rPr lang="en-US" sz="2800" dirty="0" err="1">
                <a:solidFill>
                  <a:schemeClr val="tx1"/>
                </a:solidFill>
              </a:rPr>
              <a:t>Init.</a:t>
            </a:r>
            <a:r>
              <a:rPr lang="en-US" sz="2800" dirty="0">
                <a:solidFill>
                  <a:schemeClr val="tx1"/>
                </a:solidFill>
              </a:rPr>
              <a:t> Model</a:t>
            </a:r>
            <a:endParaRPr lang="en-US" dirty="0">
              <a:solidFill>
                <a:schemeClr val="tx1"/>
              </a:solidFill>
            </a:endParaRPr>
          </a:p>
          <a:p>
            <a:pPr marL="115888" indent="-115888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2 months of data from 2020</a:t>
            </a:r>
          </a:p>
          <a:p>
            <a:pPr marL="115888" indent="-115888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2 attributes: daily confirmed cases &amp; deaths</a:t>
            </a:r>
          </a:p>
          <a:p>
            <a:pPr marL="115888" indent="-115888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Green circle -&gt; Synthesized</a:t>
            </a:r>
          </a:p>
          <a:p>
            <a:pPr marL="115888" indent="-115888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Interactive framework (slider)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6167FF8-125D-8C04-4F12-78C6E7EC0B50}"/>
              </a:ext>
            </a:extLst>
          </p:cNvPr>
          <p:cNvSpPr/>
          <p:nvPr/>
        </p:nvSpPr>
        <p:spPr>
          <a:xfrm>
            <a:off x="3134691" y="1676502"/>
            <a:ext cx="2849058" cy="3286638"/>
          </a:xfrm>
          <a:prstGeom prst="roundRect">
            <a:avLst>
              <a:gd name="adj" fmla="val 417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Issues</a:t>
            </a:r>
          </a:p>
          <a:p>
            <a:pPr marL="115888" indent="-115888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Lack of zoom in/out feature</a:t>
            </a:r>
          </a:p>
          <a:p>
            <a:pPr marL="115888" indent="-115888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Cluttery / Hindering view</a:t>
            </a:r>
          </a:p>
          <a:p>
            <a:pPr marL="115888" indent="-115888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Color blind (red, yellow, </a:t>
            </a:r>
            <a:r>
              <a:rPr lang="en-US" sz="1600" dirty="0" err="1">
                <a:solidFill>
                  <a:schemeClr val="tx1"/>
                </a:solidFill>
              </a:rPr>
              <a:t>grn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pPr marL="115888" indent="-115888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0 confirmed VS Unreported</a:t>
            </a:r>
          </a:p>
          <a:p>
            <a:pPr marL="115888" indent="-115888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Geo-labeling</a:t>
            </a:r>
          </a:p>
          <a:p>
            <a:pPr marL="115888" indent="-115888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Date Selector/Slider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43EFE71-C990-CDA1-98E6-A196FD0CE5B0}"/>
              </a:ext>
            </a:extLst>
          </p:cNvPr>
          <p:cNvSpPr/>
          <p:nvPr/>
        </p:nvSpPr>
        <p:spPr>
          <a:xfrm>
            <a:off x="6074094" y="1676502"/>
            <a:ext cx="2849058" cy="3286638"/>
          </a:xfrm>
          <a:prstGeom prst="roundRect">
            <a:avLst>
              <a:gd name="adj" fmla="val 417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Improvements</a:t>
            </a:r>
          </a:p>
          <a:p>
            <a:pPr marL="115888" indent="-115888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Drag, zoom in/out feature</a:t>
            </a:r>
          </a:p>
          <a:p>
            <a:pPr marL="115888" indent="-115888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No more growing circles</a:t>
            </a:r>
          </a:p>
          <a:p>
            <a:pPr marL="115888" indent="-115888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Using gradient colors/ contrasting/ saturation</a:t>
            </a:r>
          </a:p>
          <a:p>
            <a:pPr marL="115888" indent="-115888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Select unreported areas</a:t>
            </a:r>
          </a:p>
          <a:p>
            <a:pPr marL="115888" indent="-115888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Geo-labeling &amp; hover more info</a:t>
            </a:r>
          </a:p>
          <a:p>
            <a:pPr marL="115888" indent="-115888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Dark/light mode</a:t>
            </a:r>
          </a:p>
          <a:p>
            <a:pPr marL="115888" indent="-115888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Date Selector/Slider</a:t>
            </a:r>
          </a:p>
        </p:txBody>
      </p:sp>
    </p:spTree>
    <p:extLst>
      <p:ext uri="{BB962C8B-B14F-4D97-AF65-F5344CB8AC3E}">
        <p14:creationId xmlns:p14="http://schemas.microsoft.com/office/powerpoint/2010/main" val="3925895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240</TotalTime>
  <Words>96</Words>
  <Application>Microsoft Office PowerPoint</Application>
  <PresentationFormat>Letter Paper (8.5x11 in)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Samiul Islam</dc:creator>
  <cp:lastModifiedBy>Samiul Islam</cp:lastModifiedBy>
  <cp:revision>1</cp:revision>
  <cp:lastPrinted>2022-05-02T13:23:49Z</cp:lastPrinted>
  <dcterms:created xsi:type="dcterms:W3CDTF">2022-05-02T13:03:54Z</dcterms:created>
  <dcterms:modified xsi:type="dcterms:W3CDTF">2022-05-02T17:04:04Z</dcterms:modified>
</cp:coreProperties>
</file>