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FEED-4919-43ED-A531-F798CF208B03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B3CC-9964-407F-84E2-36C757A713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79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FEED-4919-43ED-A531-F798CF208B03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B3CC-9964-407F-84E2-36C757A713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731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FEED-4919-43ED-A531-F798CF208B03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B3CC-9964-407F-84E2-36C757A713A7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6112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FEED-4919-43ED-A531-F798CF208B03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B3CC-9964-407F-84E2-36C757A713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42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FEED-4919-43ED-A531-F798CF208B03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B3CC-9964-407F-84E2-36C757A713A7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2055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FEED-4919-43ED-A531-F798CF208B03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B3CC-9964-407F-84E2-36C757A713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527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FEED-4919-43ED-A531-F798CF208B03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B3CC-9964-407F-84E2-36C757A713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060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FEED-4919-43ED-A531-F798CF208B03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B3CC-9964-407F-84E2-36C757A713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55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FEED-4919-43ED-A531-F798CF208B03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B3CC-9964-407F-84E2-36C757A713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87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FEED-4919-43ED-A531-F798CF208B03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B3CC-9964-407F-84E2-36C757A713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91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FEED-4919-43ED-A531-F798CF208B03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B3CC-9964-407F-84E2-36C757A713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0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FEED-4919-43ED-A531-F798CF208B03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B3CC-9964-407F-84E2-36C757A713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29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FEED-4919-43ED-A531-F798CF208B03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B3CC-9964-407F-84E2-36C757A713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5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FEED-4919-43ED-A531-F798CF208B03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B3CC-9964-407F-84E2-36C757A713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656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FEED-4919-43ED-A531-F798CF208B03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B3CC-9964-407F-84E2-36C757A713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21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FEED-4919-43ED-A531-F798CF208B03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B3CC-9964-407F-84E2-36C757A713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22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EFEED-4919-43ED-A531-F798CF208B03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63BB3CC-9964-407F-84E2-36C757A713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94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Dodge Traffic</a:t>
            </a:r>
            <a:endParaRPr lang="en-GB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249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37752"/>
            <a:ext cx="8596668" cy="1320800"/>
          </a:xfrm>
        </p:spPr>
        <p:txBody>
          <a:bodyPr/>
          <a:lstStyle/>
          <a:p>
            <a:r>
              <a:rPr lang="en-US" dirty="0" smtClean="0"/>
              <a:t>Screenshots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325" y="1204999"/>
            <a:ext cx="5148195" cy="5360557"/>
          </a:xfrm>
        </p:spPr>
      </p:pic>
      <p:sp>
        <p:nvSpPr>
          <p:cNvPr id="5" name="TextBox 4"/>
          <p:cNvSpPr txBox="1"/>
          <p:nvPr/>
        </p:nvSpPr>
        <p:spPr>
          <a:xfrm>
            <a:off x="510746" y="2520778"/>
            <a:ext cx="328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Game over after the collision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936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37752"/>
            <a:ext cx="8596668" cy="1320800"/>
          </a:xfrm>
        </p:spPr>
        <p:txBody>
          <a:bodyPr/>
          <a:lstStyle/>
          <a:p>
            <a:r>
              <a:rPr lang="en-US" dirty="0" smtClean="0"/>
              <a:t>Screenshots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811" y="998152"/>
            <a:ext cx="5548114" cy="5769762"/>
          </a:xfrm>
        </p:spPr>
      </p:pic>
      <p:sp>
        <p:nvSpPr>
          <p:cNvPr id="5" name="TextBox 4"/>
          <p:cNvSpPr txBox="1"/>
          <p:nvPr/>
        </p:nvSpPr>
        <p:spPr>
          <a:xfrm>
            <a:off x="593124" y="2479589"/>
            <a:ext cx="3658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scores are going to</a:t>
            </a:r>
          </a:p>
          <a:p>
            <a:r>
              <a:rPr lang="en-US" dirty="0" smtClean="0"/>
              <a:t>be displayed in the </a:t>
            </a:r>
            <a:r>
              <a:rPr lang="en-US" dirty="0" err="1" smtClean="0"/>
              <a:t>HighScore</a:t>
            </a:r>
            <a:r>
              <a:rPr lang="en-US" dirty="0" smtClean="0"/>
              <a:t> tab</a:t>
            </a:r>
          </a:p>
          <a:p>
            <a:r>
              <a:rPr lang="en-US" dirty="0"/>
              <a:t>f</a:t>
            </a:r>
            <a:r>
              <a:rPr lang="en-US" dirty="0" smtClean="0"/>
              <a:t>rom Main Menu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8625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901" y="999053"/>
            <a:ext cx="8841564" cy="4973380"/>
          </a:xfrm>
        </p:spPr>
      </p:pic>
    </p:spTree>
    <p:extLst>
      <p:ext uri="{BB962C8B-B14F-4D97-AF65-F5344CB8AC3E}">
        <p14:creationId xmlns:p14="http://schemas.microsoft.com/office/powerpoint/2010/main" val="2815790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Samiul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Islam                  011 171 160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Ayesha Sultana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Orna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011 171 163</a:t>
            </a:r>
          </a:p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Nusrat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Jahan                          011 171 133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884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8757"/>
            <a:ext cx="8596668" cy="435260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Dodge traffic is a game where you will control a car</a:t>
            </a:r>
          </a:p>
          <a:p>
            <a:r>
              <a:rPr lang="en-US" sz="2400" dirty="0" smtClean="0"/>
              <a:t>Here the obstacle is to mainly avoid traffic</a:t>
            </a:r>
          </a:p>
          <a:p>
            <a:r>
              <a:rPr lang="en-US" sz="2400" dirty="0" smtClean="0"/>
              <a:t>In every certain amount of distance, speed will increase making it harder to avoid</a:t>
            </a:r>
          </a:p>
          <a:p>
            <a:r>
              <a:rPr lang="en-US" sz="2400" dirty="0" smtClean="0"/>
              <a:t>If collision happens the game will be over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8969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56519"/>
            <a:ext cx="8596668" cy="4777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Individual Contributions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49643"/>
            <a:ext cx="8596668" cy="52917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400" b="1" dirty="0" smtClean="0"/>
              <a:t>Md. </a:t>
            </a:r>
            <a:r>
              <a:rPr lang="en-US" sz="1400" b="1" dirty="0" err="1" smtClean="0"/>
              <a:t>Samiul</a:t>
            </a:r>
            <a:r>
              <a:rPr lang="en-US" sz="1400" b="1" dirty="0" smtClean="0"/>
              <a:t> Islam</a:t>
            </a:r>
          </a:p>
          <a:p>
            <a:pPr lvl="3">
              <a:buFont typeface="+mj-lt"/>
              <a:buAutoNum type="arabicPeriod"/>
            </a:pPr>
            <a:r>
              <a:rPr lang="en-US" dirty="0"/>
              <a:t>Menu</a:t>
            </a:r>
          </a:p>
          <a:p>
            <a:pPr lvl="3">
              <a:buFont typeface="+mj-lt"/>
              <a:buAutoNum type="arabicPeriod"/>
            </a:pPr>
            <a:r>
              <a:rPr lang="en-US" dirty="0"/>
              <a:t>Scoreboard</a:t>
            </a:r>
          </a:p>
          <a:p>
            <a:pPr lvl="3">
              <a:buFont typeface="+mj-lt"/>
              <a:buAutoNum type="arabicPeriod"/>
            </a:pPr>
            <a:r>
              <a:rPr lang="en-US" dirty="0"/>
              <a:t>Car Positioning</a:t>
            </a:r>
          </a:p>
          <a:p>
            <a:pPr lvl="3">
              <a:buFont typeface="+mj-lt"/>
              <a:buAutoNum type="arabicPeriod"/>
            </a:pPr>
            <a:r>
              <a:rPr lang="en-US" dirty="0"/>
              <a:t>Traffic </a:t>
            </a:r>
            <a:r>
              <a:rPr lang="en-US" dirty="0" smtClean="0"/>
              <a:t>positioning</a:t>
            </a:r>
          </a:p>
          <a:p>
            <a:pPr marL="1371600" lvl="3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400" b="1" dirty="0" smtClean="0"/>
              <a:t>Ayesha Sultana </a:t>
            </a:r>
            <a:r>
              <a:rPr lang="en-US" sz="1400" b="1" dirty="0" err="1" smtClean="0"/>
              <a:t>Orna</a:t>
            </a:r>
            <a:endParaRPr lang="en-US" sz="1400" b="1" dirty="0" smtClean="0"/>
          </a:p>
          <a:p>
            <a:pPr lvl="3">
              <a:buFont typeface="+mj-lt"/>
              <a:buAutoNum type="arabicPeriod"/>
            </a:pPr>
            <a:r>
              <a:rPr lang="en-US" dirty="0" smtClean="0"/>
              <a:t>Menu</a:t>
            </a:r>
          </a:p>
          <a:p>
            <a:pPr lvl="3">
              <a:buFont typeface="+mj-lt"/>
              <a:buAutoNum type="arabicPeriod"/>
            </a:pPr>
            <a:r>
              <a:rPr lang="en-US" dirty="0" smtClean="0"/>
              <a:t>Character Writing</a:t>
            </a:r>
          </a:p>
          <a:p>
            <a:pPr lvl="3">
              <a:buFont typeface="+mj-lt"/>
              <a:buAutoNum type="arabicPeriod"/>
            </a:pPr>
            <a:r>
              <a:rPr lang="en-US" dirty="0" smtClean="0"/>
              <a:t>Car modeling 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400" b="1" dirty="0" err="1" smtClean="0"/>
              <a:t>Nusrat</a:t>
            </a:r>
            <a:r>
              <a:rPr lang="en-US" sz="1400" b="1" dirty="0" smtClean="0"/>
              <a:t> Jahan</a:t>
            </a:r>
          </a:p>
          <a:p>
            <a:pPr lvl="3">
              <a:buFont typeface="+mj-lt"/>
              <a:buAutoNum type="arabicPeriod"/>
            </a:pPr>
            <a:r>
              <a:rPr lang="en-US" dirty="0" smtClean="0"/>
              <a:t>Menu</a:t>
            </a:r>
          </a:p>
          <a:p>
            <a:pPr lvl="3">
              <a:buFont typeface="+mj-lt"/>
              <a:buAutoNum type="arabicPeriod"/>
            </a:pPr>
            <a:r>
              <a:rPr lang="en-US" dirty="0" smtClean="0"/>
              <a:t>Road design</a:t>
            </a:r>
          </a:p>
          <a:p>
            <a:pPr lvl="3">
              <a:buFont typeface="+mj-lt"/>
              <a:buAutoNum type="arabicPeriod"/>
            </a:pPr>
            <a:r>
              <a:rPr lang="en-US" dirty="0" smtClean="0"/>
              <a:t>Traffic modeling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5681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37752"/>
            <a:ext cx="8596668" cy="1320800"/>
          </a:xfrm>
        </p:spPr>
        <p:txBody>
          <a:bodyPr/>
          <a:lstStyle/>
          <a:p>
            <a:r>
              <a:rPr lang="en-US" dirty="0" smtClean="0"/>
              <a:t>Screenshots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039" y="841633"/>
            <a:ext cx="5641902" cy="5859169"/>
          </a:xfrm>
        </p:spPr>
      </p:pic>
      <p:sp>
        <p:nvSpPr>
          <p:cNvPr id="5" name="TextBox 4"/>
          <p:cNvSpPr txBox="1"/>
          <p:nvPr/>
        </p:nvSpPr>
        <p:spPr>
          <a:xfrm>
            <a:off x="749643" y="1837038"/>
            <a:ext cx="2739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the main menu of</a:t>
            </a:r>
          </a:p>
          <a:p>
            <a:r>
              <a:rPr lang="en-US" dirty="0"/>
              <a:t>t</a:t>
            </a:r>
            <a:r>
              <a:rPr lang="en-US" dirty="0" smtClean="0"/>
              <a:t>he game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205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37752"/>
            <a:ext cx="8596668" cy="1320800"/>
          </a:xfrm>
        </p:spPr>
        <p:txBody>
          <a:bodyPr/>
          <a:lstStyle/>
          <a:p>
            <a:r>
              <a:rPr lang="en-US" dirty="0" smtClean="0"/>
              <a:t>Screenshots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685" y="915774"/>
            <a:ext cx="5591719" cy="5807588"/>
          </a:xfrm>
        </p:spPr>
      </p:pic>
      <p:sp>
        <p:nvSpPr>
          <p:cNvPr id="5" name="TextBox 4"/>
          <p:cNvSpPr txBox="1"/>
          <p:nvPr/>
        </p:nvSpPr>
        <p:spPr>
          <a:xfrm>
            <a:off x="782594" y="2042984"/>
            <a:ext cx="3130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game with car model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0031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37752"/>
            <a:ext cx="8596668" cy="1320800"/>
          </a:xfrm>
        </p:spPr>
        <p:txBody>
          <a:bodyPr/>
          <a:lstStyle/>
          <a:p>
            <a:r>
              <a:rPr lang="en-US" dirty="0" smtClean="0"/>
              <a:t>Screenshots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08" y="1106144"/>
            <a:ext cx="5349076" cy="5542256"/>
          </a:xfrm>
        </p:spPr>
      </p:pic>
      <p:sp>
        <p:nvSpPr>
          <p:cNvPr id="5" name="TextBox 4"/>
          <p:cNvSpPr txBox="1"/>
          <p:nvPr/>
        </p:nvSpPr>
        <p:spPr>
          <a:xfrm>
            <a:off x="856735" y="1985319"/>
            <a:ext cx="3130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game with car model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5298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37752"/>
            <a:ext cx="8596668" cy="1320800"/>
          </a:xfrm>
        </p:spPr>
        <p:txBody>
          <a:bodyPr/>
          <a:lstStyle/>
          <a:p>
            <a:r>
              <a:rPr lang="en-US" dirty="0" smtClean="0"/>
              <a:t>Screenshots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853" y="1221474"/>
            <a:ext cx="5257460" cy="5474330"/>
          </a:xfrm>
        </p:spPr>
      </p:pic>
      <p:sp>
        <p:nvSpPr>
          <p:cNvPr id="5" name="TextBox 4"/>
          <p:cNvSpPr txBox="1"/>
          <p:nvPr/>
        </p:nvSpPr>
        <p:spPr>
          <a:xfrm>
            <a:off x="749643" y="2034746"/>
            <a:ext cx="3130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game with car model 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4312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37752"/>
            <a:ext cx="8596668" cy="1320800"/>
          </a:xfrm>
        </p:spPr>
        <p:txBody>
          <a:bodyPr/>
          <a:lstStyle/>
          <a:p>
            <a:r>
              <a:rPr lang="en-US" dirty="0" smtClean="0"/>
              <a:t>Screenshots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620" y="998152"/>
            <a:ext cx="5381028" cy="5602995"/>
          </a:xfrm>
        </p:spPr>
      </p:pic>
      <p:sp>
        <p:nvSpPr>
          <p:cNvPr id="5" name="TextBox 4"/>
          <p:cNvSpPr txBox="1"/>
          <p:nvPr/>
        </p:nvSpPr>
        <p:spPr>
          <a:xfrm>
            <a:off x="619669" y="2537254"/>
            <a:ext cx="3491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car option from the main</a:t>
            </a:r>
          </a:p>
          <a:p>
            <a:r>
              <a:rPr lang="en-US" dirty="0" smtClean="0"/>
              <a:t>menu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31124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152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Times New Roman</vt:lpstr>
      <vt:lpstr>Trebuchet MS</vt:lpstr>
      <vt:lpstr>Wingdings</vt:lpstr>
      <vt:lpstr>Wingdings 3</vt:lpstr>
      <vt:lpstr>Facet</vt:lpstr>
      <vt:lpstr>Dodge Traffic</vt:lpstr>
      <vt:lpstr>Group Members:</vt:lpstr>
      <vt:lpstr>Introduction</vt:lpstr>
      <vt:lpstr>Individual Contributions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Dodge Traffic</dc:title>
  <dc:creator>Windows User</dc:creator>
  <cp:lastModifiedBy>Windows User</cp:lastModifiedBy>
  <cp:revision>4</cp:revision>
  <dcterms:created xsi:type="dcterms:W3CDTF">2021-06-18T05:53:50Z</dcterms:created>
  <dcterms:modified xsi:type="dcterms:W3CDTF">2021-06-18T06:18:01Z</dcterms:modified>
</cp:coreProperties>
</file>