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6" y="-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/>
            </a:lvl1pPr>
          </a:lstStyle>
          <a:p>
            <a:r>
              <a:t>Challenges of Intercultural Project Management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General, Virtual, and onsite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4300" y="6134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/>
            </a:lvl1pPr>
          </a:lstStyle>
          <a:p>
            <a:r>
              <a:t>Samiul Jahan, Imam Bux Mullah , Farzaneh Sabzi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The PMs should be aware of the following challenges while working in a culturally diverse team -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Every country or even the states within the country have some different national culture and ways of business thinking. Not understanding them might create issues </a:t>
            </a:r>
            <a:r>
              <a:rPr lang="en-US" dirty="0" smtClean="0"/>
              <a:t>during the </a:t>
            </a:r>
            <a:r>
              <a:rPr lang="en-US" dirty="0"/>
              <a:t>projects. PMs should be encouraged to realize and respect these issues.</a:t>
            </a:r>
            <a:endParaRPr lang="en-US" dirty="0"/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8727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/>
              <a:t>Not being careful with stereotypes, and peoples perspective. Every individuals have different ideas and ways of looking at life.</a:t>
            </a:r>
            <a:endParaRPr lang="en-US" dirty="0"/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5965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Challenges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Language barrier. This is one of the primary reason behind miscommunication and misunderstanding in teams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languages might sound rude, some might sound polite while speaking. By looking at others' voice and tone people might get offended while the person speaking is not </a:t>
            </a:r>
            <a:r>
              <a:rPr lang="en-US" dirty="0" smtClean="0"/>
              <a:t>actually meaning </a:t>
            </a:r>
            <a:r>
              <a:rPr lang="en-US" dirty="0"/>
              <a:t>any offense.</a:t>
            </a:r>
            <a:endParaRPr lang="en-US" dirty="0"/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9950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Challenges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110809_familychineseoahu_en_00317_2040x136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2374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Onsite 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Drawbacks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Challenges of Intercultural Project Management</vt:lpstr>
      <vt:lpstr>General Challenges</vt:lpstr>
      <vt:lpstr>General Challenges</vt:lpstr>
      <vt:lpstr>General Challenges</vt:lpstr>
      <vt:lpstr>General Challenges</vt:lpstr>
      <vt:lpstr>Virtual Challenges</vt:lpstr>
      <vt:lpstr>Onsite </vt:lpstr>
      <vt:lpstr>Drawbacks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Intercultural Project Management</dc:title>
  <cp:lastModifiedBy>samiul</cp:lastModifiedBy>
  <cp:revision>1</cp:revision>
  <dcterms:modified xsi:type="dcterms:W3CDTF">2017-07-18T22:42:17Z</dcterms:modified>
</cp:coreProperties>
</file>