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Challenges of Intercultural Project Management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General, Virtual, and onsite</a:t>
            </a:r>
          </a:p>
        </p:txBody>
      </p:sp>
      <p:sp>
        <p:nvSpPr>
          <p:cNvPr id="121" name="Shape 121"/>
          <p:cNvSpPr/>
          <p:nvPr/>
        </p:nvSpPr>
        <p:spPr>
          <a:xfrm>
            <a:off x="1384300" y="61341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Samiul Jahan, Imam Bux Mullah , Farzaneh Sabzi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10809_familychineseoahu_en_00317_2040x1360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2374" t="0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Challenges</a:t>
            </a:r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110809_familychineseoahu_en_00317_2040x1360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2374" t="0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Challenges</a:t>
            </a:r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110809_familychineseoahu_en_00317_2040x1360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2374" t="0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Onsite </a:t>
            </a:r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Drawbacks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